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IBM Plex Sans" panose="020B0503050203000203" pitchFamily="34" charset="0"/>
      <p:regular r:id="rId23"/>
      <p:bold r:id="rId24"/>
      <p:italic r:id="rId25"/>
      <p:boldItalic r:id="rId26"/>
    </p:embeddedFont>
    <p:embeddedFont>
      <p:font typeface="IBM Plex Sans Condensed" panose="020B0506050203000203" pitchFamily="34" charset="0"/>
      <p:regular r:id="rId27"/>
      <p:bold r:id="rId28"/>
      <p:italic r:id="rId29"/>
      <p:boldItalic r:id="rId30"/>
    </p:embeddedFont>
    <p:embeddedFont>
      <p:font typeface="IBM Plex Sans Condensed Bold" panose="020B0806050203000203" charset="0"/>
      <p:regular r:id="rId31"/>
    </p:embeddedFont>
    <p:embeddedFont>
      <p:font typeface="Tek Tall Arabic" panose="020B0604020202020204" charset="-78"/>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0" d="100"/>
          <a:sy n="30" d="100"/>
        </p:scale>
        <p:origin x="1716" y="5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grpSp>
        <p:nvGrpSpPr>
          <p:cNvPr id="2" name="Group 2"/>
          <p:cNvGrpSpPr/>
          <p:nvPr/>
        </p:nvGrpSpPr>
        <p:grpSpPr>
          <a:xfrm>
            <a:off x="6231033" y="-5877"/>
            <a:ext cx="12327937" cy="10292877"/>
            <a:chOff x="0" y="0"/>
            <a:chExt cx="16437249" cy="14372898"/>
          </a:xfrm>
        </p:grpSpPr>
        <p:pic>
          <p:nvPicPr>
            <p:cNvPr id="3" name="Picture 3"/>
            <p:cNvPicPr>
              <a:picLocks noChangeAspect="1"/>
            </p:cNvPicPr>
            <p:nvPr/>
          </p:nvPicPr>
          <p:blipFill>
            <a:blip r:embed="rId2"/>
            <a:srcRect l="11879" r="11879"/>
            <a:stretch>
              <a:fillRect/>
            </a:stretch>
          </p:blipFill>
          <p:spPr>
            <a:xfrm>
              <a:off x="0" y="0"/>
              <a:ext cx="16437249" cy="14372898"/>
            </a:xfrm>
            <a:prstGeom prst="rect">
              <a:avLst/>
            </a:prstGeom>
          </p:spPr>
        </p:pic>
      </p:grpSp>
      <p:sp>
        <p:nvSpPr>
          <p:cNvPr id="4" name="Freeform 4"/>
          <p:cNvSpPr/>
          <p:nvPr/>
        </p:nvSpPr>
        <p:spPr>
          <a:xfrm>
            <a:off x="6192933" y="-5877"/>
            <a:ext cx="6244511" cy="10292877"/>
          </a:xfrm>
          <a:custGeom>
            <a:avLst/>
            <a:gdLst/>
            <a:ahLst/>
            <a:cxnLst/>
            <a:rect l="l" t="t" r="r" b="b"/>
            <a:pathLst>
              <a:path w="6244511" h="11260594">
                <a:moveTo>
                  <a:pt x="0" y="0"/>
                </a:moveTo>
                <a:lnTo>
                  <a:pt x="6244511" y="0"/>
                </a:lnTo>
                <a:lnTo>
                  <a:pt x="6244511" y="11260594"/>
                </a:lnTo>
                <a:lnTo>
                  <a:pt x="0" y="11260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p:cNvSpPr/>
          <p:nvPr/>
        </p:nvSpPr>
        <p:spPr>
          <a:xfrm flipV="1">
            <a:off x="-299307" y="7502838"/>
            <a:ext cx="11524680" cy="0"/>
          </a:xfrm>
          <a:prstGeom prst="line">
            <a:avLst/>
          </a:prstGeom>
          <a:ln w="38100" cap="flat">
            <a:solidFill>
              <a:srgbClr val="FFFFFF"/>
            </a:solidFill>
            <a:prstDash val="solid"/>
            <a:headEnd type="none" w="sm" len="sm"/>
            <a:tailEnd type="none" w="sm" len="sm"/>
          </a:ln>
        </p:spPr>
      </p:sp>
      <p:sp>
        <p:nvSpPr>
          <p:cNvPr id="6" name="TextBox 6"/>
          <p:cNvSpPr txBox="1"/>
          <p:nvPr/>
        </p:nvSpPr>
        <p:spPr>
          <a:xfrm>
            <a:off x="364697" y="3853076"/>
            <a:ext cx="10196674" cy="3630712"/>
          </a:xfrm>
          <a:prstGeom prst="rect">
            <a:avLst/>
          </a:prstGeom>
        </p:spPr>
        <p:txBody>
          <a:bodyPr lIns="0" tIns="0" rIns="0" bIns="0" rtlCol="0" anchor="t">
            <a:spAutoFit/>
          </a:bodyPr>
          <a:lstStyle/>
          <a:p>
            <a:pPr>
              <a:lnSpc>
                <a:spcPts val="14171"/>
              </a:lnSpc>
            </a:pPr>
            <a:r>
              <a:rPr lang="en-US" sz="12882">
                <a:solidFill>
                  <a:srgbClr val="F0EEE9"/>
                </a:solidFill>
                <a:latin typeface="Tek Tall Arabic"/>
              </a:rPr>
              <a:t>STRATEGIES FOR MOVIE SUCCESS</a:t>
            </a:r>
          </a:p>
        </p:txBody>
      </p:sp>
      <p:sp>
        <p:nvSpPr>
          <p:cNvPr id="7" name="TextBox 7"/>
          <p:cNvSpPr txBox="1"/>
          <p:nvPr/>
        </p:nvSpPr>
        <p:spPr>
          <a:xfrm>
            <a:off x="544131" y="7858293"/>
            <a:ext cx="8771058" cy="1471931"/>
          </a:xfrm>
          <a:prstGeom prst="rect">
            <a:avLst/>
          </a:prstGeom>
        </p:spPr>
        <p:txBody>
          <a:bodyPr lIns="0" tIns="0" rIns="0" bIns="0" rtlCol="0" anchor="t">
            <a:spAutoFit/>
          </a:bodyPr>
          <a:lstStyle/>
          <a:p>
            <a:pPr>
              <a:lnSpc>
                <a:spcPts val="3919"/>
              </a:lnSpc>
            </a:pPr>
            <a:r>
              <a:rPr lang="en-US" sz="2799">
                <a:solidFill>
                  <a:srgbClr val="FFFFFF"/>
                </a:solidFill>
                <a:latin typeface="IBM Plex Sans Condensed"/>
              </a:rPr>
              <a:t>An analysis of movie related data from 1980-2001</a:t>
            </a:r>
          </a:p>
          <a:p>
            <a:pPr>
              <a:lnSpc>
                <a:spcPts val="3919"/>
              </a:lnSpc>
            </a:pPr>
            <a:endParaRPr lang="en-US" sz="2799">
              <a:solidFill>
                <a:srgbClr val="FFFFFF"/>
              </a:solidFill>
              <a:latin typeface="IBM Plex Sans Condensed"/>
            </a:endParaRPr>
          </a:p>
          <a:p>
            <a:pPr>
              <a:lnSpc>
                <a:spcPts val="3919"/>
              </a:lnSpc>
              <a:spcBef>
                <a:spcPct val="0"/>
              </a:spcBef>
            </a:pPr>
            <a:r>
              <a:rPr lang="en-US" sz="2799">
                <a:solidFill>
                  <a:srgbClr val="FFFFFF"/>
                </a:solidFill>
                <a:latin typeface="IBM Plex Sans Condensed"/>
              </a:rPr>
              <a:t>By Anuli Nzewi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9793033" y="2209800"/>
            <a:ext cx="8494968"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9793032" y="1114425"/>
            <a:ext cx="8115300" cy="1095375"/>
          </a:xfrm>
          <a:prstGeom prst="rect">
            <a:avLst/>
          </a:prstGeom>
        </p:spPr>
        <p:txBody>
          <a:bodyPr lIns="0" tIns="0" rIns="0" bIns="0" rtlCol="0" anchor="t">
            <a:spAutoFit/>
          </a:bodyPr>
          <a:lstStyle/>
          <a:p>
            <a:pPr>
              <a:lnSpc>
                <a:spcPts val="8640"/>
              </a:lnSpc>
            </a:pPr>
            <a:r>
              <a:rPr lang="en-US" sz="7200">
                <a:solidFill>
                  <a:srgbClr val="F0EEE9"/>
                </a:solidFill>
                <a:latin typeface="Tek Tall Arabic"/>
              </a:rPr>
              <a:t>TOP 5 HIGHEST GROSSING ACTORS</a:t>
            </a:r>
          </a:p>
        </p:txBody>
      </p:sp>
      <p:sp>
        <p:nvSpPr>
          <p:cNvPr id="4" name="TextBox 4"/>
          <p:cNvSpPr txBox="1"/>
          <p:nvPr/>
        </p:nvSpPr>
        <p:spPr>
          <a:xfrm>
            <a:off x="9793032" y="2542800"/>
            <a:ext cx="7823532" cy="617029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Tom Hanks is the highest-grossing actor, with a total earning of $4.48 billion.   Bruce Willis, Harrison Ford, Mel Gibson, and Tom Cruise have all grossed between $3.29 billion and $3.42 billion.</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Just like the directors, the highest grossing actors have a diverse filmography ranging from action to family and horror.</a:t>
            </a:r>
          </a:p>
          <a:p>
            <a:pPr>
              <a:lnSpc>
                <a:spcPts val="3779"/>
              </a:lnSpc>
            </a:pPr>
            <a:endParaRPr lang="en-US" sz="2699">
              <a:solidFill>
                <a:srgbClr val="FFFFFF"/>
              </a:solidFill>
              <a:latin typeface="IBM Plex Sans Condensed"/>
            </a:endParaRPr>
          </a:p>
          <a:p>
            <a:pPr marL="582920" lvl="1" indent="-291460" algn="l">
              <a:lnSpc>
                <a:spcPts val="3779"/>
              </a:lnSpc>
              <a:buFont typeface="Arial"/>
              <a:buChar char="•"/>
            </a:pPr>
            <a:r>
              <a:rPr lang="en-US" sz="2699">
                <a:solidFill>
                  <a:srgbClr val="FFFFFF"/>
                </a:solidFill>
                <a:latin typeface="IBM Plex Sans Condensed"/>
              </a:rPr>
              <a:t>Their continued success makes them highly valuable as investors , directors and production companies are assured of success if they star in their movies.</a:t>
            </a:r>
          </a:p>
        </p:txBody>
      </p:sp>
      <p:grpSp>
        <p:nvGrpSpPr>
          <p:cNvPr id="5" name="Group 5"/>
          <p:cNvGrpSpPr/>
          <p:nvPr/>
        </p:nvGrpSpPr>
        <p:grpSpPr>
          <a:xfrm>
            <a:off x="0" y="2247900"/>
            <a:ext cx="9793001" cy="6465196"/>
            <a:chOff x="0" y="0"/>
            <a:chExt cx="13057335" cy="8620261"/>
          </a:xfrm>
        </p:grpSpPr>
        <p:grpSp>
          <p:nvGrpSpPr>
            <p:cNvPr id="6" name="Group 6"/>
            <p:cNvGrpSpPr>
              <a:grpSpLocks noChangeAspect="1"/>
            </p:cNvGrpSpPr>
            <p:nvPr/>
          </p:nvGrpSpPr>
          <p:grpSpPr>
            <a:xfrm>
              <a:off x="2357571" y="0"/>
              <a:ext cx="10397971" cy="8085238"/>
              <a:chOff x="0" y="0"/>
              <a:chExt cx="13229534" cy="10287000"/>
            </a:xfrm>
          </p:grpSpPr>
          <p:sp>
            <p:nvSpPr>
              <p:cNvPr id="7" name="Freeform 7"/>
              <p:cNvSpPr/>
              <p:nvPr/>
            </p:nvSpPr>
            <p:spPr>
              <a:xfrm>
                <a:off x="-6350" y="0"/>
                <a:ext cx="13242234" cy="10287000"/>
              </a:xfrm>
              <a:custGeom>
                <a:avLst/>
                <a:gdLst/>
                <a:ahLst/>
                <a:cxnLst/>
                <a:rect l="l" t="t" r="r" b="b"/>
                <a:pathLst>
                  <a:path w="13242234" h="10287000">
                    <a:moveTo>
                      <a:pt x="0" y="0"/>
                    </a:moveTo>
                    <a:lnTo>
                      <a:pt x="12700" y="0"/>
                    </a:lnTo>
                    <a:lnTo>
                      <a:pt x="12700" y="10287000"/>
                    </a:lnTo>
                    <a:lnTo>
                      <a:pt x="0" y="10287000"/>
                    </a:lnTo>
                    <a:close/>
                    <a:moveTo>
                      <a:pt x="2645907" y="0"/>
                    </a:moveTo>
                    <a:lnTo>
                      <a:pt x="2658607" y="0"/>
                    </a:lnTo>
                    <a:lnTo>
                      <a:pt x="2658607" y="10287000"/>
                    </a:lnTo>
                    <a:lnTo>
                      <a:pt x="2645907" y="10287000"/>
                    </a:lnTo>
                    <a:close/>
                    <a:moveTo>
                      <a:pt x="5291813" y="0"/>
                    </a:moveTo>
                    <a:lnTo>
                      <a:pt x="5304513" y="0"/>
                    </a:lnTo>
                    <a:lnTo>
                      <a:pt x="5304513" y="10287000"/>
                    </a:lnTo>
                    <a:lnTo>
                      <a:pt x="5291813" y="10287000"/>
                    </a:lnTo>
                    <a:close/>
                    <a:moveTo>
                      <a:pt x="7937720" y="0"/>
                    </a:moveTo>
                    <a:lnTo>
                      <a:pt x="7950420" y="0"/>
                    </a:lnTo>
                    <a:lnTo>
                      <a:pt x="7950420" y="10287000"/>
                    </a:lnTo>
                    <a:lnTo>
                      <a:pt x="7937720" y="10287000"/>
                    </a:lnTo>
                    <a:close/>
                    <a:moveTo>
                      <a:pt x="10583627" y="0"/>
                    </a:moveTo>
                    <a:lnTo>
                      <a:pt x="10596327" y="0"/>
                    </a:lnTo>
                    <a:lnTo>
                      <a:pt x="10596327" y="10287000"/>
                    </a:lnTo>
                    <a:lnTo>
                      <a:pt x="10583627" y="10287000"/>
                    </a:lnTo>
                    <a:close/>
                    <a:moveTo>
                      <a:pt x="13229534" y="0"/>
                    </a:moveTo>
                    <a:lnTo>
                      <a:pt x="13242234" y="0"/>
                    </a:lnTo>
                    <a:lnTo>
                      <a:pt x="13242234" y="10287000"/>
                    </a:lnTo>
                    <a:lnTo>
                      <a:pt x="13229534" y="10287000"/>
                    </a:lnTo>
                    <a:close/>
                  </a:path>
                </a:pathLst>
              </a:custGeom>
              <a:solidFill>
                <a:srgbClr val="FFFFFF">
                  <a:alpha val="24706"/>
                </a:srgbClr>
              </a:solidFill>
            </p:spPr>
          </p:sp>
        </p:grpSp>
        <p:sp>
          <p:nvSpPr>
            <p:cNvPr id="8" name="TextBox 8"/>
            <p:cNvSpPr txBox="1"/>
            <p:nvPr/>
          </p:nvSpPr>
          <p:spPr>
            <a:xfrm>
              <a:off x="2037998" y="8206846"/>
              <a:ext cx="639146" cy="413415"/>
            </a:xfrm>
            <a:prstGeom prst="rect">
              <a:avLst/>
            </a:prstGeom>
          </p:spPr>
          <p:txBody>
            <a:bodyPr lIns="0" tIns="0" rIns="0" bIns="0" rtlCol="0" anchor="t">
              <a:spAutoFit/>
            </a:bodyPr>
            <a:lstStyle/>
            <a:p>
              <a:pPr algn="ctr">
                <a:lnSpc>
                  <a:spcPts val="2640"/>
                </a:lnSpc>
              </a:pPr>
              <a:r>
                <a:rPr lang="en-US" sz="1886">
                  <a:solidFill>
                    <a:srgbClr val="FFFFFF"/>
                  </a:solidFill>
                  <a:latin typeface="Canva Sans"/>
                </a:rPr>
                <a:t>$0B</a:t>
              </a:r>
            </a:p>
          </p:txBody>
        </p:sp>
        <p:sp>
          <p:nvSpPr>
            <p:cNvPr id="9" name="TextBox 9"/>
            <p:cNvSpPr txBox="1"/>
            <p:nvPr/>
          </p:nvSpPr>
          <p:spPr>
            <a:xfrm>
              <a:off x="4144730" y="8206846"/>
              <a:ext cx="584870" cy="413415"/>
            </a:xfrm>
            <a:prstGeom prst="rect">
              <a:avLst/>
            </a:prstGeom>
          </p:spPr>
          <p:txBody>
            <a:bodyPr lIns="0" tIns="0" rIns="0" bIns="0" rtlCol="0" anchor="t">
              <a:spAutoFit/>
            </a:bodyPr>
            <a:lstStyle/>
            <a:p>
              <a:pPr algn="ctr">
                <a:lnSpc>
                  <a:spcPts val="2640"/>
                </a:lnSpc>
              </a:pPr>
              <a:r>
                <a:rPr lang="en-US" sz="1886">
                  <a:solidFill>
                    <a:srgbClr val="FFFFFF"/>
                  </a:solidFill>
                  <a:latin typeface="Canva Sans"/>
                </a:rPr>
                <a:t>$1B</a:t>
              </a:r>
            </a:p>
          </p:txBody>
        </p:sp>
        <p:sp>
          <p:nvSpPr>
            <p:cNvPr id="10" name="TextBox 10"/>
            <p:cNvSpPr txBox="1"/>
            <p:nvPr/>
          </p:nvSpPr>
          <p:spPr>
            <a:xfrm>
              <a:off x="6221673" y="8206846"/>
              <a:ext cx="590172" cy="413415"/>
            </a:xfrm>
            <a:prstGeom prst="rect">
              <a:avLst/>
            </a:prstGeom>
          </p:spPr>
          <p:txBody>
            <a:bodyPr lIns="0" tIns="0" rIns="0" bIns="0" rtlCol="0" anchor="t">
              <a:spAutoFit/>
            </a:bodyPr>
            <a:lstStyle/>
            <a:p>
              <a:pPr algn="ctr">
                <a:lnSpc>
                  <a:spcPts val="2640"/>
                </a:lnSpc>
              </a:pPr>
              <a:r>
                <a:rPr lang="en-US" sz="1886">
                  <a:solidFill>
                    <a:srgbClr val="FFFFFF"/>
                  </a:solidFill>
                  <a:latin typeface="Canva Sans"/>
                </a:rPr>
                <a:t>$2B</a:t>
              </a:r>
            </a:p>
          </p:txBody>
        </p:sp>
        <p:sp>
          <p:nvSpPr>
            <p:cNvPr id="11" name="TextBox 11"/>
            <p:cNvSpPr txBox="1"/>
            <p:nvPr/>
          </p:nvSpPr>
          <p:spPr>
            <a:xfrm>
              <a:off x="8296276" y="8206846"/>
              <a:ext cx="600154" cy="413415"/>
            </a:xfrm>
            <a:prstGeom prst="rect">
              <a:avLst/>
            </a:prstGeom>
          </p:spPr>
          <p:txBody>
            <a:bodyPr lIns="0" tIns="0" rIns="0" bIns="0" rtlCol="0" anchor="t">
              <a:spAutoFit/>
            </a:bodyPr>
            <a:lstStyle/>
            <a:p>
              <a:pPr algn="ctr">
                <a:lnSpc>
                  <a:spcPts val="2640"/>
                </a:lnSpc>
              </a:pPr>
              <a:r>
                <a:rPr lang="en-US" sz="1886">
                  <a:solidFill>
                    <a:srgbClr val="FFFFFF"/>
                  </a:solidFill>
                  <a:latin typeface="Canva Sans"/>
                </a:rPr>
                <a:t>$3B</a:t>
              </a:r>
            </a:p>
          </p:txBody>
        </p:sp>
        <p:sp>
          <p:nvSpPr>
            <p:cNvPr id="12" name="TextBox 12"/>
            <p:cNvSpPr txBox="1"/>
            <p:nvPr/>
          </p:nvSpPr>
          <p:spPr>
            <a:xfrm>
              <a:off x="10371893" y="8206846"/>
              <a:ext cx="608108" cy="413415"/>
            </a:xfrm>
            <a:prstGeom prst="rect">
              <a:avLst/>
            </a:prstGeom>
          </p:spPr>
          <p:txBody>
            <a:bodyPr lIns="0" tIns="0" rIns="0" bIns="0" rtlCol="0" anchor="t">
              <a:spAutoFit/>
            </a:bodyPr>
            <a:lstStyle/>
            <a:p>
              <a:pPr algn="ctr">
                <a:lnSpc>
                  <a:spcPts val="2640"/>
                </a:lnSpc>
              </a:pPr>
              <a:r>
                <a:rPr lang="en-US" sz="1886">
                  <a:solidFill>
                    <a:srgbClr val="FFFFFF"/>
                  </a:solidFill>
                  <a:latin typeface="Canva Sans"/>
                </a:rPr>
                <a:t>$4B</a:t>
              </a:r>
            </a:p>
          </p:txBody>
        </p:sp>
        <p:sp>
          <p:nvSpPr>
            <p:cNvPr id="13" name="TextBox 13"/>
            <p:cNvSpPr txBox="1"/>
            <p:nvPr/>
          </p:nvSpPr>
          <p:spPr>
            <a:xfrm>
              <a:off x="12453749" y="8206846"/>
              <a:ext cx="603585" cy="413415"/>
            </a:xfrm>
            <a:prstGeom prst="rect">
              <a:avLst/>
            </a:prstGeom>
          </p:spPr>
          <p:txBody>
            <a:bodyPr lIns="0" tIns="0" rIns="0" bIns="0" rtlCol="0" anchor="t">
              <a:spAutoFit/>
            </a:bodyPr>
            <a:lstStyle/>
            <a:p>
              <a:pPr algn="ctr">
                <a:lnSpc>
                  <a:spcPts val="2640"/>
                </a:lnSpc>
              </a:pPr>
              <a:r>
                <a:rPr lang="en-US" sz="1886">
                  <a:solidFill>
                    <a:srgbClr val="FFFFFF"/>
                  </a:solidFill>
                  <a:latin typeface="Canva Sans"/>
                </a:rPr>
                <a:t>$5B</a:t>
              </a:r>
            </a:p>
          </p:txBody>
        </p:sp>
        <p:sp>
          <p:nvSpPr>
            <p:cNvPr id="14" name="TextBox 14"/>
            <p:cNvSpPr txBox="1"/>
            <p:nvPr/>
          </p:nvSpPr>
          <p:spPr>
            <a:xfrm>
              <a:off x="318169" y="364465"/>
              <a:ext cx="1879693" cy="413415"/>
            </a:xfrm>
            <a:prstGeom prst="rect">
              <a:avLst/>
            </a:prstGeom>
          </p:spPr>
          <p:txBody>
            <a:bodyPr lIns="0" tIns="0" rIns="0" bIns="0" rtlCol="0" anchor="t">
              <a:spAutoFit/>
            </a:bodyPr>
            <a:lstStyle/>
            <a:p>
              <a:pPr algn="r">
                <a:lnSpc>
                  <a:spcPts val="2640"/>
                </a:lnSpc>
              </a:pPr>
              <a:r>
                <a:rPr lang="en-US" sz="1886">
                  <a:solidFill>
                    <a:srgbClr val="FFFFFF"/>
                  </a:solidFill>
                  <a:latin typeface="Canva Sans"/>
                </a:rPr>
                <a:t>Bruce Willis </a:t>
              </a:r>
            </a:p>
          </p:txBody>
        </p:sp>
        <p:sp>
          <p:nvSpPr>
            <p:cNvPr id="15" name="TextBox 15"/>
            <p:cNvSpPr txBox="1"/>
            <p:nvPr/>
          </p:nvSpPr>
          <p:spPr>
            <a:xfrm>
              <a:off x="0" y="2090663"/>
              <a:ext cx="2197862" cy="413415"/>
            </a:xfrm>
            <a:prstGeom prst="rect">
              <a:avLst/>
            </a:prstGeom>
          </p:spPr>
          <p:txBody>
            <a:bodyPr lIns="0" tIns="0" rIns="0" bIns="0" rtlCol="0" anchor="t">
              <a:spAutoFit/>
            </a:bodyPr>
            <a:lstStyle/>
            <a:p>
              <a:pPr algn="r">
                <a:lnSpc>
                  <a:spcPts val="2640"/>
                </a:lnSpc>
              </a:pPr>
              <a:r>
                <a:rPr lang="en-US" sz="1886">
                  <a:solidFill>
                    <a:srgbClr val="FFFFFF"/>
                  </a:solidFill>
                  <a:latin typeface="Canva Sans"/>
                </a:rPr>
                <a:t>Harrison Ford </a:t>
              </a:r>
            </a:p>
          </p:txBody>
        </p:sp>
        <p:sp>
          <p:nvSpPr>
            <p:cNvPr id="16" name="TextBox 16"/>
            <p:cNvSpPr txBox="1"/>
            <p:nvPr/>
          </p:nvSpPr>
          <p:spPr>
            <a:xfrm>
              <a:off x="393344" y="3816862"/>
              <a:ext cx="1804518" cy="413415"/>
            </a:xfrm>
            <a:prstGeom prst="rect">
              <a:avLst/>
            </a:prstGeom>
          </p:spPr>
          <p:txBody>
            <a:bodyPr lIns="0" tIns="0" rIns="0" bIns="0" rtlCol="0" anchor="t">
              <a:spAutoFit/>
            </a:bodyPr>
            <a:lstStyle/>
            <a:p>
              <a:pPr algn="r">
                <a:lnSpc>
                  <a:spcPts val="2640"/>
                </a:lnSpc>
              </a:pPr>
              <a:r>
                <a:rPr lang="en-US" sz="1886">
                  <a:solidFill>
                    <a:srgbClr val="FFFFFF"/>
                  </a:solidFill>
                  <a:latin typeface="Canva Sans"/>
                </a:rPr>
                <a:t>Mel Gibson </a:t>
              </a:r>
            </a:p>
          </p:txBody>
        </p:sp>
        <p:sp>
          <p:nvSpPr>
            <p:cNvPr id="17" name="TextBox 17"/>
            <p:cNvSpPr txBox="1"/>
            <p:nvPr/>
          </p:nvSpPr>
          <p:spPr>
            <a:xfrm>
              <a:off x="384610" y="5543060"/>
              <a:ext cx="1813252" cy="413415"/>
            </a:xfrm>
            <a:prstGeom prst="rect">
              <a:avLst/>
            </a:prstGeom>
          </p:spPr>
          <p:txBody>
            <a:bodyPr lIns="0" tIns="0" rIns="0" bIns="0" rtlCol="0" anchor="t">
              <a:spAutoFit/>
            </a:bodyPr>
            <a:lstStyle/>
            <a:p>
              <a:pPr algn="r">
                <a:lnSpc>
                  <a:spcPts val="2640"/>
                </a:lnSpc>
              </a:pPr>
              <a:r>
                <a:rPr lang="en-US" sz="1886">
                  <a:solidFill>
                    <a:srgbClr val="FFFFFF"/>
                  </a:solidFill>
                  <a:latin typeface="Canva Sans"/>
                </a:rPr>
                <a:t>Tom Cruise </a:t>
              </a:r>
            </a:p>
          </p:txBody>
        </p:sp>
        <p:sp>
          <p:nvSpPr>
            <p:cNvPr id="18" name="TextBox 18"/>
            <p:cNvSpPr txBox="1"/>
            <p:nvPr/>
          </p:nvSpPr>
          <p:spPr>
            <a:xfrm>
              <a:off x="428125" y="7269258"/>
              <a:ext cx="1769738" cy="413415"/>
            </a:xfrm>
            <a:prstGeom prst="rect">
              <a:avLst/>
            </a:prstGeom>
          </p:spPr>
          <p:txBody>
            <a:bodyPr lIns="0" tIns="0" rIns="0" bIns="0" rtlCol="0" anchor="t">
              <a:spAutoFit/>
            </a:bodyPr>
            <a:lstStyle/>
            <a:p>
              <a:pPr algn="r">
                <a:lnSpc>
                  <a:spcPts val="2640"/>
                </a:lnSpc>
              </a:pPr>
              <a:r>
                <a:rPr lang="en-US" sz="1886">
                  <a:solidFill>
                    <a:srgbClr val="FFFFFF"/>
                  </a:solidFill>
                  <a:latin typeface="Canva Sans"/>
                </a:rPr>
                <a:t>Tom Hanks </a:t>
              </a:r>
            </a:p>
          </p:txBody>
        </p:sp>
        <p:grpSp>
          <p:nvGrpSpPr>
            <p:cNvPr id="19" name="Group 19"/>
            <p:cNvGrpSpPr>
              <a:grpSpLocks noChangeAspect="1"/>
            </p:cNvGrpSpPr>
            <p:nvPr/>
          </p:nvGrpSpPr>
          <p:grpSpPr>
            <a:xfrm>
              <a:off x="2357571" y="0"/>
              <a:ext cx="9321573" cy="8085238"/>
              <a:chOff x="0" y="0"/>
              <a:chExt cx="11860012" cy="10287000"/>
            </a:xfrm>
          </p:grpSpPr>
          <p:sp>
            <p:nvSpPr>
              <p:cNvPr id="20" name="Freeform 20"/>
              <p:cNvSpPr/>
              <p:nvPr/>
            </p:nvSpPr>
            <p:spPr>
              <a:xfrm>
                <a:off x="0" y="0"/>
                <a:ext cx="9055351" cy="1501902"/>
              </a:xfrm>
              <a:custGeom>
                <a:avLst/>
                <a:gdLst/>
                <a:ahLst/>
                <a:cxnLst/>
                <a:rect l="l" t="t" r="r" b="b"/>
                <a:pathLst>
                  <a:path w="9055351" h="1501902">
                    <a:moveTo>
                      <a:pt x="0" y="0"/>
                    </a:moveTo>
                    <a:lnTo>
                      <a:pt x="8935199" y="0"/>
                    </a:lnTo>
                    <a:cubicBezTo>
                      <a:pt x="8967065" y="0"/>
                      <a:pt x="8997627" y="12659"/>
                      <a:pt x="9020159" y="35192"/>
                    </a:cubicBezTo>
                    <a:cubicBezTo>
                      <a:pt x="9042692" y="57725"/>
                      <a:pt x="9055351" y="88286"/>
                      <a:pt x="9055351" y="120152"/>
                    </a:cubicBezTo>
                    <a:lnTo>
                      <a:pt x="9055351" y="1381750"/>
                    </a:lnTo>
                    <a:cubicBezTo>
                      <a:pt x="9055351" y="1413616"/>
                      <a:pt x="9042692" y="1444177"/>
                      <a:pt x="9020159" y="1466710"/>
                    </a:cubicBezTo>
                    <a:cubicBezTo>
                      <a:pt x="8997627" y="1489243"/>
                      <a:pt x="8967065" y="1501902"/>
                      <a:pt x="8935199" y="1501902"/>
                    </a:cubicBezTo>
                    <a:lnTo>
                      <a:pt x="0" y="1501902"/>
                    </a:lnTo>
                    <a:close/>
                  </a:path>
                </a:pathLst>
              </a:custGeom>
              <a:solidFill>
                <a:srgbClr val="6CE5E8"/>
              </a:solidFill>
            </p:spPr>
          </p:sp>
          <p:sp>
            <p:nvSpPr>
              <p:cNvPr id="21" name="Freeform 21"/>
              <p:cNvSpPr/>
              <p:nvPr/>
            </p:nvSpPr>
            <p:spPr>
              <a:xfrm>
                <a:off x="0" y="2196274"/>
                <a:ext cx="9028892" cy="1501902"/>
              </a:xfrm>
              <a:custGeom>
                <a:avLst/>
                <a:gdLst/>
                <a:ahLst/>
                <a:cxnLst/>
                <a:rect l="l" t="t" r="r" b="b"/>
                <a:pathLst>
                  <a:path w="9028892" h="1501902">
                    <a:moveTo>
                      <a:pt x="0" y="0"/>
                    </a:moveTo>
                    <a:lnTo>
                      <a:pt x="8908740" y="0"/>
                    </a:lnTo>
                    <a:cubicBezTo>
                      <a:pt x="8940606" y="0"/>
                      <a:pt x="8971168" y="12659"/>
                      <a:pt x="8993701" y="35192"/>
                    </a:cubicBezTo>
                    <a:cubicBezTo>
                      <a:pt x="9016233" y="57725"/>
                      <a:pt x="9028892" y="88286"/>
                      <a:pt x="9028892" y="120153"/>
                    </a:cubicBezTo>
                    <a:lnTo>
                      <a:pt x="9028892" y="1381750"/>
                    </a:lnTo>
                    <a:cubicBezTo>
                      <a:pt x="9028892" y="1413617"/>
                      <a:pt x="9016233" y="1444178"/>
                      <a:pt x="8993701" y="1466711"/>
                    </a:cubicBezTo>
                    <a:cubicBezTo>
                      <a:pt x="8971168" y="1489244"/>
                      <a:pt x="8940606" y="1501903"/>
                      <a:pt x="8908740" y="1501903"/>
                    </a:cubicBezTo>
                    <a:lnTo>
                      <a:pt x="0" y="1501903"/>
                    </a:lnTo>
                    <a:close/>
                  </a:path>
                </a:pathLst>
              </a:custGeom>
              <a:solidFill>
                <a:srgbClr val="6CE5E8"/>
              </a:solidFill>
            </p:spPr>
          </p:sp>
          <p:sp>
            <p:nvSpPr>
              <p:cNvPr id="22" name="Freeform 22"/>
              <p:cNvSpPr/>
              <p:nvPr/>
            </p:nvSpPr>
            <p:spPr>
              <a:xfrm>
                <a:off x="0" y="4392549"/>
                <a:ext cx="9055351" cy="1501902"/>
              </a:xfrm>
              <a:custGeom>
                <a:avLst/>
                <a:gdLst/>
                <a:ahLst/>
                <a:cxnLst/>
                <a:rect l="l" t="t" r="r" b="b"/>
                <a:pathLst>
                  <a:path w="9055351" h="1501902">
                    <a:moveTo>
                      <a:pt x="0" y="0"/>
                    </a:moveTo>
                    <a:lnTo>
                      <a:pt x="8935199" y="0"/>
                    </a:lnTo>
                    <a:cubicBezTo>
                      <a:pt x="8967065" y="0"/>
                      <a:pt x="8997627" y="12659"/>
                      <a:pt x="9020159" y="35192"/>
                    </a:cubicBezTo>
                    <a:cubicBezTo>
                      <a:pt x="9042692" y="57725"/>
                      <a:pt x="9055351" y="88286"/>
                      <a:pt x="9055351" y="120152"/>
                    </a:cubicBezTo>
                    <a:lnTo>
                      <a:pt x="9055351" y="1381750"/>
                    </a:lnTo>
                    <a:cubicBezTo>
                      <a:pt x="9055351" y="1413616"/>
                      <a:pt x="9042692" y="1444177"/>
                      <a:pt x="9020159" y="1466710"/>
                    </a:cubicBezTo>
                    <a:cubicBezTo>
                      <a:pt x="8997627" y="1489243"/>
                      <a:pt x="8967065" y="1501902"/>
                      <a:pt x="8935199" y="1501902"/>
                    </a:cubicBezTo>
                    <a:lnTo>
                      <a:pt x="0" y="1501902"/>
                    </a:lnTo>
                    <a:close/>
                  </a:path>
                </a:pathLst>
              </a:custGeom>
              <a:solidFill>
                <a:srgbClr val="6CE5E8"/>
              </a:solidFill>
            </p:spPr>
          </p:sp>
          <p:sp>
            <p:nvSpPr>
              <p:cNvPr id="23" name="Freeform 23"/>
              <p:cNvSpPr/>
              <p:nvPr/>
            </p:nvSpPr>
            <p:spPr>
              <a:xfrm>
                <a:off x="0" y="6588823"/>
                <a:ext cx="8711384" cy="1501902"/>
              </a:xfrm>
              <a:custGeom>
                <a:avLst/>
                <a:gdLst/>
                <a:ahLst/>
                <a:cxnLst/>
                <a:rect l="l" t="t" r="r" b="b"/>
                <a:pathLst>
                  <a:path w="8711384" h="1501902">
                    <a:moveTo>
                      <a:pt x="0" y="0"/>
                    </a:moveTo>
                    <a:lnTo>
                      <a:pt x="8591231" y="0"/>
                    </a:lnTo>
                    <a:cubicBezTo>
                      <a:pt x="8623098" y="0"/>
                      <a:pt x="8653659" y="12659"/>
                      <a:pt x="8676192" y="35192"/>
                    </a:cubicBezTo>
                    <a:cubicBezTo>
                      <a:pt x="8698725" y="57725"/>
                      <a:pt x="8711384" y="88286"/>
                      <a:pt x="8711384" y="120153"/>
                    </a:cubicBezTo>
                    <a:lnTo>
                      <a:pt x="8711384" y="1381750"/>
                    </a:lnTo>
                    <a:cubicBezTo>
                      <a:pt x="8711384" y="1413616"/>
                      <a:pt x="8698725" y="1444178"/>
                      <a:pt x="8676192" y="1466711"/>
                    </a:cubicBezTo>
                    <a:cubicBezTo>
                      <a:pt x="8653659" y="1489244"/>
                      <a:pt x="8623098" y="1501903"/>
                      <a:pt x="8591231" y="1501903"/>
                    </a:cubicBezTo>
                    <a:lnTo>
                      <a:pt x="0" y="1501903"/>
                    </a:lnTo>
                    <a:close/>
                  </a:path>
                </a:pathLst>
              </a:custGeom>
              <a:solidFill>
                <a:srgbClr val="6CE5E8"/>
              </a:solidFill>
            </p:spPr>
          </p:sp>
          <p:sp>
            <p:nvSpPr>
              <p:cNvPr id="24" name="Freeform 24"/>
              <p:cNvSpPr/>
              <p:nvPr/>
            </p:nvSpPr>
            <p:spPr>
              <a:xfrm>
                <a:off x="0" y="8785098"/>
                <a:ext cx="11860013" cy="1501902"/>
              </a:xfrm>
              <a:custGeom>
                <a:avLst/>
                <a:gdLst/>
                <a:ahLst/>
                <a:cxnLst/>
                <a:rect l="l" t="t" r="r" b="b"/>
                <a:pathLst>
                  <a:path w="11860013" h="1501902">
                    <a:moveTo>
                      <a:pt x="0" y="0"/>
                    </a:moveTo>
                    <a:lnTo>
                      <a:pt x="11739860" y="0"/>
                    </a:lnTo>
                    <a:cubicBezTo>
                      <a:pt x="11771726" y="0"/>
                      <a:pt x="11802288" y="12659"/>
                      <a:pt x="11824821" y="35192"/>
                    </a:cubicBezTo>
                    <a:cubicBezTo>
                      <a:pt x="11847354" y="57724"/>
                      <a:pt x="11860013" y="88286"/>
                      <a:pt x="11860013" y="120152"/>
                    </a:cubicBezTo>
                    <a:lnTo>
                      <a:pt x="11860013" y="1381750"/>
                    </a:lnTo>
                    <a:cubicBezTo>
                      <a:pt x="11860013" y="1413616"/>
                      <a:pt x="11847354" y="1444178"/>
                      <a:pt x="11824821" y="1466710"/>
                    </a:cubicBezTo>
                    <a:cubicBezTo>
                      <a:pt x="11802288" y="1489243"/>
                      <a:pt x="11771726" y="1501902"/>
                      <a:pt x="11739860" y="1501902"/>
                    </a:cubicBezTo>
                    <a:lnTo>
                      <a:pt x="0" y="1501902"/>
                    </a:lnTo>
                    <a:close/>
                  </a:path>
                </a:pathLst>
              </a:custGeom>
              <a:solidFill>
                <a:srgbClr val="6CE5E8"/>
              </a:solidFill>
            </p:spPr>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9922543" y="2219326"/>
            <a:ext cx="8365458"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9922542" y="1066800"/>
            <a:ext cx="8115300" cy="1152525"/>
          </a:xfrm>
          <a:prstGeom prst="rect">
            <a:avLst/>
          </a:prstGeom>
        </p:spPr>
        <p:txBody>
          <a:bodyPr lIns="0" tIns="0" rIns="0" bIns="0" rtlCol="0" anchor="t">
            <a:spAutoFit/>
          </a:bodyPr>
          <a:lstStyle/>
          <a:p>
            <a:pPr>
              <a:lnSpc>
                <a:spcPts val="9000"/>
              </a:lnSpc>
            </a:pPr>
            <a:r>
              <a:rPr lang="en-US" sz="7500">
                <a:solidFill>
                  <a:srgbClr val="F0EEE9"/>
                </a:solidFill>
                <a:latin typeface="Tek Tall Arabic"/>
              </a:rPr>
              <a:t>BUDGET AND GROSS BY GENRE</a:t>
            </a:r>
          </a:p>
        </p:txBody>
      </p:sp>
      <p:sp>
        <p:nvSpPr>
          <p:cNvPr id="4" name="TextBox 4"/>
          <p:cNvSpPr txBox="1"/>
          <p:nvPr/>
        </p:nvSpPr>
        <p:spPr>
          <a:xfrm>
            <a:off x="9922542" y="2477896"/>
            <a:ext cx="7823532" cy="617029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Action movies have the highest total gross of $52.39 billion, followed closely by comedy movies with $34.64 billion.</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Drama movies and animation grossed a sustantial amount with $21.31 billion and 10.62 billion respectively.</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As seen in the line chart, the higher the production budget, the higher the gross revenue and vice versa.This indicate a positive relationship between the total budget and total gross by genre.</a:t>
            </a:r>
          </a:p>
          <a:p>
            <a:pPr algn="l">
              <a:lnSpc>
                <a:spcPts val="3779"/>
              </a:lnSpc>
            </a:pPr>
            <a:endParaRPr lang="en-US" sz="2699">
              <a:solidFill>
                <a:srgbClr val="FFFFFF"/>
              </a:solidFill>
              <a:latin typeface="IBM Plex Sans Condensed"/>
            </a:endParaRPr>
          </a:p>
        </p:txBody>
      </p:sp>
      <p:grpSp>
        <p:nvGrpSpPr>
          <p:cNvPr id="5" name="Group 5"/>
          <p:cNvGrpSpPr/>
          <p:nvPr/>
        </p:nvGrpSpPr>
        <p:grpSpPr>
          <a:xfrm>
            <a:off x="817580" y="1076325"/>
            <a:ext cx="8326420" cy="8285087"/>
            <a:chOff x="0" y="0"/>
            <a:chExt cx="11101894" cy="11046782"/>
          </a:xfrm>
        </p:grpSpPr>
        <p:sp>
          <p:nvSpPr>
            <p:cNvPr id="6" name="TextBox 6"/>
            <p:cNvSpPr txBox="1"/>
            <p:nvPr/>
          </p:nvSpPr>
          <p:spPr>
            <a:xfrm>
              <a:off x="3753498" y="-47625"/>
              <a:ext cx="2112508" cy="448978"/>
            </a:xfrm>
            <a:prstGeom prst="rect">
              <a:avLst/>
            </a:prstGeom>
          </p:spPr>
          <p:txBody>
            <a:bodyPr lIns="0" tIns="0" rIns="0" bIns="0" rtlCol="0" anchor="t">
              <a:spAutoFit/>
            </a:bodyPr>
            <a:lstStyle/>
            <a:p>
              <a:pPr algn="l">
                <a:lnSpc>
                  <a:spcPts val="2824"/>
                </a:lnSpc>
              </a:pPr>
              <a:r>
                <a:rPr lang="en-US" sz="2017">
                  <a:solidFill>
                    <a:srgbClr val="FFFFFF"/>
                  </a:solidFill>
                  <a:latin typeface="Canva Sans"/>
                </a:rPr>
                <a:t>Total Budget</a:t>
              </a:r>
            </a:p>
          </p:txBody>
        </p:sp>
        <p:sp>
          <p:nvSpPr>
            <p:cNvPr id="7" name="TextBox 7"/>
            <p:cNvSpPr txBox="1"/>
            <p:nvPr/>
          </p:nvSpPr>
          <p:spPr>
            <a:xfrm>
              <a:off x="6506462" y="-47625"/>
              <a:ext cx="1871502" cy="448978"/>
            </a:xfrm>
            <a:prstGeom prst="rect">
              <a:avLst/>
            </a:prstGeom>
          </p:spPr>
          <p:txBody>
            <a:bodyPr lIns="0" tIns="0" rIns="0" bIns="0" rtlCol="0" anchor="t">
              <a:spAutoFit/>
            </a:bodyPr>
            <a:lstStyle/>
            <a:p>
              <a:pPr algn="l">
                <a:lnSpc>
                  <a:spcPts val="2824"/>
                </a:lnSpc>
              </a:pPr>
              <a:r>
                <a:rPr lang="en-US" sz="2017">
                  <a:solidFill>
                    <a:srgbClr val="FFFFFF"/>
                  </a:solidFill>
                  <a:latin typeface="Canva Sans"/>
                </a:rPr>
                <a:t>Total Gross</a:t>
              </a:r>
            </a:p>
          </p:txBody>
        </p:sp>
        <p:grpSp>
          <p:nvGrpSpPr>
            <p:cNvPr id="8" name="Group 8"/>
            <p:cNvGrpSpPr>
              <a:grpSpLocks noChangeAspect="1"/>
            </p:cNvGrpSpPr>
            <p:nvPr/>
          </p:nvGrpSpPr>
          <p:grpSpPr>
            <a:xfrm>
              <a:off x="3497315" y="136631"/>
              <a:ext cx="2881056" cy="128091"/>
              <a:chOff x="2783664" y="-619760"/>
              <a:chExt cx="3427809" cy="152400"/>
            </a:xfrm>
          </p:grpSpPr>
          <p:sp>
            <p:nvSpPr>
              <p:cNvPr id="9" name="Freeform 9"/>
              <p:cNvSpPr/>
              <p:nvPr/>
            </p:nvSpPr>
            <p:spPr>
              <a:xfrm>
                <a:off x="2783664" y="-619760"/>
                <a:ext cx="152400" cy="152400"/>
              </a:xfrm>
              <a:custGeom>
                <a:avLst/>
                <a:gdLst/>
                <a:ahLst/>
                <a:cxnLst/>
                <a:rect l="l" t="t" r="r" b="b"/>
                <a:pathLst>
                  <a:path w="152400" h="152400">
                    <a:moveTo>
                      <a:pt x="152400" y="139700"/>
                    </a:moveTo>
                    <a:lnTo>
                      <a:pt x="152400" y="12700"/>
                    </a:lnTo>
                    <a:cubicBezTo>
                      <a:pt x="152400" y="5686"/>
                      <a:pt x="146714" y="0"/>
                      <a:pt x="139700" y="0"/>
                    </a:cubicBezTo>
                    <a:lnTo>
                      <a:pt x="12700" y="0"/>
                    </a:lnTo>
                    <a:cubicBezTo>
                      <a:pt x="5686" y="0"/>
                      <a:pt x="0" y="5686"/>
                      <a:pt x="0" y="12700"/>
                    </a:cubicBezTo>
                    <a:lnTo>
                      <a:pt x="0" y="139700"/>
                    </a:lnTo>
                    <a:cubicBezTo>
                      <a:pt x="0" y="146714"/>
                      <a:pt x="5686" y="152400"/>
                      <a:pt x="12700" y="152400"/>
                    </a:cubicBezTo>
                    <a:lnTo>
                      <a:pt x="139700" y="152400"/>
                    </a:lnTo>
                    <a:cubicBezTo>
                      <a:pt x="146714" y="152400"/>
                      <a:pt x="152400" y="146714"/>
                      <a:pt x="152400" y="139700"/>
                    </a:cubicBezTo>
                    <a:close/>
                  </a:path>
                </a:pathLst>
              </a:custGeom>
              <a:solidFill>
                <a:srgbClr val="6CE5E8"/>
              </a:solidFill>
            </p:spPr>
          </p:sp>
          <p:sp>
            <p:nvSpPr>
              <p:cNvPr id="10" name="Freeform 10"/>
              <p:cNvSpPr/>
              <p:nvPr/>
            </p:nvSpPr>
            <p:spPr>
              <a:xfrm>
                <a:off x="6059074" y="-619760"/>
                <a:ext cx="152400" cy="152400"/>
              </a:xfrm>
              <a:custGeom>
                <a:avLst/>
                <a:gdLst/>
                <a:ahLst/>
                <a:cxnLst/>
                <a:rect l="l" t="t" r="r" b="b"/>
                <a:pathLst>
                  <a:path w="152400" h="152400">
                    <a:moveTo>
                      <a:pt x="152400" y="139700"/>
                    </a:moveTo>
                    <a:lnTo>
                      <a:pt x="152400" y="12700"/>
                    </a:lnTo>
                    <a:cubicBezTo>
                      <a:pt x="152400" y="5686"/>
                      <a:pt x="146713" y="0"/>
                      <a:pt x="139700" y="0"/>
                    </a:cubicBezTo>
                    <a:lnTo>
                      <a:pt x="12700" y="0"/>
                    </a:lnTo>
                    <a:cubicBezTo>
                      <a:pt x="5686" y="0"/>
                      <a:pt x="0" y="5686"/>
                      <a:pt x="0" y="12700"/>
                    </a:cubicBezTo>
                    <a:lnTo>
                      <a:pt x="0" y="139700"/>
                    </a:lnTo>
                    <a:cubicBezTo>
                      <a:pt x="0" y="146714"/>
                      <a:pt x="5686" y="152400"/>
                      <a:pt x="12700" y="152400"/>
                    </a:cubicBezTo>
                    <a:lnTo>
                      <a:pt x="139700" y="152400"/>
                    </a:lnTo>
                    <a:cubicBezTo>
                      <a:pt x="146713" y="152400"/>
                      <a:pt x="152400" y="146714"/>
                      <a:pt x="152400" y="139700"/>
                    </a:cubicBezTo>
                    <a:close/>
                  </a:path>
                </a:pathLst>
              </a:custGeom>
              <a:solidFill>
                <a:srgbClr val="41B8D5"/>
              </a:solidFill>
            </p:spPr>
          </p:sp>
        </p:grpSp>
        <p:sp>
          <p:nvSpPr>
            <p:cNvPr id="11" name="TextBox 11"/>
            <p:cNvSpPr txBox="1"/>
            <p:nvPr/>
          </p:nvSpPr>
          <p:spPr>
            <a:xfrm rot="-2700000">
              <a:off x="698248" y="9813243"/>
              <a:ext cx="1073099"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Action</a:t>
              </a:r>
            </a:p>
          </p:txBody>
        </p:sp>
        <p:sp>
          <p:nvSpPr>
            <p:cNvPr id="12" name="TextBox 12"/>
            <p:cNvSpPr txBox="1"/>
            <p:nvPr/>
          </p:nvSpPr>
          <p:spPr>
            <a:xfrm rot="-2700000">
              <a:off x="792752" y="10048700"/>
              <a:ext cx="1739074"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Adventure</a:t>
              </a:r>
            </a:p>
          </p:txBody>
        </p:sp>
        <p:sp>
          <p:nvSpPr>
            <p:cNvPr id="13" name="TextBox 13"/>
            <p:cNvSpPr txBox="1"/>
            <p:nvPr/>
          </p:nvSpPr>
          <p:spPr>
            <a:xfrm rot="-2700000">
              <a:off x="1497270" y="10031482"/>
              <a:ext cx="1690373"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Animation</a:t>
              </a:r>
            </a:p>
          </p:txBody>
        </p:sp>
        <p:sp>
          <p:nvSpPr>
            <p:cNvPr id="14" name="TextBox 14"/>
            <p:cNvSpPr txBox="1"/>
            <p:nvPr/>
          </p:nvSpPr>
          <p:spPr>
            <a:xfrm rot="-2700000">
              <a:off x="2166341" y="10028946"/>
              <a:ext cx="1683201"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Biography</a:t>
              </a:r>
            </a:p>
          </p:txBody>
        </p:sp>
        <p:sp>
          <p:nvSpPr>
            <p:cNvPr id="15" name="TextBox 15"/>
            <p:cNvSpPr txBox="1"/>
            <p:nvPr/>
          </p:nvSpPr>
          <p:spPr>
            <a:xfrm rot="-2700000">
              <a:off x="3093511" y="9919502"/>
              <a:ext cx="1373647"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Comedy</a:t>
              </a:r>
            </a:p>
          </p:txBody>
        </p:sp>
        <p:sp>
          <p:nvSpPr>
            <p:cNvPr id="16" name="TextBox 16"/>
            <p:cNvSpPr txBox="1"/>
            <p:nvPr/>
          </p:nvSpPr>
          <p:spPr>
            <a:xfrm rot="-2700000">
              <a:off x="4090580" y="9781105"/>
              <a:ext cx="982201"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Crime</a:t>
              </a:r>
            </a:p>
          </p:txBody>
        </p:sp>
        <p:sp>
          <p:nvSpPr>
            <p:cNvPr id="17" name="TextBox 17"/>
            <p:cNvSpPr txBox="1"/>
            <p:nvPr/>
          </p:nvSpPr>
          <p:spPr>
            <a:xfrm rot="-2700000">
              <a:off x="4656866" y="9821144"/>
              <a:ext cx="1095448"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Drama</a:t>
              </a:r>
            </a:p>
          </p:txBody>
        </p:sp>
        <p:sp>
          <p:nvSpPr>
            <p:cNvPr id="18" name="TextBox 18"/>
            <p:cNvSpPr txBox="1"/>
            <p:nvPr/>
          </p:nvSpPr>
          <p:spPr>
            <a:xfrm rot="-2700000">
              <a:off x="5330919" y="9816545"/>
              <a:ext cx="1082439"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Family</a:t>
              </a:r>
            </a:p>
          </p:txBody>
        </p:sp>
        <p:sp>
          <p:nvSpPr>
            <p:cNvPr id="19" name="TextBox 19"/>
            <p:cNvSpPr txBox="1"/>
            <p:nvPr/>
          </p:nvSpPr>
          <p:spPr>
            <a:xfrm rot="-2700000">
              <a:off x="5816771" y="9889901"/>
              <a:ext cx="1289921"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Fantasy</a:t>
              </a:r>
            </a:p>
          </p:txBody>
        </p:sp>
        <p:sp>
          <p:nvSpPr>
            <p:cNvPr id="20" name="TextBox 20"/>
            <p:cNvSpPr txBox="1"/>
            <p:nvPr/>
          </p:nvSpPr>
          <p:spPr>
            <a:xfrm rot="-2700000">
              <a:off x="6636317" y="9825036"/>
              <a:ext cx="1106456"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Horror</a:t>
              </a:r>
            </a:p>
          </p:txBody>
        </p:sp>
        <p:sp>
          <p:nvSpPr>
            <p:cNvPr id="21" name="TextBox 21"/>
            <p:cNvSpPr txBox="1"/>
            <p:nvPr/>
          </p:nvSpPr>
          <p:spPr>
            <a:xfrm rot="-2700000">
              <a:off x="7095548" y="9909419"/>
              <a:ext cx="1345127"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Mystery</a:t>
              </a:r>
            </a:p>
          </p:txBody>
        </p:sp>
        <p:sp>
          <p:nvSpPr>
            <p:cNvPr id="22" name="TextBox 22"/>
            <p:cNvSpPr txBox="1"/>
            <p:nvPr/>
          </p:nvSpPr>
          <p:spPr>
            <a:xfrm rot="-2700000">
              <a:off x="7593501" y="9977762"/>
              <a:ext cx="1538431"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Romance</a:t>
              </a:r>
            </a:p>
          </p:txBody>
        </p:sp>
        <p:sp>
          <p:nvSpPr>
            <p:cNvPr id="23" name="TextBox 23"/>
            <p:cNvSpPr txBox="1"/>
            <p:nvPr/>
          </p:nvSpPr>
          <p:spPr>
            <a:xfrm rot="-2700000">
              <a:off x="8798132" y="9753390"/>
              <a:ext cx="903812"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Sci-Fi</a:t>
              </a:r>
            </a:p>
          </p:txBody>
        </p:sp>
        <p:sp>
          <p:nvSpPr>
            <p:cNvPr id="24" name="TextBox 24"/>
            <p:cNvSpPr txBox="1"/>
            <p:nvPr/>
          </p:nvSpPr>
          <p:spPr>
            <a:xfrm rot="-2700000">
              <a:off x="9223054" y="9851984"/>
              <a:ext cx="1182677"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Thriller</a:t>
              </a:r>
            </a:p>
          </p:txBody>
        </p:sp>
        <p:sp>
          <p:nvSpPr>
            <p:cNvPr id="25" name="TextBox 25"/>
            <p:cNvSpPr txBox="1"/>
            <p:nvPr/>
          </p:nvSpPr>
          <p:spPr>
            <a:xfrm rot="-2700000">
              <a:off x="9722004" y="9919915"/>
              <a:ext cx="1374814" cy="448978"/>
            </a:xfrm>
            <a:prstGeom prst="rect">
              <a:avLst/>
            </a:prstGeom>
          </p:spPr>
          <p:txBody>
            <a:bodyPr lIns="0" tIns="0" rIns="0" bIns="0" rtlCol="0" anchor="t">
              <a:spAutoFit/>
            </a:bodyPr>
            <a:lstStyle/>
            <a:p>
              <a:pPr algn="ctr">
                <a:lnSpc>
                  <a:spcPts val="2824"/>
                </a:lnSpc>
              </a:pPr>
              <a:r>
                <a:rPr lang="en-US" sz="2017">
                  <a:solidFill>
                    <a:srgbClr val="FFFFFF"/>
                  </a:solidFill>
                  <a:latin typeface="Canva Sans"/>
                </a:rPr>
                <a:t>Western</a:t>
              </a:r>
            </a:p>
          </p:txBody>
        </p:sp>
        <p:grpSp>
          <p:nvGrpSpPr>
            <p:cNvPr id="26" name="Group 26"/>
            <p:cNvGrpSpPr>
              <a:grpSpLocks noChangeAspect="1"/>
            </p:cNvGrpSpPr>
            <p:nvPr/>
          </p:nvGrpSpPr>
          <p:grpSpPr>
            <a:xfrm>
              <a:off x="1157659" y="657536"/>
              <a:ext cx="9944234" cy="8646170"/>
              <a:chOff x="0" y="0"/>
              <a:chExt cx="11831405" cy="10287000"/>
            </a:xfrm>
          </p:grpSpPr>
          <p:sp>
            <p:nvSpPr>
              <p:cNvPr id="27" name="Freeform 27"/>
              <p:cNvSpPr/>
              <p:nvPr/>
            </p:nvSpPr>
            <p:spPr>
              <a:xfrm>
                <a:off x="0" y="-6350"/>
                <a:ext cx="11831405" cy="12700"/>
              </a:xfrm>
              <a:custGeom>
                <a:avLst/>
                <a:gdLst/>
                <a:ahLst/>
                <a:cxnLst/>
                <a:rect l="l" t="t" r="r" b="b"/>
                <a:pathLst>
                  <a:path w="11831405" h="12700">
                    <a:moveTo>
                      <a:pt x="0" y="0"/>
                    </a:moveTo>
                    <a:lnTo>
                      <a:pt x="11831405" y="0"/>
                    </a:lnTo>
                    <a:lnTo>
                      <a:pt x="11831405" y="12700"/>
                    </a:lnTo>
                    <a:lnTo>
                      <a:pt x="0" y="12700"/>
                    </a:lnTo>
                    <a:close/>
                  </a:path>
                </a:pathLst>
              </a:custGeom>
              <a:solidFill>
                <a:srgbClr val="FFFFFF">
                  <a:alpha val="24706"/>
                </a:srgbClr>
              </a:solidFill>
            </p:spPr>
          </p:sp>
          <p:sp>
            <p:nvSpPr>
              <p:cNvPr id="28" name="Freeform 28"/>
              <p:cNvSpPr/>
              <p:nvPr/>
            </p:nvSpPr>
            <p:spPr>
              <a:xfrm>
                <a:off x="0" y="3422650"/>
                <a:ext cx="11831405" cy="12700"/>
              </a:xfrm>
              <a:custGeom>
                <a:avLst/>
                <a:gdLst/>
                <a:ahLst/>
                <a:cxnLst/>
                <a:rect l="l" t="t" r="r" b="b"/>
                <a:pathLst>
                  <a:path w="11831405" h="12700">
                    <a:moveTo>
                      <a:pt x="0" y="0"/>
                    </a:moveTo>
                    <a:lnTo>
                      <a:pt x="11831405" y="0"/>
                    </a:lnTo>
                    <a:lnTo>
                      <a:pt x="11831405" y="12700"/>
                    </a:lnTo>
                    <a:lnTo>
                      <a:pt x="0" y="12700"/>
                    </a:lnTo>
                    <a:close/>
                  </a:path>
                </a:pathLst>
              </a:custGeom>
              <a:solidFill>
                <a:srgbClr val="FFFFFF">
                  <a:alpha val="24706"/>
                </a:srgbClr>
              </a:solidFill>
            </p:spPr>
          </p:sp>
          <p:sp>
            <p:nvSpPr>
              <p:cNvPr id="29" name="Freeform 29"/>
              <p:cNvSpPr/>
              <p:nvPr/>
            </p:nvSpPr>
            <p:spPr>
              <a:xfrm>
                <a:off x="0" y="6851650"/>
                <a:ext cx="11831405" cy="12700"/>
              </a:xfrm>
              <a:custGeom>
                <a:avLst/>
                <a:gdLst/>
                <a:ahLst/>
                <a:cxnLst/>
                <a:rect l="l" t="t" r="r" b="b"/>
                <a:pathLst>
                  <a:path w="11831405" h="12700">
                    <a:moveTo>
                      <a:pt x="0" y="0"/>
                    </a:moveTo>
                    <a:lnTo>
                      <a:pt x="11831405" y="0"/>
                    </a:lnTo>
                    <a:lnTo>
                      <a:pt x="11831405" y="12700"/>
                    </a:lnTo>
                    <a:lnTo>
                      <a:pt x="0" y="12700"/>
                    </a:lnTo>
                    <a:close/>
                  </a:path>
                </a:pathLst>
              </a:custGeom>
              <a:solidFill>
                <a:srgbClr val="FFFFFF">
                  <a:alpha val="24706"/>
                </a:srgbClr>
              </a:solidFill>
            </p:spPr>
          </p:sp>
          <p:sp>
            <p:nvSpPr>
              <p:cNvPr id="30" name="Freeform 30"/>
              <p:cNvSpPr/>
              <p:nvPr/>
            </p:nvSpPr>
            <p:spPr>
              <a:xfrm>
                <a:off x="0" y="10280650"/>
                <a:ext cx="11831405" cy="12700"/>
              </a:xfrm>
              <a:custGeom>
                <a:avLst/>
                <a:gdLst/>
                <a:ahLst/>
                <a:cxnLst/>
                <a:rect l="l" t="t" r="r" b="b"/>
                <a:pathLst>
                  <a:path w="11831405" h="12700">
                    <a:moveTo>
                      <a:pt x="0" y="0"/>
                    </a:moveTo>
                    <a:lnTo>
                      <a:pt x="11831405" y="0"/>
                    </a:lnTo>
                    <a:lnTo>
                      <a:pt x="11831405" y="12700"/>
                    </a:lnTo>
                    <a:lnTo>
                      <a:pt x="0" y="12700"/>
                    </a:lnTo>
                    <a:close/>
                  </a:path>
                </a:pathLst>
              </a:custGeom>
              <a:solidFill>
                <a:srgbClr val="FFFFFF">
                  <a:alpha val="60000"/>
                </a:srgbClr>
              </a:solidFill>
            </p:spPr>
          </p:sp>
        </p:grpSp>
        <p:sp>
          <p:nvSpPr>
            <p:cNvPr id="31" name="TextBox 31"/>
            <p:cNvSpPr txBox="1"/>
            <p:nvPr/>
          </p:nvSpPr>
          <p:spPr>
            <a:xfrm>
              <a:off x="0" y="409234"/>
              <a:ext cx="986871" cy="448978"/>
            </a:xfrm>
            <a:prstGeom prst="rect">
              <a:avLst/>
            </a:prstGeom>
          </p:spPr>
          <p:txBody>
            <a:bodyPr lIns="0" tIns="0" rIns="0" bIns="0" rtlCol="0" anchor="t">
              <a:spAutoFit/>
            </a:bodyPr>
            <a:lstStyle/>
            <a:p>
              <a:pPr algn="r">
                <a:lnSpc>
                  <a:spcPts val="2824"/>
                </a:lnSpc>
              </a:pPr>
              <a:r>
                <a:rPr lang="en-US" sz="2017">
                  <a:solidFill>
                    <a:srgbClr val="FFFFFF"/>
                  </a:solidFill>
                  <a:latin typeface="Canva Sans"/>
                </a:rPr>
                <a:t>$60B </a:t>
              </a:r>
            </a:p>
          </p:txBody>
        </p:sp>
        <p:sp>
          <p:nvSpPr>
            <p:cNvPr id="32" name="TextBox 32"/>
            <p:cNvSpPr txBox="1"/>
            <p:nvPr/>
          </p:nvSpPr>
          <p:spPr>
            <a:xfrm>
              <a:off x="13009" y="3291291"/>
              <a:ext cx="973862" cy="448978"/>
            </a:xfrm>
            <a:prstGeom prst="rect">
              <a:avLst/>
            </a:prstGeom>
          </p:spPr>
          <p:txBody>
            <a:bodyPr lIns="0" tIns="0" rIns="0" bIns="0" rtlCol="0" anchor="t">
              <a:spAutoFit/>
            </a:bodyPr>
            <a:lstStyle/>
            <a:p>
              <a:pPr algn="r">
                <a:lnSpc>
                  <a:spcPts val="2824"/>
                </a:lnSpc>
              </a:pPr>
              <a:r>
                <a:rPr lang="en-US" sz="2017">
                  <a:solidFill>
                    <a:srgbClr val="FFFFFF"/>
                  </a:solidFill>
                  <a:latin typeface="Canva Sans"/>
                </a:rPr>
                <a:t>$40B </a:t>
              </a:r>
            </a:p>
          </p:txBody>
        </p:sp>
        <p:sp>
          <p:nvSpPr>
            <p:cNvPr id="33" name="TextBox 33"/>
            <p:cNvSpPr txBox="1"/>
            <p:nvPr/>
          </p:nvSpPr>
          <p:spPr>
            <a:xfrm>
              <a:off x="32190" y="6173348"/>
              <a:ext cx="954681" cy="448978"/>
            </a:xfrm>
            <a:prstGeom prst="rect">
              <a:avLst/>
            </a:prstGeom>
          </p:spPr>
          <p:txBody>
            <a:bodyPr lIns="0" tIns="0" rIns="0" bIns="0" rtlCol="0" anchor="t">
              <a:spAutoFit/>
            </a:bodyPr>
            <a:lstStyle/>
            <a:p>
              <a:pPr algn="r">
                <a:lnSpc>
                  <a:spcPts val="2824"/>
                </a:lnSpc>
              </a:pPr>
              <a:r>
                <a:rPr lang="en-US" sz="2017">
                  <a:solidFill>
                    <a:srgbClr val="FFFFFF"/>
                  </a:solidFill>
                  <a:latin typeface="Canva Sans"/>
                </a:rPr>
                <a:t>$20B </a:t>
              </a:r>
            </a:p>
          </p:txBody>
        </p:sp>
        <p:sp>
          <p:nvSpPr>
            <p:cNvPr id="34" name="TextBox 34"/>
            <p:cNvSpPr txBox="1"/>
            <p:nvPr/>
          </p:nvSpPr>
          <p:spPr>
            <a:xfrm>
              <a:off x="219657" y="9055405"/>
              <a:ext cx="767214" cy="448978"/>
            </a:xfrm>
            <a:prstGeom prst="rect">
              <a:avLst/>
            </a:prstGeom>
          </p:spPr>
          <p:txBody>
            <a:bodyPr lIns="0" tIns="0" rIns="0" bIns="0" rtlCol="0" anchor="t">
              <a:spAutoFit/>
            </a:bodyPr>
            <a:lstStyle/>
            <a:p>
              <a:pPr algn="r">
                <a:lnSpc>
                  <a:spcPts val="2824"/>
                </a:lnSpc>
              </a:pPr>
              <a:r>
                <a:rPr lang="en-US" sz="2017">
                  <a:solidFill>
                    <a:srgbClr val="FFFFFF"/>
                  </a:solidFill>
                  <a:latin typeface="Canva Sans"/>
                </a:rPr>
                <a:t>$0B </a:t>
              </a:r>
            </a:p>
          </p:txBody>
        </p:sp>
        <p:grpSp>
          <p:nvGrpSpPr>
            <p:cNvPr id="35" name="Group 35"/>
            <p:cNvGrpSpPr>
              <a:grpSpLocks noChangeAspect="1"/>
            </p:cNvGrpSpPr>
            <p:nvPr/>
          </p:nvGrpSpPr>
          <p:grpSpPr>
            <a:xfrm>
              <a:off x="1435763" y="1700787"/>
              <a:ext cx="9388028" cy="7672329"/>
              <a:chOff x="330880" y="1241234"/>
              <a:chExt cx="11169644" cy="9128348"/>
            </a:xfrm>
          </p:grpSpPr>
          <p:sp>
            <p:nvSpPr>
              <p:cNvPr id="36" name="Freeform 36"/>
              <p:cNvSpPr/>
              <p:nvPr/>
            </p:nvSpPr>
            <p:spPr>
              <a:xfrm>
                <a:off x="330880" y="6703578"/>
                <a:ext cx="925690" cy="2901897"/>
              </a:xfrm>
              <a:custGeom>
                <a:avLst/>
                <a:gdLst/>
                <a:ahLst/>
                <a:cxnLst/>
                <a:rect l="l" t="t" r="r" b="b"/>
                <a:pathLst>
                  <a:path w="925690" h="2901897">
                    <a:moveTo>
                      <a:pt x="127000" y="65268"/>
                    </a:moveTo>
                    <a:cubicBezTo>
                      <a:pt x="126844" y="30309"/>
                      <a:pt x="98460" y="2051"/>
                      <a:pt x="63500" y="2051"/>
                    </a:cubicBezTo>
                    <a:cubicBezTo>
                      <a:pt x="28541" y="2051"/>
                      <a:pt x="156" y="30309"/>
                      <a:pt x="0" y="65268"/>
                    </a:cubicBezTo>
                    <a:cubicBezTo>
                      <a:pt x="156" y="100227"/>
                      <a:pt x="28541" y="128484"/>
                      <a:pt x="63500" y="128484"/>
                    </a:cubicBezTo>
                    <a:cubicBezTo>
                      <a:pt x="98460" y="128484"/>
                      <a:pt x="126844" y="100227"/>
                      <a:pt x="127000" y="65268"/>
                    </a:cubicBezTo>
                    <a:close/>
                    <a:moveTo>
                      <a:pt x="107401" y="58300"/>
                    </a:moveTo>
                    <a:cubicBezTo>
                      <a:pt x="98147" y="0"/>
                      <a:pt x="10346" y="13937"/>
                      <a:pt x="19600" y="72236"/>
                    </a:cubicBezTo>
                    <a:cubicBezTo>
                      <a:pt x="19600" y="72236"/>
                      <a:pt x="19781" y="73384"/>
                      <a:pt x="20139" y="75633"/>
                    </a:cubicBezTo>
                    <a:cubicBezTo>
                      <a:pt x="28761" y="129763"/>
                      <a:pt x="139784" y="819769"/>
                      <a:pt x="304144" y="1503838"/>
                    </a:cubicBezTo>
                    <a:cubicBezTo>
                      <a:pt x="441977" y="2077502"/>
                      <a:pt x="619462" y="2644995"/>
                      <a:pt x="802921" y="2842339"/>
                    </a:cubicBezTo>
                    <a:cubicBezTo>
                      <a:pt x="809176" y="2849068"/>
                      <a:pt x="815443" y="2855402"/>
                      <a:pt x="821717" y="2861336"/>
                    </a:cubicBezTo>
                    <a:cubicBezTo>
                      <a:pt x="864603" y="2901898"/>
                      <a:pt x="925690" y="2837311"/>
                      <a:pt x="882804" y="2796748"/>
                    </a:cubicBezTo>
                    <a:cubicBezTo>
                      <a:pt x="877872" y="2792083"/>
                      <a:pt x="872950" y="2787099"/>
                      <a:pt x="868032" y="2781809"/>
                    </a:cubicBezTo>
                    <a:cubicBezTo>
                      <a:pt x="690219" y="2590539"/>
                      <a:pt x="523860" y="2037765"/>
                      <a:pt x="390584" y="1483070"/>
                    </a:cubicBezTo>
                    <a:cubicBezTo>
                      <a:pt x="227005" y="802250"/>
                      <a:pt x="116514" y="115521"/>
                      <a:pt x="107936" y="61673"/>
                    </a:cubicBezTo>
                    <a:cubicBezTo>
                      <a:pt x="107581" y="59447"/>
                      <a:pt x="107401" y="58300"/>
                      <a:pt x="107401" y="58300"/>
                    </a:cubicBezTo>
                  </a:path>
                </a:pathLst>
              </a:custGeom>
              <a:solidFill>
                <a:srgbClr val="6CE5E8"/>
              </a:solidFill>
            </p:spPr>
          </p:sp>
          <p:sp>
            <p:nvSpPr>
              <p:cNvPr id="37" name="Freeform 37"/>
              <p:cNvSpPr/>
              <p:nvPr/>
            </p:nvSpPr>
            <p:spPr>
              <a:xfrm>
                <a:off x="1109711" y="9459764"/>
                <a:ext cx="929249" cy="307036"/>
              </a:xfrm>
              <a:custGeom>
                <a:avLst/>
                <a:gdLst/>
                <a:ahLst/>
                <a:cxnLst/>
                <a:rect l="l" t="t" r="r" b="b"/>
                <a:pathLst>
                  <a:path w="929249" h="307036">
                    <a:moveTo>
                      <a:pt x="136929" y="72856"/>
                    </a:moveTo>
                    <a:cubicBezTo>
                      <a:pt x="136773" y="37897"/>
                      <a:pt x="108389" y="9639"/>
                      <a:pt x="73429" y="9639"/>
                    </a:cubicBezTo>
                    <a:cubicBezTo>
                      <a:pt x="38470" y="9639"/>
                      <a:pt x="10086" y="37897"/>
                      <a:pt x="9929" y="72856"/>
                    </a:cubicBezTo>
                    <a:cubicBezTo>
                      <a:pt x="10086" y="107815"/>
                      <a:pt x="38470" y="136072"/>
                      <a:pt x="73429" y="136072"/>
                    </a:cubicBezTo>
                    <a:cubicBezTo>
                      <a:pt x="108389" y="136072"/>
                      <a:pt x="136773" y="107815"/>
                      <a:pt x="136929" y="72856"/>
                    </a:cubicBezTo>
                    <a:close/>
                    <a:moveTo>
                      <a:pt x="103973" y="40562"/>
                    </a:moveTo>
                    <a:cubicBezTo>
                      <a:pt x="61087" y="0"/>
                      <a:pt x="0" y="64587"/>
                      <a:pt x="42886" y="105150"/>
                    </a:cubicBezTo>
                    <a:cubicBezTo>
                      <a:pt x="119736" y="177836"/>
                      <a:pt x="206045" y="217700"/>
                      <a:pt x="297490" y="240028"/>
                    </a:cubicBezTo>
                    <a:cubicBezTo>
                      <a:pt x="391581" y="263001"/>
                      <a:pt x="491184" y="267017"/>
                      <a:pt x="590826" y="270552"/>
                    </a:cubicBezTo>
                    <a:cubicBezTo>
                      <a:pt x="679643" y="273703"/>
                      <a:pt x="768485" y="276469"/>
                      <a:pt x="852840" y="294620"/>
                    </a:cubicBezTo>
                    <a:cubicBezTo>
                      <a:pt x="910548" y="307037"/>
                      <a:pt x="929249" y="220126"/>
                      <a:pt x="871540" y="207709"/>
                    </a:cubicBezTo>
                    <a:cubicBezTo>
                      <a:pt x="782173" y="188480"/>
                      <a:pt x="688102" y="185047"/>
                      <a:pt x="593978" y="181709"/>
                    </a:cubicBezTo>
                    <a:cubicBezTo>
                      <a:pt x="500478" y="178391"/>
                      <a:pt x="406908" y="175232"/>
                      <a:pt x="318576" y="153665"/>
                    </a:cubicBezTo>
                    <a:cubicBezTo>
                      <a:pt x="241631" y="134877"/>
                      <a:pt x="168711" y="101793"/>
                      <a:pt x="103973" y="40562"/>
                    </a:cubicBezTo>
                  </a:path>
                </a:pathLst>
              </a:custGeom>
              <a:solidFill>
                <a:srgbClr val="6CE5E8"/>
              </a:solidFill>
            </p:spPr>
          </p:sp>
          <p:sp>
            <p:nvSpPr>
              <p:cNvPr id="38" name="Freeform 38"/>
              <p:cNvSpPr/>
              <p:nvPr/>
            </p:nvSpPr>
            <p:spPr>
              <a:xfrm>
                <a:off x="1904842" y="9647712"/>
                <a:ext cx="929031" cy="305577"/>
              </a:xfrm>
              <a:custGeom>
                <a:avLst/>
                <a:gdLst/>
                <a:ahLst/>
                <a:cxnLst/>
                <a:rect l="l" t="t" r="r" b="b"/>
                <a:pathLst>
                  <a:path w="929031" h="305577">
                    <a:moveTo>
                      <a:pt x="130559" y="63216"/>
                    </a:moveTo>
                    <a:cubicBezTo>
                      <a:pt x="130402" y="28257"/>
                      <a:pt x="102018" y="0"/>
                      <a:pt x="67059" y="0"/>
                    </a:cubicBezTo>
                    <a:cubicBezTo>
                      <a:pt x="32099" y="0"/>
                      <a:pt x="3715" y="28257"/>
                      <a:pt x="3559" y="63216"/>
                    </a:cubicBezTo>
                    <a:cubicBezTo>
                      <a:pt x="3715" y="98175"/>
                      <a:pt x="32099" y="126432"/>
                      <a:pt x="67059" y="126432"/>
                    </a:cubicBezTo>
                    <a:cubicBezTo>
                      <a:pt x="102018" y="126432"/>
                      <a:pt x="130402" y="98175"/>
                      <a:pt x="130559" y="63216"/>
                    </a:cubicBezTo>
                    <a:close/>
                    <a:moveTo>
                      <a:pt x="76409" y="19761"/>
                    </a:moveTo>
                    <a:cubicBezTo>
                      <a:pt x="18700" y="7344"/>
                      <a:pt x="0" y="94255"/>
                      <a:pt x="57709" y="106672"/>
                    </a:cubicBezTo>
                    <a:cubicBezTo>
                      <a:pt x="141990" y="124806"/>
                      <a:pt x="230473" y="161488"/>
                      <a:pt x="319100" y="197801"/>
                    </a:cubicBezTo>
                    <a:cubicBezTo>
                      <a:pt x="321866" y="198934"/>
                      <a:pt x="324628" y="200065"/>
                      <a:pt x="327390" y="201196"/>
                    </a:cubicBezTo>
                    <a:cubicBezTo>
                      <a:pt x="457434" y="254442"/>
                      <a:pt x="587521" y="305009"/>
                      <a:pt x="705695" y="305385"/>
                    </a:cubicBezTo>
                    <a:cubicBezTo>
                      <a:pt x="766212" y="305577"/>
                      <a:pt x="823849" y="293154"/>
                      <a:pt x="877497" y="263185"/>
                    </a:cubicBezTo>
                    <a:cubicBezTo>
                      <a:pt x="929031" y="234396"/>
                      <a:pt x="885674" y="156785"/>
                      <a:pt x="834141" y="185574"/>
                    </a:cubicBezTo>
                    <a:cubicBezTo>
                      <a:pt x="794119" y="207931"/>
                      <a:pt x="751024" y="216629"/>
                      <a:pt x="705977" y="216485"/>
                    </a:cubicBezTo>
                    <a:cubicBezTo>
                      <a:pt x="597942" y="216142"/>
                      <a:pt x="479640" y="167472"/>
                      <a:pt x="361082" y="118928"/>
                    </a:cubicBezTo>
                    <a:cubicBezTo>
                      <a:pt x="358325" y="117800"/>
                      <a:pt x="355563" y="116668"/>
                      <a:pt x="352801" y="115536"/>
                    </a:cubicBezTo>
                    <a:cubicBezTo>
                      <a:pt x="259130" y="77157"/>
                      <a:pt x="165461" y="38922"/>
                      <a:pt x="76409" y="19761"/>
                    </a:cubicBezTo>
                  </a:path>
                </a:pathLst>
              </a:custGeom>
              <a:solidFill>
                <a:srgbClr val="6CE5E8"/>
              </a:solidFill>
            </p:spPr>
          </p:sp>
          <p:sp>
            <p:nvSpPr>
              <p:cNvPr id="39" name="Freeform 39"/>
              <p:cNvSpPr/>
              <p:nvPr/>
            </p:nvSpPr>
            <p:spPr>
              <a:xfrm>
                <a:off x="2687449" y="7667419"/>
                <a:ext cx="922246" cy="2272266"/>
              </a:xfrm>
              <a:custGeom>
                <a:avLst/>
                <a:gdLst/>
                <a:ahLst/>
                <a:cxnLst/>
                <a:rect l="l" t="t" r="r" b="b"/>
                <a:pathLst>
                  <a:path w="922246" h="2272266">
                    <a:moveTo>
                      <a:pt x="136712" y="2204672"/>
                    </a:moveTo>
                    <a:cubicBezTo>
                      <a:pt x="136556" y="2169713"/>
                      <a:pt x="108172" y="2141456"/>
                      <a:pt x="73212" y="2141456"/>
                    </a:cubicBezTo>
                    <a:cubicBezTo>
                      <a:pt x="38253" y="2141456"/>
                      <a:pt x="9869" y="2169713"/>
                      <a:pt x="9712" y="2204672"/>
                    </a:cubicBezTo>
                    <a:cubicBezTo>
                      <a:pt x="9869" y="2239631"/>
                      <a:pt x="38253" y="2267889"/>
                      <a:pt x="73212" y="2267889"/>
                    </a:cubicBezTo>
                    <a:cubicBezTo>
                      <a:pt x="108172" y="2267889"/>
                      <a:pt x="136556" y="2239631"/>
                      <a:pt x="136712" y="2204672"/>
                    </a:cubicBezTo>
                    <a:close/>
                    <a:moveTo>
                      <a:pt x="51534" y="2165867"/>
                    </a:moveTo>
                    <a:cubicBezTo>
                      <a:pt x="0" y="2194656"/>
                      <a:pt x="43357" y="2272266"/>
                      <a:pt x="94890" y="2243478"/>
                    </a:cubicBezTo>
                    <a:cubicBezTo>
                      <a:pt x="141005" y="2217716"/>
                      <a:pt x="185007" y="2170045"/>
                      <a:pt x="225511" y="2103504"/>
                    </a:cubicBezTo>
                    <a:cubicBezTo>
                      <a:pt x="346545" y="1904663"/>
                      <a:pt x="442377" y="1529011"/>
                      <a:pt x="528804" y="1151702"/>
                    </a:cubicBezTo>
                    <a:cubicBezTo>
                      <a:pt x="547618" y="1069569"/>
                      <a:pt x="566029" y="987381"/>
                      <a:pt x="584227" y="907009"/>
                    </a:cubicBezTo>
                    <a:cubicBezTo>
                      <a:pt x="604686" y="816652"/>
                      <a:pt x="624874" y="728594"/>
                      <a:pt x="645065" y="645509"/>
                    </a:cubicBezTo>
                    <a:cubicBezTo>
                      <a:pt x="706459" y="392878"/>
                      <a:pt x="765146" y="185888"/>
                      <a:pt x="835001" y="109415"/>
                    </a:cubicBezTo>
                    <a:cubicBezTo>
                      <a:pt x="842779" y="100900"/>
                      <a:pt x="850280" y="94217"/>
                      <a:pt x="858578" y="91438"/>
                    </a:cubicBezTo>
                    <a:cubicBezTo>
                      <a:pt x="860117" y="90923"/>
                      <a:pt x="861666" y="90594"/>
                      <a:pt x="863241" y="90549"/>
                    </a:cubicBezTo>
                    <a:cubicBezTo>
                      <a:pt x="922247" y="88864"/>
                      <a:pt x="919710" y="0"/>
                      <a:pt x="860704" y="1685"/>
                    </a:cubicBezTo>
                    <a:cubicBezTo>
                      <a:pt x="850483" y="1976"/>
                      <a:pt x="840360" y="3786"/>
                      <a:pt x="830346" y="7140"/>
                    </a:cubicBezTo>
                    <a:cubicBezTo>
                      <a:pt x="809760" y="14035"/>
                      <a:pt x="789114" y="27835"/>
                      <a:pt x="769362" y="49458"/>
                    </a:cubicBezTo>
                    <a:cubicBezTo>
                      <a:pt x="694229" y="131710"/>
                      <a:pt x="625084" y="351266"/>
                      <a:pt x="558679" y="624516"/>
                    </a:cubicBezTo>
                    <a:cubicBezTo>
                      <a:pt x="538383" y="708033"/>
                      <a:pt x="518087" y="796549"/>
                      <a:pt x="497522" y="887377"/>
                    </a:cubicBezTo>
                    <a:cubicBezTo>
                      <a:pt x="479340" y="967678"/>
                      <a:pt x="460945" y="1049792"/>
                      <a:pt x="442149" y="1131852"/>
                    </a:cubicBezTo>
                    <a:cubicBezTo>
                      <a:pt x="358223" y="1498239"/>
                      <a:pt x="267190" y="1864053"/>
                      <a:pt x="149572" y="2057280"/>
                    </a:cubicBezTo>
                    <a:cubicBezTo>
                      <a:pt x="118790" y="2107851"/>
                      <a:pt x="86887" y="2146117"/>
                      <a:pt x="51534" y="2165867"/>
                    </a:cubicBezTo>
                  </a:path>
                </a:pathLst>
              </a:custGeom>
              <a:solidFill>
                <a:srgbClr val="6CE5E8"/>
              </a:solidFill>
            </p:spPr>
          </p:sp>
          <p:sp>
            <p:nvSpPr>
              <p:cNvPr id="40" name="Freeform 40"/>
              <p:cNvSpPr/>
              <p:nvPr/>
            </p:nvSpPr>
            <p:spPr>
              <a:xfrm>
                <a:off x="3485921" y="7650319"/>
                <a:ext cx="918240" cy="1945092"/>
              </a:xfrm>
              <a:custGeom>
                <a:avLst/>
                <a:gdLst/>
                <a:ahLst/>
                <a:cxnLst/>
                <a:rect l="l" t="t" r="r" b="b"/>
                <a:pathLst>
                  <a:path w="918240" h="1945092">
                    <a:moveTo>
                      <a:pt x="127000" y="63216"/>
                    </a:moveTo>
                    <a:cubicBezTo>
                      <a:pt x="126844" y="28257"/>
                      <a:pt x="98460" y="0"/>
                      <a:pt x="63500" y="0"/>
                    </a:cubicBezTo>
                    <a:cubicBezTo>
                      <a:pt x="28541" y="0"/>
                      <a:pt x="157" y="28257"/>
                      <a:pt x="0" y="63216"/>
                    </a:cubicBezTo>
                    <a:cubicBezTo>
                      <a:pt x="157" y="98175"/>
                      <a:pt x="28541" y="126433"/>
                      <a:pt x="63500" y="126433"/>
                    </a:cubicBezTo>
                    <a:cubicBezTo>
                      <a:pt x="98460" y="126433"/>
                      <a:pt x="126844" y="98175"/>
                      <a:pt x="127000" y="63216"/>
                    </a:cubicBezTo>
                    <a:close/>
                    <a:moveTo>
                      <a:pt x="62232" y="18785"/>
                    </a:moveTo>
                    <a:cubicBezTo>
                      <a:pt x="3226" y="20469"/>
                      <a:pt x="5764" y="109333"/>
                      <a:pt x="64769" y="107649"/>
                    </a:cubicBezTo>
                    <a:cubicBezTo>
                      <a:pt x="67943" y="107558"/>
                      <a:pt x="70961" y="108839"/>
                      <a:pt x="74030" y="110488"/>
                    </a:cubicBezTo>
                    <a:cubicBezTo>
                      <a:pt x="91172" y="119697"/>
                      <a:pt x="106916" y="139999"/>
                      <a:pt x="123611" y="166760"/>
                    </a:cubicBezTo>
                    <a:cubicBezTo>
                      <a:pt x="154588" y="216414"/>
                      <a:pt x="185056" y="287767"/>
                      <a:pt x="215781" y="373154"/>
                    </a:cubicBezTo>
                    <a:cubicBezTo>
                      <a:pt x="277038" y="543399"/>
                      <a:pt x="338248" y="768007"/>
                      <a:pt x="401356" y="992384"/>
                    </a:cubicBezTo>
                    <a:cubicBezTo>
                      <a:pt x="508369" y="1372864"/>
                      <a:pt x="623388" y="1750416"/>
                      <a:pt x="748889" y="1878693"/>
                    </a:cubicBezTo>
                    <a:cubicBezTo>
                      <a:pt x="775596" y="1905991"/>
                      <a:pt x="803214" y="1923452"/>
                      <a:pt x="830786" y="1931430"/>
                    </a:cubicBezTo>
                    <a:cubicBezTo>
                      <a:pt x="835303" y="1932737"/>
                      <a:pt x="839832" y="1933799"/>
                      <a:pt x="844374" y="1934618"/>
                    </a:cubicBezTo>
                    <a:cubicBezTo>
                      <a:pt x="902467" y="1945092"/>
                      <a:pt x="918241" y="1857603"/>
                      <a:pt x="860148" y="1847129"/>
                    </a:cubicBezTo>
                    <a:cubicBezTo>
                      <a:pt x="858593" y="1846849"/>
                      <a:pt x="857043" y="1846481"/>
                      <a:pt x="855497" y="1846033"/>
                    </a:cubicBezTo>
                    <a:cubicBezTo>
                      <a:pt x="840629" y="1841731"/>
                      <a:pt x="826619" y="1831021"/>
                      <a:pt x="812434" y="1816523"/>
                    </a:cubicBezTo>
                    <a:cubicBezTo>
                      <a:pt x="692583" y="1694021"/>
                      <a:pt x="588743" y="1330284"/>
                      <a:pt x="486935" y="968315"/>
                    </a:cubicBezTo>
                    <a:cubicBezTo>
                      <a:pt x="423209" y="741739"/>
                      <a:pt x="361287" y="514967"/>
                      <a:pt x="299431" y="343055"/>
                    </a:cubicBezTo>
                    <a:cubicBezTo>
                      <a:pt x="266135" y="250521"/>
                      <a:pt x="232589" y="173487"/>
                      <a:pt x="199037" y="119705"/>
                    </a:cubicBezTo>
                    <a:cubicBezTo>
                      <a:pt x="171852" y="76130"/>
                      <a:pt x="143479" y="46882"/>
                      <a:pt x="116103" y="32174"/>
                    </a:cubicBezTo>
                    <a:cubicBezTo>
                      <a:pt x="98222" y="22568"/>
                      <a:pt x="80202" y="18272"/>
                      <a:pt x="62232" y="18785"/>
                    </a:cubicBezTo>
                  </a:path>
                </a:pathLst>
              </a:custGeom>
              <a:solidFill>
                <a:srgbClr val="6CE5E8"/>
              </a:solidFill>
            </p:spPr>
          </p:sp>
          <p:sp>
            <p:nvSpPr>
              <p:cNvPr id="41" name="Freeform 41"/>
              <p:cNvSpPr/>
              <p:nvPr/>
            </p:nvSpPr>
            <p:spPr>
              <a:xfrm>
                <a:off x="4272202" y="8672712"/>
                <a:ext cx="919697" cy="931697"/>
              </a:xfrm>
              <a:custGeom>
                <a:avLst/>
                <a:gdLst/>
                <a:ahLst/>
                <a:cxnLst/>
                <a:rect l="l" t="t" r="r" b="b"/>
                <a:pathLst>
                  <a:path w="919697" h="931697">
                    <a:moveTo>
                      <a:pt x="129480" y="868481"/>
                    </a:moveTo>
                    <a:cubicBezTo>
                      <a:pt x="129324" y="833522"/>
                      <a:pt x="100939" y="805265"/>
                      <a:pt x="65980" y="805265"/>
                    </a:cubicBezTo>
                    <a:cubicBezTo>
                      <a:pt x="31020" y="805265"/>
                      <a:pt x="2636" y="833522"/>
                      <a:pt x="2480" y="868481"/>
                    </a:cubicBezTo>
                    <a:cubicBezTo>
                      <a:pt x="2636" y="903440"/>
                      <a:pt x="31020" y="931697"/>
                      <a:pt x="65980" y="931697"/>
                    </a:cubicBezTo>
                    <a:cubicBezTo>
                      <a:pt x="100939" y="931697"/>
                      <a:pt x="129324" y="903440"/>
                      <a:pt x="129480" y="868481"/>
                    </a:cubicBezTo>
                    <a:close/>
                    <a:moveTo>
                      <a:pt x="73867" y="824736"/>
                    </a:moveTo>
                    <a:cubicBezTo>
                      <a:pt x="15774" y="814262"/>
                      <a:pt x="0" y="901751"/>
                      <a:pt x="58093" y="912225"/>
                    </a:cubicBezTo>
                    <a:cubicBezTo>
                      <a:pt x="65076" y="913484"/>
                      <a:pt x="72106" y="914187"/>
                      <a:pt x="79180" y="914348"/>
                    </a:cubicBezTo>
                    <a:cubicBezTo>
                      <a:pt x="105546" y="914949"/>
                      <a:pt x="132781" y="908014"/>
                      <a:pt x="160493" y="893591"/>
                    </a:cubicBezTo>
                    <a:cubicBezTo>
                      <a:pt x="264315" y="839554"/>
                      <a:pt x="381004" y="663306"/>
                      <a:pt x="495990" y="483373"/>
                    </a:cubicBezTo>
                    <a:cubicBezTo>
                      <a:pt x="501494" y="474761"/>
                      <a:pt x="506999" y="466146"/>
                      <a:pt x="512503" y="457547"/>
                    </a:cubicBezTo>
                    <a:cubicBezTo>
                      <a:pt x="611374" y="303077"/>
                      <a:pt x="708273" y="150522"/>
                      <a:pt x="799614" y="101225"/>
                    </a:cubicBezTo>
                    <a:cubicBezTo>
                      <a:pt x="813484" y="93740"/>
                      <a:pt x="826993" y="88968"/>
                      <a:pt x="840386" y="88924"/>
                    </a:cubicBezTo>
                    <a:cubicBezTo>
                      <a:pt x="842994" y="88915"/>
                      <a:pt x="845587" y="89096"/>
                      <a:pt x="848164" y="89481"/>
                    </a:cubicBezTo>
                    <a:cubicBezTo>
                      <a:pt x="906544" y="98215"/>
                      <a:pt x="919696" y="10293"/>
                      <a:pt x="861316" y="1559"/>
                    </a:cubicBezTo>
                    <a:cubicBezTo>
                      <a:pt x="854284" y="507"/>
                      <a:pt x="847209" y="0"/>
                      <a:pt x="840093" y="25"/>
                    </a:cubicBezTo>
                    <a:cubicBezTo>
                      <a:pt x="813230" y="113"/>
                      <a:pt x="785524" y="7809"/>
                      <a:pt x="757392" y="22992"/>
                    </a:cubicBezTo>
                    <a:cubicBezTo>
                      <a:pt x="657391" y="76962"/>
                      <a:pt x="546606" y="239360"/>
                      <a:pt x="437628" y="409621"/>
                    </a:cubicBezTo>
                    <a:cubicBezTo>
                      <a:pt x="432111" y="418239"/>
                      <a:pt x="426595" y="426871"/>
                      <a:pt x="421080" y="435502"/>
                    </a:cubicBezTo>
                    <a:cubicBezTo>
                      <a:pt x="316564" y="599048"/>
                      <a:pt x="214524" y="765248"/>
                      <a:pt x="119449" y="814732"/>
                    </a:cubicBezTo>
                    <a:cubicBezTo>
                      <a:pt x="106423" y="821512"/>
                      <a:pt x="93752" y="825757"/>
                      <a:pt x="81207" y="825471"/>
                    </a:cubicBezTo>
                    <a:cubicBezTo>
                      <a:pt x="78745" y="825414"/>
                      <a:pt x="76298" y="825174"/>
                      <a:pt x="73867" y="824736"/>
                    </a:cubicBezTo>
                  </a:path>
                </a:pathLst>
              </a:custGeom>
              <a:solidFill>
                <a:srgbClr val="6CE5E8"/>
              </a:solidFill>
            </p:spPr>
          </p:sp>
          <p:sp>
            <p:nvSpPr>
              <p:cNvPr id="42" name="Freeform 42"/>
              <p:cNvSpPr/>
              <p:nvPr/>
            </p:nvSpPr>
            <p:spPr>
              <a:xfrm>
                <a:off x="5061986" y="8655016"/>
                <a:ext cx="926782" cy="1694012"/>
              </a:xfrm>
              <a:custGeom>
                <a:avLst/>
                <a:gdLst/>
                <a:ahLst/>
                <a:cxnLst/>
                <a:rect l="l" t="t" r="r" b="b"/>
                <a:pathLst>
                  <a:path w="926782" h="1694012">
                    <a:moveTo>
                      <a:pt x="128456" y="63216"/>
                    </a:moveTo>
                    <a:cubicBezTo>
                      <a:pt x="128300" y="28257"/>
                      <a:pt x="99916" y="0"/>
                      <a:pt x="64956" y="0"/>
                    </a:cubicBezTo>
                    <a:cubicBezTo>
                      <a:pt x="29997" y="0"/>
                      <a:pt x="1612" y="28257"/>
                      <a:pt x="1456" y="63216"/>
                    </a:cubicBezTo>
                    <a:cubicBezTo>
                      <a:pt x="1612" y="98175"/>
                      <a:pt x="29997" y="126432"/>
                      <a:pt x="64956" y="126432"/>
                    </a:cubicBezTo>
                    <a:cubicBezTo>
                      <a:pt x="99916" y="126432"/>
                      <a:pt x="128300" y="98175"/>
                      <a:pt x="128456" y="63216"/>
                    </a:cubicBezTo>
                    <a:close/>
                    <a:moveTo>
                      <a:pt x="71532" y="19255"/>
                    </a:moveTo>
                    <a:cubicBezTo>
                      <a:pt x="13152" y="10523"/>
                      <a:pt x="0" y="98444"/>
                      <a:pt x="58380" y="107177"/>
                    </a:cubicBezTo>
                    <a:cubicBezTo>
                      <a:pt x="72404" y="109275"/>
                      <a:pt x="85667" y="116198"/>
                      <a:pt x="98712" y="126219"/>
                    </a:cubicBezTo>
                    <a:cubicBezTo>
                      <a:pt x="154576" y="169135"/>
                      <a:pt x="203176" y="261789"/>
                      <a:pt x="251356" y="378124"/>
                    </a:cubicBezTo>
                    <a:cubicBezTo>
                      <a:pt x="288176" y="467031"/>
                      <a:pt x="323779" y="569853"/>
                      <a:pt x="359427" y="677735"/>
                    </a:cubicBezTo>
                    <a:cubicBezTo>
                      <a:pt x="380454" y="741370"/>
                      <a:pt x="401487" y="806754"/>
                      <a:pt x="422768" y="872105"/>
                    </a:cubicBezTo>
                    <a:cubicBezTo>
                      <a:pt x="524664" y="1185007"/>
                      <a:pt x="634626" y="1495006"/>
                      <a:pt x="772420" y="1622168"/>
                    </a:cubicBezTo>
                    <a:cubicBezTo>
                      <a:pt x="791903" y="1640149"/>
                      <a:pt x="811982" y="1654811"/>
                      <a:pt x="832581" y="1665944"/>
                    </a:cubicBezTo>
                    <a:cubicBezTo>
                      <a:pt x="884510" y="1694012"/>
                      <a:pt x="926781" y="1615805"/>
                      <a:pt x="874852" y="1587737"/>
                    </a:cubicBezTo>
                    <a:cubicBezTo>
                      <a:pt x="860379" y="1579914"/>
                      <a:pt x="846388" y="1569459"/>
                      <a:pt x="832711" y="1556837"/>
                    </a:cubicBezTo>
                    <a:cubicBezTo>
                      <a:pt x="702206" y="1436401"/>
                      <a:pt x="603412" y="1139722"/>
                      <a:pt x="507299" y="844577"/>
                    </a:cubicBezTo>
                    <a:cubicBezTo>
                      <a:pt x="485977" y="779104"/>
                      <a:pt x="464905" y="713597"/>
                      <a:pt x="443838" y="649843"/>
                    </a:cubicBezTo>
                    <a:cubicBezTo>
                      <a:pt x="407458" y="539748"/>
                      <a:pt x="371066" y="434838"/>
                      <a:pt x="333491" y="344108"/>
                    </a:cubicBezTo>
                    <a:cubicBezTo>
                      <a:pt x="277516" y="208953"/>
                      <a:pt x="217256" y="105183"/>
                      <a:pt x="152870" y="55721"/>
                    </a:cubicBezTo>
                    <a:cubicBezTo>
                      <a:pt x="126650" y="35578"/>
                      <a:pt x="99435" y="23429"/>
                      <a:pt x="71532" y="19255"/>
                    </a:cubicBezTo>
                  </a:path>
                </a:pathLst>
              </a:custGeom>
              <a:solidFill>
                <a:srgbClr val="6CE5E8"/>
              </a:solidFill>
            </p:spPr>
          </p:sp>
          <p:sp>
            <p:nvSpPr>
              <p:cNvPr id="43" name="Freeform 43"/>
              <p:cNvSpPr/>
              <p:nvPr/>
            </p:nvSpPr>
            <p:spPr>
              <a:xfrm>
                <a:off x="5842637" y="10140548"/>
                <a:ext cx="926413" cy="229502"/>
              </a:xfrm>
              <a:custGeom>
                <a:avLst/>
                <a:gdLst/>
                <a:ahLst/>
                <a:cxnLst/>
                <a:rect l="l" t="t" r="r" b="b"/>
                <a:pathLst>
                  <a:path w="926413" h="229502">
                    <a:moveTo>
                      <a:pt x="136565" y="141308"/>
                    </a:moveTo>
                    <a:cubicBezTo>
                      <a:pt x="136409" y="106349"/>
                      <a:pt x="108025" y="78092"/>
                      <a:pt x="73065" y="78092"/>
                    </a:cubicBezTo>
                    <a:cubicBezTo>
                      <a:pt x="38106" y="78092"/>
                      <a:pt x="9722" y="106349"/>
                      <a:pt x="9565" y="141308"/>
                    </a:cubicBezTo>
                    <a:cubicBezTo>
                      <a:pt x="9722" y="176267"/>
                      <a:pt x="38106" y="204524"/>
                      <a:pt x="73065" y="204524"/>
                    </a:cubicBezTo>
                    <a:cubicBezTo>
                      <a:pt x="108025" y="204524"/>
                      <a:pt x="136409" y="176267"/>
                      <a:pt x="136565" y="141308"/>
                    </a:cubicBezTo>
                    <a:close/>
                    <a:moveTo>
                      <a:pt x="94201" y="102205"/>
                    </a:moveTo>
                    <a:cubicBezTo>
                      <a:pt x="42272" y="74137"/>
                      <a:pt x="0" y="152344"/>
                      <a:pt x="51930" y="180412"/>
                    </a:cubicBezTo>
                    <a:cubicBezTo>
                      <a:pt x="115564" y="214807"/>
                      <a:pt x="183980" y="228719"/>
                      <a:pt x="255545" y="229029"/>
                    </a:cubicBezTo>
                    <a:cubicBezTo>
                      <a:pt x="364740" y="229502"/>
                      <a:pt x="481616" y="197517"/>
                      <a:pt x="598476" y="163173"/>
                    </a:cubicBezTo>
                    <a:cubicBezTo>
                      <a:pt x="603975" y="161557"/>
                      <a:pt x="609475" y="159937"/>
                      <a:pt x="614973" y="158316"/>
                    </a:cubicBezTo>
                    <a:cubicBezTo>
                      <a:pt x="700612" y="133079"/>
                      <a:pt x="786030" y="107569"/>
                      <a:pt x="867946" y="96181"/>
                    </a:cubicBezTo>
                    <a:cubicBezTo>
                      <a:pt x="926413" y="88053"/>
                      <a:pt x="914172" y="0"/>
                      <a:pt x="855705" y="8128"/>
                    </a:cubicBezTo>
                    <a:cubicBezTo>
                      <a:pt x="769650" y="20091"/>
                      <a:pt x="679828" y="46524"/>
                      <a:pt x="589843" y="73043"/>
                    </a:cubicBezTo>
                    <a:cubicBezTo>
                      <a:pt x="584366" y="74656"/>
                      <a:pt x="578887" y="76271"/>
                      <a:pt x="573409" y="77881"/>
                    </a:cubicBezTo>
                    <a:cubicBezTo>
                      <a:pt x="465224" y="109675"/>
                      <a:pt x="357135" y="140569"/>
                      <a:pt x="255931" y="140130"/>
                    </a:cubicBezTo>
                    <a:cubicBezTo>
                      <a:pt x="199204" y="139884"/>
                      <a:pt x="144744" y="129524"/>
                      <a:pt x="94201" y="102205"/>
                    </a:cubicBezTo>
                  </a:path>
                </a:pathLst>
              </a:custGeom>
              <a:solidFill>
                <a:srgbClr val="6CE5E8"/>
              </a:solidFill>
            </p:spPr>
          </p:sp>
          <p:sp>
            <p:nvSpPr>
              <p:cNvPr id="44" name="Freeform 44"/>
              <p:cNvSpPr/>
              <p:nvPr/>
            </p:nvSpPr>
            <p:spPr>
              <a:xfrm>
                <a:off x="6639875" y="10017331"/>
                <a:ext cx="913831" cy="238588"/>
              </a:xfrm>
              <a:custGeom>
                <a:avLst/>
                <a:gdLst/>
                <a:ahLst/>
                <a:cxnLst/>
                <a:rect l="l" t="t" r="r" b="b"/>
                <a:pathLst>
                  <a:path w="913831" h="238588">
                    <a:moveTo>
                      <a:pt x="128088" y="175372"/>
                    </a:moveTo>
                    <a:cubicBezTo>
                      <a:pt x="127931" y="140413"/>
                      <a:pt x="99548" y="112155"/>
                      <a:pt x="64588" y="112155"/>
                    </a:cubicBezTo>
                    <a:cubicBezTo>
                      <a:pt x="29628" y="112155"/>
                      <a:pt x="1244" y="140413"/>
                      <a:pt x="1088" y="175372"/>
                    </a:cubicBezTo>
                    <a:cubicBezTo>
                      <a:pt x="1244" y="210331"/>
                      <a:pt x="29628" y="238588"/>
                      <a:pt x="64588" y="238588"/>
                    </a:cubicBezTo>
                    <a:cubicBezTo>
                      <a:pt x="99548" y="238588"/>
                      <a:pt x="127931" y="210331"/>
                      <a:pt x="128088" y="175372"/>
                    </a:cubicBezTo>
                    <a:close/>
                    <a:moveTo>
                      <a:pt x="58467" y="131345"/>
                    </a:moveTo>
                    <a:cubicBezTo>
                      <a:pt x="0" y="139473"/>
                      <a:pt x="12241" y="227527"/>
                      <a:pt x="70708" y="219398"/>
                    </a:cubicBezTo>
                    <a:cubicBezTo>
                      <a:pt x="169468" y="205668"/>
                      <a:pt x="268231" y="182865"/>
                      <a:pt x="366913" y="159956"/>
                    </a:cubicBezTo>
                    <a:cubicBezTo>
                      <a:pt x="518821" y="124691"/>
                      <a:pt x="670525" y="88904"/>
                      <a:pt x="821871" y="88990"/>
                    </a:cubicBezTo>
                    <a:cubicBezTo>
                      <a:pt x="831870" y="88996"/>
                      <a:pt x="841867" y="89161"/>
                      <a:pt x="851862" y="89495"/>
                    </a:cubicBezTo>
                    <a:cubicBezTo>
                      <a:pt x="910859" y="91467"/>
                      <a:pt x="913831" y="2617"/>
                      <a:pt x="854833" y="644"/>
                    </a:cubicBezTo>
                    <a:cubicBezTo>
                      <a:pt x="843865" y="278"/>
                      <a:pt x="832894" y="96"/>
                      <a:pt x="821921" y="90"/>
                    </a:cubicBezTo>
                    <a:cubicBezTo>
                      <a:pt x="663933" y="0"/>
                      <a:pt x="505448" y="36531"/>
                      <a:pt x="346810" y="73359"/>
                    </a:cubicBezTo>
                    <a:cubicBezTo>
                      <a:pt x="250742" y="95661"/>
                      <a:pt x="154615" y="117978"/>
                      <a:pt x="58467" y="131345"/>
                    </a:cubicBezTo>
                  </a:path>
                </a:pathLst>
              </a:custGeom>
              <a:solidFill>
                <a:srgbClr val="6CE5E8"/>
              </a:solidFill>
            </p:spPr>
          </p:sp>
          <p:sp>
            <p:nvSpPr>
              <p:cNvPr id="45" name="Freeform 45"/>
              <p:cNvSpPr/>
              <p:nvPr/>
            </p:nvSpPr>
            <p:spPr>
              <a:xfrm>
                <a:off x="7429723" y="9999184"/>
                <a:ext cx="916729" cy="300365"/>
              </a:xfrm>
              <a:custGeom>
                <a:avLst/>
                <a:gdLst/>
                <a:ahLst/>
                <a:cxnLst/>
                <a:rect l="l" t="t" r="r" b="b"/>
                <a:pathLst>
                  <a:path w="916729" h="300365">
                    <a:moveTo>
                      <a:pt x="127000" y="63217"/>
                    </a:moveTo>
                    <a:cubicBezTo>
                      <a:pt x="126844" y="28257"/>
                      <a:pt x="98460" y="0"/>
                      <a:pt x="63500" y="0"/>
                    </a:cubicBezTo>
                    <a:cubicBezTo>
                      <a:pt x="28540" y="0"/>
                      <a:pt x="157" y="28257"/>
                      <a:pt x="0" y="63217"/>
                    </a:cubicBezTo>
                    <a:cubicBezTo>
                      <a:pt x="157" y="98176"/>
                      <a:pt x="28540" y="126433"/>
                      <a:pt x="63500" y="126433"/>
                    </a:cubicBezTo>
                    <a:cubicBezTo>
                      <a:pt x="98460" y="126433"/>
                      <a:pt x="126844" y="98176"/>
                      <a:pt x="127000" y="63217"/>
                    </a:cubicBezTo>
                    <a:close/>
                    <a:moveTo>
                      <a:pt x="64985" y="18791"/>
                    </a:moveTo>
                    <a:cubicBezTo>
                      <a:pt x="5989" y="16819"/>
                      <a:pt x="3018" y="105669"/>
                      <a:pt x="62014" y="107642"/>
                    </a:cubicBezTo>
                    <a:cubicBezTo>
                      <a:pt x="176946" y="111486"/>
                      <a:pt x="291114" y="141497"/>
                      <a:pt x="405334" y="176105"/>
                    </a:cubicBezTo>
                    <a:cubicBezTo>
                      <a:pt x="434048" y="184804"/>
                      <a:pt x="462763" y="193811"/>
                      <a:pt x="491488" y="202809"/>
                    </a:cubicBezTo>
                    <a:cubicBezTo>
                      <a:pt x="609339" y="239724"/>
                      <a:pt x="727408" y="276301"/>
                      <a:pt x="846285" y="292429"/>
                    </a:cubicBezTo>
                    <a:cubicBezTo>
                      <a:pt x="904778" y="300365"/>
                      <a:pt x="916730" y="212272"/>
                      <a:pt x="858236" y="204336"/>
                    </a:cubicBezTo>
                    <a:cubicBezTo>
                      <a:pt x="744216" y="188867"/>
                      <a:pt x="631074" y="153373"/>
                      <a:pt x="518062" y="117974"/>
                    </a:cubicBezTo>
                    <a:cubicBezTo>
                      <a:pt x="489071" y="108893"/>
                      <a:pt x="460092" y="99804"/>
                      <a:pt x="431113" y="91024"/>
                    </a:cubicBezTo>
                    <a:cubicBezTo>
                      <a:pt x="309314" y="54120"/>
                      <a:pt x="187478" y="22888"/>
                      <a:pt x="64985" y="18791"/>
                    </a:cubicBezTo>
                  </a:path>
                </a:pathLst>
              </a:custGeom>
              <a:solidFill>
                <a:srgbClr val="6CE5E8"/>
              </a:solidFill>
            </p:spPr>
          </p:sp>
          <p:sp>
            <p:nvSpPr>
              <p:cNvPr id="46" name="Freeform 46"/>
              <p:cNvSpPr/>
              <p:nvPr/>
            </p:nvSpPr>
            <p:spPr>
              <a:xfrm>
                <a:off x="8217514" y="10184350"/>
                <a:ext cx="913164" cy="139736"/>
              </a:xfrm>
              <a:custGeom>
                <a:avLst/>
                <a:gdLst/>
                <a:ahLst/>
                <a:cxnLst/>
                <a:rect l="l" t="t" r="r" b="b"/>
                <a:pathLst>
                  <a:path w="913164" h="139736">
                    <a:moveTo>
                      <a:pt x="127970" y="63217"/>
                    </a:moveTo>
                    <a:cubicBezTo>
                      <a:pt x="127813" y="28258"/>
                      <a:pt x="99430" y="0"/>
                      <a:pt x="64470" y="0"/>
                    </a:cubicBezTo>
                    <a:cubicBezTo>
                      <a:pt x="29510" y="0"/>
                      <a:pt x="1126" y="28258"/>
                      <a:pt x="970" y="63217"/>
                    </a:cubicBezTo>
                    <a:cubicBezTo>
                      <a:pt x="1126" y="98176"/>
                      <a:pt x="29510" y="126433"/>
                      <a:pt x="64470" y="126433"/>
                    </a:cubicBezTo>
                    <a:cubicBezTo>
                      <a:pt x="99430" y="126433"/>
                      <a:pt x="127813" y="98176"/>
                      <a:pt x="127970" y="63217"/>
                    </a:cubicBezTo>
                    <a:close/>
                    <a:moveTo>
                      <a:pt x="70445" y="19170"/>
                    </a:moveTo>
                    <a:cubicBezTo>
                      <a:pt x="11951" y="11235"/>
                      <a:pt x="0" y="99328"/>
                      <a:pt x="58494" y="107263"/>
                    </a:cubicBezTo>
                    <a:cubicBezTo>
                      <a:pt x="238011" y="131617"/>
                      <a:pt x="419079" y="134836"/>
                      <a:pt x="600150" y="136062"/>
                    </a:cubicBezTo>
                    <a:cubicBezTo>
                      <a:pt x="618609" y="136187"/>
                      <a:pt x="637068" y="136292"/>
                      <a:pt x="655525" y="136398"/>
                    </a:cubicBezTo>
                    <a:cubicBezTo>
                      <a:pt x="721168" y="136776"/>
                      <a:pt x="786790" y="137166"/>
                      <a:pt x="852312" y="138518"/>
                    </a:cubicBezTo>
                    <a:cubicBezTo>
                      <a:pt x="911330" y="139736"/>
                      <a:pt x="913164" y="50855"/>
                      <a:pt x="854147" y="49637"/>
                    </a:cubicBezTo>
                    <a:cubicBezTo>
                      <a:pt x="788184" y="48275"/>
                      <a:pt x="722122" y="47880"/>
                      <a:pt x="656037" y="47500"/>
                    </a:cubicBezTo>
                    <a:cubicBezTo>
                      <a:pt x="637609" y="47394"/>
                      <a:pt x="619181" y="47289"/>
                      <a:pt x="600752" y="47164"/>
                    </a:cubicBezTo>
                    <a:cubicBezTo>
                      <a:pt x="423484" y="45964"/>
                      <a:pt x="246200" y="43014"/>
                      <a:pt x="70445" y="19170"/>
                    </a:cubicBezTo>
                  </a:path>
                </a:pathLst>
              </a:custGeom>
              <a:solidFill>
                <a:srgbClr val="6CE5E8"/>
              </a:solidFill>
            </p:spPr>
          </p:sp>
          <p:sp>
            <p:nvSpPr>
              <p:cNvPr id="47" name="Freeform 47"/>
              <p:cNvSpPr/>
              <p:nvPr/>
            </p:nvSpPr>
            <p:spPr>
              <a:xfrm>
                <a:off x="9007243" y="10215211"/>
                <a:ext cx="911338" cy="126433"/>
              </a:xfrm>
              <a:custGeom>
                <a:avLst/>
                <a:gdLst/>
                <a:ahLst/>
                <a:cxnLst/>
                <a:rect l="l" t="t" r="r" b="b"/>
                <a:pathLst>
                  <a:path w="911338" h="126433">
                    <a:moveTo>
                      <a:pt x="127000" y="63217"/>
                    </a:moveTo>
                    <a:cubicBezTo>
                      <a:pt x="126844" y="28258"/>
                      <a:pt x="98460" y="0"/>
                      <a:pt x="63500" y="0"/>
                    </a:cubicBezTo>
                    <a:cubicBezTo>
                      <a:pt x="28540" y="0"/>
                      <a:pt x="157" y="28258"/>
                      <a:pt x="0" y="63217"/>
                    </a:cubicBezTo>
                    <a:cubicBezTo>
                      <a:pt x="157" y="98176"/>
                      <a:pt x="28540" y="126433"/>
                      <a:pt x="63500" y="126433"/>
                    </a:cubicBezTo>
                    <a:cubicBezTo>
                      <a:pt x="98460" y="126433"/>
                      <a:pt x="126844" y="98176"/>
                      <a:pt x="127000" y="63217"/>
                    </a:cubicBezTo>
                    <a:close/>
                    <a:moveTo>
                      <a:pt x="64418" y="18776"/>
                    </a:moveTo>
                    <a:cubicBezTo>
                      <a:pt x="5401" y="17557"/>
                      <a:pt x="3566" y="106439"/>
                      <a:pt x="62583" y="107657"/>
                    </a:cubicBezTo>
                    <a:cubicBezTo>
                      <a:pt x="170666" y="109888"/>
                      <a:pt x="278765" y="110532"/>
                      <a:pt x="386870" y="110533"/>
                    </a:cubicBezTo>
                    <a:cubicBezTo>
                      <a:pt x="455290" y="110534"/>
                      <a:pt x="523713" y="110277"/>
                      <a:pt x="592136" y="110004"/>
                    </a:cubicBezTo>
                    <a:cubicBezTo>
                      <a:pt x="597396" y="109984"/>
                      <a:pt x="602654" y="109963"/>
                      <a:pt x="607913" y="109942"/>
                    </a:cubicBezTo>
                    <a:cubicBezTo>
                      <a:pt x="678849" y="109657"/>
                      <a:pt x="749784" y="109376"/>
                      <a:pt x="820716" y="109367"/>
                    </a:cubicBezTo>
                    <a:cubicBezTo>
                      <a:pt x="831215" y="109365"/>
                      <a:pt x="841714" y="109370"/>
                      <a:pt x="852213" y="109381"/>
                    </a:cubicBezTo>
                    <a:cubicBezTo>
                      <a:pt x="911242" y="109445"/>
                      <a:pt x="911338" y="20545"/>
                      <a:pt x="852309" y="20481"/>
                    </a:cubicBezTo>
                    <a:cubicBezTo>
                      <a:pt x="841774" y="20470"/>
                      <a:pt x="831239" y="20465"/>
                      <a:pt x="820704" y="20467"/>
                    </a:cubicBezTo>
                    <a:cubicBezTo>
                      <a:pt x="749658" y="20476"/>
                      <a:pt x="678608" y="20758"/>
                      <a:pt x="607557" y="21042"/>
                    </a:cubicBezTo>
                    <a:cubicBezTo>
                      <a:pt x="602298" y="21063"/>
                      <a:pt x="597040" y="21084"/>
                      <a:pt x="591781" y="21105"/>
                    </a:cubicBezTo>
                    <a:cubicBezTo>
                      <a:pt x="523478" y="21377"/>
                      <a:pt x="455173" y="21634"/>
                      <a:pt x="386871" y="21633"/>
                    </a:cubicBezTo>
                    <a:cubicBezTo>
                      <a:pt x="279377" y="21632"/>
                      <a:pt x="171889" y="20994"/>
                      <a:pt x="64418" y="18776"/>
                    </a:cubicBezTo>
                  </a:path>
                </a:pathLst>
              </a:custGeom>
              <a:solidFill>
                <a:srgbClr val="6CE5E8"/>
              </a:solidFill>
            </p:spPr>
          </p:sp>
          <p:sp>
            <p:nvSpPr>
              <p:cNvPr id="48" name="Freeform 48"/>
              <p:cNvSpPr/>
              <p:nvPr/>
            </p:nvSpPr>
            <p:spPr>
              <a:xfrm>
                <a:off x="9796004" y="10216926"/>
                <a:ext cx="911387" cy="126433"/>
              </a:xfrm>
              <a:custGeom>
                <a:avLst/>
                <a:gdLst/>
                <a:ahLst/>
                <a:cxnLst/>
                <a:rect l="l" t="t" r="r" b="b"/>
                <a:pathLst>
                  <a:path w="911387" h="126433">
                    <a:moveTo>
                      <a:pt x="127000" y="63216"/>
                    </a:moveTo>
                    <a:cubicBezTo>
                      <a:pt x="126843" y="28257"/>
                      <a:pt x="98459" y="0"/>
                      <a:pt x="63500" y="0"/>
                    </a:cubicBezTo>
                    <a:cubicBezTo>
                      <a:pt x="28540" y="0"/>
                      <a:pt x="156" y="28257"/>
                      <a:pt x="0" y="63216"/>
                    </a:cubicBezTo>
                    <a:cubicBezTo>
                      <a:pt x="156" y="98175"/>
                      <a:pt x="28540" y="126433"/>
                      <a:pt x="63500" y="126433"/>
                    </a:cubicBezTo>
                    <a:cubicBezTo>
                      <a:pt x="98459" y="126433"/>
                      <a:pt x="126843" y="98175"/>
                      <a:pt x="127000" y="63216"/>
                    </a:cubicBezTo>
                    <a:close/>
                    <a:moveTo>
                      <a:pt x="63548" y="18766"/>
                    </a:moveTo>
                    <a:cubicBezTo>
                      <a:pt x="4519" y="18702"/>
                      <a:pt x="4422" y="107602"/>
                      <a:pt x="63452" y="107666"/>
                    </a:cubicBezTo>
                    <a:cubicBezTo>
                      <a:pt x="102906" y="107709"/>
                      <a:pt x="142360" y="107726"/>
                      <a:pt x="181814" y="107726"/>
                    </a:cubicBezTo>
                    <a:cubicBezTo>
                      <a:pt x="247556" y="107726"/>
                      <a:pt x="313298" y="107679"/>
                      <a:pt x="379041" y="107625"/>
                    </a:cubicBezTo>
                    <a:cubicBezTo>
                      <a:pt x="389558" y="107616"/>
                      <a:pt x="400075" y="107607"/>
                      <a:pt x="410592" y="107598"/>
                    </a:cubicBezTo>
                    <a:cubicBezTo>
                      <a:pt x="489456" y="107531"/>
                      <a:pt x="568319" y="107464"/>
                      <a:pt x="647183" y="107465"/>
                    </a:cubicBezTo>
                    <a:cubicBezTo>
                      <a:pt x="715509" y="107466"/>
                      <a:pt x="783836" y="107517"/>
                      <a:pt x="852164" y="107666"/>
                    </a:cubicBezTo>
                    <a:cubicBezTo>
                      <a:pt x="911193" y="107794"/>
                      <a:pt x="911387" y="18894"/>
                      <a:pt x="852357" y="18766"/>
                    </a:cubicBezTo>
                    <a:cubicBezTo>
                      <a:pt x="783966" y="18617"/>
                      <a:pt x="715575" y="18566"/>
                      <a:pt x="647183" y="18565"/>
                    </a:cubicBezTo>
                    <a:cubicBezTo>
                      <a:pt x="568294" y="18564"/>
                      <a:pt x="489405" y="18631"/>
                      <a:pt x="410517" y="18698"/>
                    </a:cubicBezTo>
                    <a:cubicBezTo>
                      <a:pt x="400001" y="18707"/>
                      <a:pt x="389484" y="18716"/>
                      <a:pt x="378967" y="18725"/>
                    </a:cubicBezTo>
                    <a:cubicBezTo>
                      <a:pt x="313249" y="18779"/>
                      <a:pt x="247532" y="18826"/>
                      <a:pt x="181814" y="18826"/>
                    </a:cubicBezTo>
                    <a:cubicBezTo>
                      <a:pt x="142392" y="18826"/>
                      <a:pt x="102970" y="18809"/>
                      <a:pt x="63548" y="18766"/>
                    </a:cubicBezTo>
                  </a:path>
                </a:pathLst>
              </a:custGeom>
              <a:solidFill>
                <a:srgbClr val="6CE5E8"/>
              </a:solidFill>
            </p:spPr>
          </p:sp>
          <p:sp>
            <p:nvSpPr>
              <p:cNvPr id="49" name="Freeform 49"/>
              <p:cNvSpPr/>
              <p:nvPr/>
            </p:nvSpPr>
            <p:spPr>
              <a:xfrm>
                <a:off x="10584764" y="10216926"/>
                <a:ext cx="915760" cy="129861"/>
              </a:xfrm>
              <a:custGeom>
                <a:avLst/>
                <a:gdLst/>
                <a:ahLst/>
                <a:cxnLst/>
                <a:rect l="l" t="t" r="r" b="b"/>
                <a:pathLst>
                  <a:path w="915760" h="129861">
                    <a:moveTo>
                      <a:pt x="127000" y="63216"/>
                    </a:moveTo>
                    <a:cubicBezTo>
                      <a:pt x="126843" y="28257"/>
                      <a:pt x="98460" y="0"/>
                      <a:pt x="63500" y="0"/>
                    </a:cubicBezTo>
                    <a:cubicBezTo>
                      <a:pt x="28540" y="0"/>
                      <a:pt x="157" y="28257"/>
                      <a:pt x="0" y="63216"/>
                    </a:cubicBezTo>
                    <a:cubicBezTo>
                      <a:pt x="157" y="98175"/>
                      <a:pt x="28540" y="126433"/>
                      <a:pt x="63500" y="126433"/>
                    </a:cubicBezTo>
                    <a:cubicBezTo>
                      <a:pt x="98460" y="126433"/>
                      <a:pt x="126843" y="98175"/>
                      <a:pt x="127000" y="63216"/>
                    </a:cubicBezTo>
                    <a:close/>
                    <a:moveTo>
                      <a:pt x="63597" y="18766"/>
                    </a:moveTo>
                    <a:cubicBezTo>
                      <a:pt x="4567" y="18638"/>
                      <a:pt x="4374" y="107538"/>
                      <a:pt x="63404" y="107666"/>
                    </a:cubicBezTo>
                    <a:cubicBezTo>
                      <a:pt x="150141" y="107855"/>
                      <a:pt x="265502" y="108292"/>
                      <a:pt x="381149" y="108793"/>
                    </a:cubicBezTo>
                    <a:cubicBezTo>
                      <a:pt x="419705" y="108961"/>
                      <a:pt x="458293" y="109135"/>
                      <a:pt x="495863" y="109310"/>
                    </a:cubicBezTo>
                    <a:cubicBezTo>
                      <a:pt x="685219" y="110189"/>
                      <a:pt x="848719" y="111076"/>
                      <a:pt x="851970" y="111094"/>
                    </a:cubicBezTo>
                    <a:cubicBezTo>
                      <a:pt x="852002" y="111094"/>
                      <a:pt x="852019" y="111094"/>
                      <a:pt x="852019" y="111094"/>
                    </a:cubicBezTo>
                    <a:cubicBezTo>
                      <a:pt x="911047" y="111415"/>
                      <a:pt x="911530" y="22516"/>
                      <a:pt x="852502" y="22196"/>
                    </a:cubicBezTo>
                    <a:cubicBezTo>
                      <a:pt x="852502" y="22196"/>
                      <a:pt x="852485" y="22196"/>
                      <a:pt x="852453" y="22196"/>
                    </a:cubicBezTo>
                    <a:cubicBezTo>
                      <a:pt x="849201" y="22178"/>
                      <a:pt x="685670" y="21291"/>
                      <a:pt x="496276" y="20410"/>
                    </a:cubicBezTo>
                    <a:cubicBezTo>
                      <a:pt x="458697" y="20236"/>
                      <a:pt x="420100" y="20062"/>
                      <a:pt x="381535" y="19894"/>
                    </a:cubicBezTo>
                    <a:cubicBezTo>
                      <a:pt x="265818" y="19393"/>
                      <a:pt x="150387" y="18955"/>
                      <a:pt x="63597" y="18766"/>
                    </a:cubicBezTo>
                    <a:moveTo>
                      <a:pt x="915760" y="66645"/>
                    </a:moveTo>
                    <a:cubicBezTo>
                      <a:pt x="915604" y="31686"/>
                      <a:pt x="887220" y="3428"/>
                      <a:pt x="852260" y="3428"/>
                    </a:cubicBezTo>
                    <a:cubicBezTo>
                      <a:pt x="817300" y="3428"/>
                      <a:pt x="788917" y="31686"/>
                      <a:pt x="788760" y="66645"/>
                    </a:cubicBezTo>
                    <a:cubicBezTo>
                      <a:pt x="788917" y="101604"/>
                      <a:pt x="817300" y="129861"/>
                      <a:pt x="852260" y="129861"/>
                    </a:cubicBezTo>
                    <a:cubicBezTo>
                      <a:pt x="887220" y="129861"/>
                      <a:pt x="915604" y="101604"/>
                      <a:pt x="915760" y="66645"/>
                    </a:cubicBezTo>
                    <a:close/>
                  </a:path>
                </a:pathLst>
              </a:custGeom>
              <a:solidFill>
                <a:srgbClr val="6CE5E8"/>
              </a:solidFill>
            </p:spPr>
          </p:sp>
          <p:sp>
            <p:nvSpPr>
              <p:cNvPr id="50" name="Freeform 50"/>
              <p:cNvSpPr/>
              <p:nvPr/>
            </p:nvSpPr>
            <p:spPr>
              <a:xfrm>
                <a:off x="330880" y="1241518"/>
                <a:ext cx="926152" cy="7421008"/>
              </a:xfrm>
              <a:custGeom>
                <a:avLst/>
                <a:gdLst/>
                <a:ahLst/>
                <a:cxnLst/>
                <a:rect l="l" t="t" r="r" b="b"/>
                <a:pathLst>
                  <a:path w="926152" h="7421008">
                    <a:moveTo>
                      <a:pt x="127000" y="63217"/>
                    </a:moveTo>
                    <a:cubicBezTo>
                      <a:pt x="126844" y="28257"/>
                      <a:pt x="98460" y="0"/>
                      <a:pt x="63500" y="0"/>
                    </a:cubicBezTo>
                    <a:cubicBezTo>
                      <a:pt x="28541" y="0"/>
                      <a:pt x="156" y="28257"/>
                      <a:pt x="0" y="63217"/>
                    </a:cubicBezTo>
                    <a:cubicBezTo>
                      <a:pt x="156" y="98176"/>
                      <a:pt x="28541" y="126433"/>
                      <a:pt x="63500" y="126433"/>
                    </a:cubicBezTo>
                    <a:cubicBezTo>
                      <a:pt x="98460" y="126433"/>
                      <a:pt x="126844" y="98176"/>
                      <a:pt x="127000" y="63217"/>
                    </a:cubicBezTo>
                    <a:close/>
                    <a:moveTo>
                      <a:pt x="107942" y="62376"/>
                    </a:moveTo>
                    <a:cubicBezTo>
                      <a:pt x="106827" y="3357"/>
                      <a:pt x="17943" y="5038"/>
                      <a:pt x="19058" y="64057"/>
                    </a:cubicBezTo>
                    <a:cubicBezTo>
                      <a:pt x="19058" y="64057"/>
                      <a:pt x="19088" y="65706"/>
                      <a:pt x="19151" y="68956"/>
                    </a:cubicBezTo>
                    <a:cubicBezTo>
                      <a:pt x="21165" y="174109"/>
                      <a:pt x="56570" y="1953132"/>
                      <a:pt x="178612" y="3730343"/>
                    </a:cubicBezTo>
                    <a:cubicBezTo>
                      <a:pt x="286093" y="5295512"/>
                      <a:pt x="463843" y="6857381"/>
                      <a:pt x="740725" y="7288370"/>
                    </a:cubicBezTo>
                    <a:cubicBezTo>
                      <a:pt x="767922" y="7330704"/>
                      <a:pt x="796320" y="7363023"/>
                      <a:pt x="825261" y="7385152"/>
                    </a:cubicBezTo>
                    <a:cubicBezTo>
                      <a:pt x="872153" y="7421008"/>
                      <a:pt x="926152" y="7350386"/>
                      <a:pt x="879260" y="7314531"/>
                    </a:cubicBezTo>
                    <a:cubicBezTo>
                      <a:pt x="857201" y="7297664"/>
                      <a:pt x="836189" y="7272492"/>
                      <a:pt x="815520" y="7240319"/>
                    </a:cubicBezTo>
                    <a:cubicBezTo>
                      <a:pt x="541942" y="6814473"/>
                      <a:pt x="373389" y="5269099"/>
                      <a:pt x="267303" y="3724253"/>
                    </a:cubicBezTo>
                    <a:cubicBezTo>
                      <a:pt x="145408" y="1949171"/>
                      <a:pt x="110047" y="172280"/>
                      <a:pt x="108035" y="67265"/>
                    </a:cubicBezTo>
                    <a:cubicBezTo>
                      <a:pt x="107973" y="64026"/>
                      <a:pt x="107942" y="62376"/>
                      <a:pt x="107942" y="62376"/>
                    </a:cubicBezTo>
                  </a:path>
                </a:pathLst>
              </a:custGeom>
              <a:solidFill>
                <a:srgbClr val="41B8D5"/>
              </a:solidFill>
            </p:spPr>
          </p:sp>
          <p:sp>
            <p:nvSpPr>
              <p:cNvPr id="51" name="Freeform 51"/>
              <p:cNvSpPr/>
              <p:nvPr/>
            </p:nvSpPr>
            <p:spPr>
              <a:xfrm>
                <a:off x="1109249" y="8405927"/>
                <a:ext cx="933975" cy="272905"/>
              </a:xfrm>
              <a:custGeom>
                <a:avLst/>
                <a:gdLst/>
                <a:ahLst/>
                <a:cxnLst/>
                <a:rect l="l" t="t" r="r" b="b"/>
                <a:pathLst>
                  <a:path w="933975" h="272905">
                    <a:moveTo>
                      <a:pt x="137391" y="185432"/>
                    </a:moveTo>
                    <a:cubicBezTo>
                      <a:pt x="137235" y="150473"/>
                      <a:pt x="108851" y="122216"/>
                      <a:pt x="73891" y="122216"/>
                    </a:cubicBezTo>
                    <a:cubicBezTo>
                      <a:pt x="38932" y="122216"/>
                      <a:pt x="10548" y="150473"/>
                      <a:pt x="10391" y="185432"/>
                    </a:cubicBezTo>
                    <a:cubicBezTo>
                      <a:pt x="10548" y="220391"/>
                      <a:pt x="38932" y="248649"/>
                      <a:pt x="73891" y="248649"/>
                    </a:cubicBezTo>
                    <a:cubicBezTo>
                      <a:pt x="108851" y="248649"/>
                      <a:pt x="137235" y="220391"/>
                      <a:pt x="137391" y="185432"/>
                    </a:cubicBezTo>
                    <a:close/>
                    <a:moveTo>
                      <a:pt x="100891" y="150122"/>
                    </a:moveTo>
                    <a:cubicBezTo>
                      <a:pt x="53999" y="114267"/>
                      <a:pt x="0" y="184887"/>
                      <a:pt x="46892" y="220743"/>
                    </a:cubicBezTo>
                    <a:cubicBezTo>
                      <a:pt x="84321" y="249363"/>
                      <a:pt x="124447" y="264652"/>
                      <a:pt x="166570" y="270127"/>
                    </a:cubicBezTo>
                    <a:cubicBezTo>
                      <a:pt x="178153" y="271632"/>
                      <a:pt x="189892" y="272385"/>
                      <a:pt x="201770" y="272443"/>
                    </a:cubicBezTo>
                    <a:cubicBezTo>
                      <a:pt x="295958" y="272905"/>
                      <a:pt x="400442" y="227065"/>
                      <a:pt x="505116" y="178721"/>
                    </a:cubicBezTo>
                    <a:cubicBezTo>
                      <a:pt x="510716" y="176134"/>
                      <a:pt x="516318" y="173546"/>
                      <a:pt x="521919" y="170964"/>
                    </a:cubicBezTo>
                    <a:cubicBezTo>
                      <a:pt x="610809" y="129985"/>
                      <a:pt x="699386" y="88966"/>
                      <a:pt x="780746" y="89446"/>
                    </a:cubicBezTo>
                    <a:cubicBezTo>
                      <a:pt x="803283" y="89579"/>
                      <a:pt x="825170" y="93147"/>
                      <a:pt x="846129" y="101539"/>
                    </a:cubicBezTo>
                    <a:cubicBezTo>
                      <a:pt x="900929" y="123481"/>
                      <a:pt x="933974" y="40950"/>
                      <a:pt x="879174" y="19009"/>
                    </a:cubicBezTo>
                    <a:cubicBezTo>
                      <a:pt x="847789" y="6442"/>
                      <a:pt x="815063" y="747"/>
                      <a:pt x="781270" y="547"/>
                    </a:cubicBezTo>
                    <a:cubicBezTo>
                      <a:pt x="688517" y="0"/>
                      <a:pt x="586560" y="43272"/>
                      <a:pt x="484700" y="90230"/>
                    </a:cubicBezTo>
                    <a:cubicBezTo>
                      <a:pt x="479080" y="92821"/>
                      <a:pt x="473460" y="95418"/>
                      <a:pt x="467841" y="98013"/>
                    </a:cubicBezTo>
                    <a:cubicBezTo>
                      <a:pt x="376186" y="140344"/>
                      <a:pt x="285119" y="183951"/>
                      <a:pt x="202207" y="183545"/>
                    </a:cubicBezTo>
                    <a:cubicBezTo>
                      <a:pt x="194048" y="183505"/>
                      <a:pt x="185985" y="183002"/>
                      <a:pt x="178029" y="181968"/>
                    </a:cubicBezTo>
                    <a:cubicBezTo>
                      <a:pt x="150875" y="178439"/>
                      <a:pt x="125016" y="168569"/>
                      <a:pt x="100891" y="150122"/>
                    </a:cubicBezTo>
                  </a:path>
                </a:pathLst>
              </a:custGeom>
              <a:solidFill>
                <a:srgbClr val="41B8D5"/>
              </a:solidFill>
            </p:spPr>
          </p:sp>
          <p:sp>
            <p:nvSpPr>
              <p:cNvPr id="52" name="Freeform 52"/>
              <p:cNvSpPr/>
              <p:nvPr/>
            </p:nvSpPr>
            <p:spPr>
              <a:xfrm>
                <a:off x="1900578" y="8402985"/>
                <a:ext cx="928272" cy="1144005"/>
              </a:xfrm>
              <a:custGeom>
                <a:avLst/>
                <a:gdLst/>
                <a:ahLst/>
                <a:cxnLst/>
                <a:rect l="l" t="t" r="r" b="b"/>
                <a:pathLst>
                  <a:path w="928272" h="1144005">
                    <a:moveTo>
                      <a:pt x="134823" y="63216"/>
                    </a:moveTo>
                    <a:cubicBezTo>
                      <a:pt x="134666" y="28257"/>
                      <a:pt x="106282" y="0"/>
                      <a:pt x="71323" y="0"/>
                    </a:cubicBezTo>
                    <a:cubicBezTo>
                      <a:pt x="36363" y="0"/>
                      <a:pt x="7979" y="28257"/>
                      <a:pt x="7823" y="63216"/>
                    </a:cubicBezTo>
                    <a:cubicBezTo>
                      <a:pt x="7979" y="98175"/>
                      <a:pt x="36363" y="126432"/>
                      <a:pt x="71323" y="126432"/>
                    </a:cubicBezTo>
                    <a:cubicBezTo>
                      <a:pt x="106282" y="126432"/>
                      <a:pt x="134666" y="98175"/>
                      <a:pt x="134823" y="63216"/>
                    </a:cubicBezTo>
                    <a:close/>
                    <a:moveTo>
                      <a:pt x="87845" y="21951"/>
                    </a:moveTo>
                    <a:cubicBezTo>
                      <a:pt x="33045" y="9"/>
                      <a:pt x="0" y="82539"/>
                      <a:pt x="54800" y="104481"/>
                    </a:cubicBezTo>
                    <a:cubicBezTo>
                      <a:pt x="103617" y="124027"/>
                      <a:pt x="150334" y="169294"/>
                      <a:pt x="196728" y="227848"/>
                    </a:cubicBezTo>
                    <a:cubicBezTo>
                      <a:pt x="273518" y="324765"/>
                      <a:pt x="347281" y="458300"/>
                      <a:pt x="418266" y="592027"/>
                    </a:cubicBezTo>
                    <a:cubicBezTo>
                      <a:pt x="436360" y="626114"/>
                      <a:pt x="454263" y="660223"/>
                      <a:pt x="471973" y="693777"/>
                    </a:cubicBezTo>
                    <a:cubicBezTo>
                      <a:pt x="573355" y="885861"/>
                      <a:pt x="670872" y="1057894"/>
                      <a:pt x="759356" y="1116460"/>
                    </a:cubicBezTo>
                    <a:cubicBezTo>
                      <a:pt x="784619" y="1133181"/>
                      <a:pt x="809674" y="1142087"/>
                      <a:pt x="834009" y="1143604"/>
                    </a:cubicBezTo>
                    <a:cubicBezTo>
                      <a:pt x="835831" y="1143717"/>
                      <a:pt x="837651" y="1143790"/>
                      <a:pt x="839469" y="1143821"/>
                    </a:cubicBezTo>
                    <a:cubicBezTo>
                      <a:pt x="850072" y="1144004"/>
                      <a:pt x="860608" y="1142801"/>
                      <a:pt x="871076" y="1140129"/>
                    </a:cubicBezTo>
                    <a:cubicBezTo>
                      <a:pt x="928272" y="1125530"/>
                      <a:pt x="906286" y="1039391"/>
                      <a:pt x="849090" y="1053990"/>
                    </a:cubicBezTo>
                    <a:cubicBezTo>
                      <a:pt x="846413" y="1054673"/>
                      <a:pt x="843720" y="1054981"/>
                      <a:pt x="841009" y="1054935"/>
                    </a:cubicBezTo>
                    <a:cubicBezTo>
                      <a:pt x="840519" y="1054926"/>
                      <a:pt x="840029" y="1054906"/>
                      <a:pt x="839538" y="1054876"/>
                    </a:cubicBezTo>
                    <a:cubicBezTo>
                      <a:pt x="829181" y="1054230"/>
                      <a:pt x="818978" y="1049313"/>
                      <a:pt x="808423" y="1042328"/>
                    </a:cubicBezTo>
                    <a:cubicBezTo>
                      <a:pt x="727370" y="988680"/>
                      <a:pt x="642832" y="827039"/>
                      <a:pt x="550594" y="652281"/>
                    </a:cubicBezTo>
                    <a:cubicBezTo>
                      <a:pt x="532852" y="618666"/>
                      <a:pt x="514916" y="584494"/>
                      <a:pt x="496789" y="550345"/>
                    </a:cubicBezTo>
                    <a:cubicBezTo>
                      <a:pt x="423103" y="411530"/>
                      <a:pt x="346102" y="273222"/>
                      <a:pt x="266407" y="172639"/>
                    </a:cubicBezTo>
                    <a:cubicBezTo>
                      <a:pt x="208477" y="99525"/>
                      <a:pt x="148327" y="46167"/>
                      <a:pt x="87845" y="21951"/>
                    </a:cubicBezTo>
                  </a:path>
                </a:pathLst>
              </a:custGeom>
              <a:solidFill>
                <a:srgbClr val="41B8D5"/>
              </a:solidFill>
            </p:spPr>
          </p:sp>
          <p:sp>
            <p:nvSpPr>
              <p:cNvPr id="53" name="Freeform 53"/>
              <p:cNvSpPr/>
              <p:nvPr/>
            </p:nvSpPr>
            <p:spPr>
              <a:xfrm>
                <a:off x="2692472" y="4302940"/>
                <a:ext cx="916416" cy="5260320"/>
              </a:xfrm>
              <a:custGeom>
                <a:avLst/>
                <a:gdLst/>
                <a:ahLst/>
                <a:cxnLst/>
                <a:rect l="l" t="t" r="r" b="b"/>
                <a:pathLst>
                  <a:path w="916416" h="5260320">
                    <a:moveTo>
                      <a:pt x="131689" y="5197104"/>
                    </a:moveTo>
                    <a:cubicBezTo>
                      <a:pt x="131533" y="5162145"/>
                      <a:pt x="103149" y="5133888"/>
                      <a:pt x="68189" y="5133888"/>
                    </a:cubicBezTo>
                    <a:cubicBezTo>
                      <a:pt x="33230" y="5133888"/>
                      <a:pt x="4846" y="5162145"/>
                      <a:pt x="4689" y="5197104"/>
                    </a:cubicBezTo>
                    <a:cubicBezTo>
                      <a:pt x="4846" y="5232063"/>
                      <a:pt x="33230" y="5260320"/>
                      <a:pt x="68189" y="5260320"/>
                    </a:cubicBezTo>
                    <a:cubicBezTo>
                      <a:pt x="103149" y="5260320"/>
                      <a:pt x="131533" y="5232063"/>
                      <a:pt x="131689" y="5197104"/>
                    </a:cubicBezTo>
                    <a:close/>
                    <a:moveTo>
                      <a:pt x="57196" y="5154035"/>
                    </a:moveTo>
                    <a:cubicBezTo>
                      <a:pt x="0" y="5168635"/>
                      <a:pt x="21986" y="5254773"/>
                      <a:pt x="79182" y="5240174"/>
                    </a:cubicBezTo>
                    <a:cubicBezTo>
                      <a:pt x="98545" y="5235231"/>
                      <a:pt x="117849" y="5224541"/>
                      <a:pt x="136405" y="5207094"/>
                    </a:cubicBezTo>
                    <a:cubicBezTo>
                      <a:pt x="178825" y="5167209"/>
                      <a:pt x="220108" y="5084803"/>
                      <a:pt x="256690" y="4965570"/>
                    </a:cubicBezTo>
                    <a:cubicBezTo>
                      <a:pt x="389061" y="4534140"/>
                      <a:pt x="482367" y="3600352"/>
                      <a:pt x="563033" y="2660320"/>
                    </a:cubicBezTo>
                    <a:cubicBezTo>
                      <a:pt x="584721" y="2407583"/>
                      <a:pt x="605532" y="2154404"/>
                      <a:pt x="626005" y="1910506"/>
                    </a:cubicBezTo>
                    <a:cubicBezTo>
                      <a:pt x="638546" y="1761105"/>
                      <a:pt x="650960" y="1615190"/>
                      <a:pt x="663371" y="1474996"/>
                    </a:cubicBezTo>
                    <a:cubicBezTo>
                      <a:pt x="725900" y="768684"/>
                      <a:pt x="784156" y="207487"/>
                      <a:pt x="863096" y="92288"/>
                    </a:cubicBezTo>
                    <a:cubicBezTo>
                      <a:pt x="864406" y="90376"/>
                      <a:pt x="865071" y="88102"/>
                      <a:pt x="866555" y="87312"/>
                    </a:cubicBezTo>
                    <a:cubicBezTo>
                      <a:pt x="863531" y="88923"/>
                      <a:pt x="860427" y="89450"/>
                      <a:pt x="857389" y="89480"/>
                    </a:cubicBezTo>
                    <a:cubicBezTo>
                      <a:pt x="916416" y="88896"/>
                      <a:pt x="915536" y="0"/>
                      <a:pt x="856510" y="584"/>
                    </a:cubicBezTo>
                    <a:cubicBezTo>
                      <a:pt x="845873" y="690"/>
                      <a:pt x="835246" y="3265"/>
                      <a:pt x="824770" y="8844"/>
                    </a:cubicBezTo>
                    <a:cubicBezTo>
                      <a:pt x="813216" y="14997"/>
                      <a:pt x="801062" y="25544"/>
                      <a:pt x="789762" y="42036"/>
                    </a:cubicBezTo>
                    <a:cubicBezTo>
                      <a:pt x="708355" y="160834"/>
                      <a:pt x="639521" y="736283"/>
                      <a:pt x="574817" y="1467157"/>
                    </a:cubicBezTo>
                    <a:cubicBezTo>
                      <a:pt x="562394" y="1607480"/>
                      <a:pt x="549969" y="1753531"/>
                      <a:pt x="537417" y="1903070"/>
                    </a:cubicBezTo>
                    <a:cubicBezTo>
                      <a:pt x="516948" y="2146914"/>
                      <a:pt x="496142" y="2400038"/>
                      <a:pt x="474459" y="2652720"/>
                    </a:cubicBezTo>
                    <a:cubicBezTo>
                      <a:pt x="394451" y="3585081"/>
                      <a:pt x="303005" y="4511539"/>
                      <a:pt x="171701" y="4939494"/>
                    </a:cubicBezTo>
                    <a:cubicBezTo>
                      <a:pt x="141486" y="5037971"/>
                      <a:pt x="110907" y="5109044"/>
                      <a:pt x="75507" y="5142328"/>
                    </a:cubicBezTo>
                    <a:cubicBezTo>
                      <a:pt x="69488" y="5147987"/>
                      <a:pt x="63624" y="5152394"/>
                      <a:pt x="57196" y="5154035"/>
                    </a:cubicBezTo>
                  </a:path>
                </a:pathLst>
              </a:custGeom>
              <a:solidFill>
                <a:srgbClr val="41B8D5"/>
              </a:solidFill>
            </p:spPr>
          </p:sp>
          <p:sp>
            <p:nvSpPr>
              <p:cNvPr id="54" name="Freeform 54"/>
              <p:cNvSpPr/>
              <p:nvPr/>
            </p:nvSpPr>
            <p:spPr>
              <a:xfrm>
                <a:off x="3485921" y="4284755"/>
                <a:ext cx="914726" cy="4660911"/>
              </a:xfrm>
              <a:custGeom>
                <a:avLst/>
                <a:gdLst/>
                <a:ahLst/>
                <a:cxnLst/>
                <a:rect l="l" t="t" r="r" b="b"/>
                <a:pathLst>
                  <a:path w="914726" h="4660911">
                    <a:moveTo>
                      <a:pt x="127000" y="63217"/>
                    </a:moveTo>
                    <a:cubicBezTo>
                      <a:pt x="126844" y="28258"/>
                      <a:pt x="98460" y="0"/>
                      <a:pt x="63500" y="0"/>
                    </a:cubicBezTo>
                    <a:cubicBezTo>
                      <a:pt x="28541" y="0"/>
                      <a:pt x="157" y="28258"/>
                      <a:pt x="0" y="63217"/>
                    </a:cubicBezTo>
                    <a:cubicBezTo>
                      <a:pt x="157" y="98176"/>
                      <a:pt x="28541" y="126433"/>
                      <a:pt x="63500" y="126433"/>
                    </a:cubicBezTo>
                    <a:cubicBezTo>
                      <a:pt x="98460" y="126433"/>
                      <a:pt x="126844" y="98176"/>
                      <a:pt x="127000" y="63217"/>
                    </a:cubicBezTo>
                    <a:close/>
                    <a:moveTo>
                      <a:pt x="63061" y="18769"/>
                    </a:moveTo>
                    <a:cubicBezTo>
                      <a:pt x="4034" y="19353"/>
                      <a:pt x="4914" y="108249"/>
                      <a:pt x="63940" y="107665"/>
                    </a:cubicBezTo>
                    <a:cubicBezTo>
                      <a:pt x="60908" y="107695"/>
                      <a:pt x="57795" y="107235"/>
                      <a:pt x="54732" y="105706"/>
                    </a:cubicBezTo>
                    <a:cubicBezTo>
                      <a:pt x="56802" y="106739"/>
                      <a:pt x="57842" y="109875"/>
                      <a:pt x="59716" y="112661"/>
                    </a:cubicBezTo>
                    <a:cubicBezTo>
                      <a:pt x="120447" y="202907"/>
                      <a:pt x="175810" y="540125"/>
                      <a:pt x="234254" y="988850"/>
                    </a:cubicBezTo>
                    <a:cubicBezTo>
                      <a:pt x="285210" y="1380080"/>
                      <a:pt x="336195" y="1855478"/>
                      <a:pt x="388656" y="2331514"/>
                    </a:cubicBezTo>
                    <a:cubicBezTo>
                      <a:pt x="502290" y="3362634"/>
                      <a:pt x="626642" y="4394330"/>
                      <a:pt x="768100" y="4600372"/>
                    </a:cubicBezTo>
                    <a:cubicBezTo>
                      <a:pt x="784329" y="4624010"/>
                      <a:pt x="801515" y="4639132"/>
                      <a:pt x="817969" y="4647353"/>
                    </a:cubicBezTo>
                    <a:cubicBezTo>
                      <a:pt x="828131" y="4652431"/>
                      <a:pt x="838382" y="4655247"/>
                      <a:pt x="848628" y="4656087"/>
                    </a:cubicBezTo>
                    <a:cubicBezTo>
                      <a:pt x="907460" y="4660911"/>
                      <a:pt x="914726" y="4572309"/>
                      <a:pt x="855894" y="4567485"/>
                    </a:cubicBezTo>
                    <a:cubicBezTo>
                      <a:pt x="856474" y="4567532"/>
                      <a:pt x="857109" y="4567530"/>
                      <a:pt x="857704" y="4567828"/>
                    </a:cubicBezTo>
                    <a:cubicBezTo>
                      <a:pt x="851835" y="4564895"/>
                      <a:pt x="846965" y="4558175"/>
                      <a:pt x="841390" y="4550055"/>
                    </a:cubicBezTo>
                    <a:cubicBezTo>
                      <a:pt x="702518" y="4347779"/>
                      <a:pt x="588368" y="3332134"/>
                      <a:pt x="477021" y="2321776"/>
                    </a:cubicBezTo>
                    <a:cubicBezTo>
                      <a:pt x="424492" y="1845121"/>
                      <a:pt x="373431" y="1369106"/>
                      <a:pt x="322409" y="977368"/>
                    </a:cubicBezTo>
                    <a:cubicBezTo>
                      <a:pt x="261151" y="507038"/>
                      <a:pt x="196906" y="157292"/>
                      <a:pt x="133471" y="63028"/>
                    </a:cubicBezTo>
                    <a:cubicBezTo>
                      <a:pt x="120738" y="44106"/>
                      <a:pt x="107107" y="32490"/>
                      <a:pt x="94435" y="26164"/>
                    </a:cubicBezTo>
                    <a:cubicBezTo>
                      <a:pt x="84001" y="20956"/>
                      <a:pt x="73500" y="18666"/>
                      <a:pt x="63061" y="18769"/>
                    </a:cubicBezTo>
                  </a:path>
                </a:pathLst>
              </a:custGeom>
              <a:solidFill>
                <a:srgbClr val="41B8D5"/>
              </a:solidFill>
            </p:spPr>
          </p:sp>
          <p:sp>
            <p:nvSpPr>
              <p:cNvPr id="55" name="Freeform 55"/>
              <p:cNvSpPr/>
              <p:nvPr/>
            </p:nvSpPr>
            <p:spPr>
              <a:xfrm>
                <a:off x="4274682" y="6588353"/>
                <a:ext cx="913741" cy="2371404"/>
              </a:xfrm>
              <a:custGeom>
                <a:avLst/>
                <a:gdLst/>
                <a:ahLst/>
                <a:cxnLst/>
                <a:rect l="l" t="t" r="r" b="b"/>
                <a:pathLst>
                  <a:path w="913741" h="2371404">
                    <a:moveTo>
                      <a:pt x="127000" y="2308188"/>
                    </a:moveTo>
                    <a:cubicBezTo>
                      <a:pt x="126844" y="2273229"/>
                      <a:pt x="98459" y="2244971"/>
                      <a:pt x="63500" y="2244971"/>
                    </a:cubicBezTo>
                    <a:cubicBezTo>
                      <a:pt x="28540" y="2244971"/>
                      <a:pt x="156" y="2273229"/>
                      <a:pt x="0" y="2308188"/>
                    </a:cubicBezTo>
                    <a:cubicBezTo>
                      <a:pt x="156" y="2343147"/>
                      <a:pt x="28540" y="2371404"/>
                      <a:pt x="63500" y="2371404"/>
                    </a:cubicBezTo>
                    <a:cubicBezTo>
                      <a:pt x="98459" y="2371404"/>
                      <a:pt x="126844" y="2343147"/>
                      <a:pt x="127000" y="2308188"/>
                    </a:cubicBezTo>
                    <a:close/>
                    <a:moveTo>
                      <a:pt x="67133" y="2263887"/>
                    </a:moveTo>
                    <a:cubicBezTo>
                      <a:pt x="8301" y="2259061"/>
                      <a:pt x="1035" y="2347664"/>
                      <a:pt x="59867" y="2352489"/>
                    </a:cubicBezTo>
                    <a:cubicBezTo>
                      <a:pt x="72261" y="2353505"/>
                      <a:pt x="84822" y="2351682"/>
                      <a:pt x="97473" y="2346657"/>
                    </a:cubicBezTo>
                    <a:cubicBezTo>
                      <a:pt x="114900" y="2339735"/>
                      <a:pt x="133502" y="2325787"/>
                      <a:pt x="151671" y="2303262"/>
                    </a:cubicBezTo>
                    <a:cubicBezTo>
                      <a:pt x="256986" y="2172698"/>
                      <a:pt x="378297" y="1682068"/>
                      <a:pt x="497713" y="1189029"/>
                    </a:cubicBezTo>
                    <a:cubicBezTo>
                      <a:pt x="505991" y="1154848"/>
                      <a:pt x="514274" y="1120666"/>
                      <a:pt x="522556" y="1086605"/>
                    </a:cubicBezTo>
                    <a:cubicBezTo>
                      <a:pt x="631669" y="637897"/>
                      <a:pt x="737283" y="208142"/>
                      <a:pt x="836348" y="101208"/>
                    </a:cubicBezTo>
                    <a:cubicBezTo>
                      <a:pt x="841335" y="95825"/>
                      <a:pt x="845831" y="91311"/>
                      <a:pt x="850816" y="89432"/>
                    </a:cubicBezTo>
                    <a:cubicBezTo>
                      <a:pt x="850442" y="89573"/>
                      <a:pt x="850055" y="89444"/>
                      <a:pt x="849712" y="89425"/>
                    </a:cubicBezTo>
                    <a:cubicBezTo>
                      <a:pt x="908645" y="92808"/>
                      <a:pt x="913740" y="4054"/>
                      <a:pt x="854808" y="670"/>
                    </a:cubicBezTo>
                    <a:cubicBezTo>
                      <a:pt x="843132" y="0"/>
                      <a:pt x="831330" y="1772"/>
                      <a:pt x="819463" y="6244"/>
                    </a:cubicBezTo>
                    <a:cubicBezTo>
                      <a:pt x="803760" y="12163"/>
                      <a:pt x="787315" y="23323"/>
                      <a:pt x="771132" y="40791"/>
                    </a:cubicBezTo>
                    <a:cubicBezTo>
                      <a:pt x="667910" y="152214"/>
                      <a:pt x="550332" y="596139"/>
                      <a:pt x="436173" y="1065599"/>
                    </a:cubicBezTo>
                    <a:cubicBezTo>
                      <a:pt x="427885" y="1099686"/>
                      <a:pt x="419596" y="1133895"/>
                      <a:pt x="411311" y="1168102"/>
                    </a:cubicBezTo>
                    <a:cubicBezTo>
                      <a:pt x="296075" y="1643886"/>
                      <a:pt x="184357" y="2121140"/>
                      <a:pt x="82475" y="2247449"/>
                    </a:cubicBezTo>
                    <a:cubicBezTo>
                      <a:pt x="76267" y="2255145"/>
                      <a:pt x="70850" y="2261576"/>
                      <a:pt x="64656" y="2264036"/>
                    </a:cubicBezTo>
                    <a:cubicBezTo>
                      <a:pt x="65496" y="2263703"/>
                      <a:pt x="66346" y="2263821"/>
                      <a:pt x="67133" y="2263887"/>
                    </a:cubicBezTo>
                  </a:path>
                </a:pathLst>
              </a:custGeom>
              <a:solidFill>
                <a:srgbClr val="41B8D5"/>
              </a:solidFill>
            </p:spPr>
          </p:sp>
          <p:sp>
            <p:nvSpPr>
              <p:cNvPr id="56" name="Freeform 56"/>
              <p:cNvSpPr/>
              <p:nvPr/>
            </p:nvSpPr>
            <p:spPr>
              <a:xfrm>
                <a:off x="5063442" y="6570184"/>
                <a:ext cx="926153" cy="3650546"/>
              </a:xfrm>
              <a:custGeom>
                <a:avLst/>
                <a:gdLst/>
                <a:ahLst/>
                <a:cxnLst/>
                <a:rect l="l" t="t" r="r" b="b"/>
                <a:pathLst>
                  <a:path w="926153" h="3650546">
                    <a:moveTo>
                      <a:pt x="127000" y="63217"/>
                    </a:moveTo>
                    <a:cubicBezTo>
                      <a:pt x="126844" y="28257"/>
                      <a:pt x="98460" y="0"/>
                      <a:pt x="63500" y="0"/>
                    </a:cubicBezTo>
                    <a:cubicBezTo>
                      <a:pt x="28541" y="0"/>
                      <a:pt x="156" y="28257"/>
                      <a:pt x="0" y="63217"/>
                    </a:cubicBezTo>
                    <a:cubicBezTo>
                      <a:pt x="156" y="98176"/>
                      <a:pt x="28541" y="126433"/>
                      <a:pt x="63500" y="126433"/>
                    </a:cubicBezTo>
                    <a:cubicBezTo>
                      <a:pt x="98460" y="126433"/>
                      <a:pt x="126844" y="98176"/>
                      <a:pt x="127000" y="63217"/>
                    </a:cubicBezTo>
                    <a:close/>
                    <a:moveTo>
                      <a:pt x="66048" y="18839"/>
                    </a:moveTo>
                    <a:cubicBezTo>
                      <a:pt x="7116" y="15456"/>
                      <a:pt x="2020" y="104209"/>
                      <a:pt x="60952" y="107594"/>
                    </a:cubicBezTo>
                    <a:cubicBezTo>
                      <a:pt x="61609" y="107631"/>
                      <a:pt x="62092" y="108246"/>
                      <a:pt x="62654" y="108604"/>
                    </a:cubicBezTo>
                    <a:cubicBezTo>
                      <a:pt x="72788" y="115061"/>
                      <a:pt x="81251" y="128236"/>
                      <a:pt x="90344" y="145184"/>
                    </a:cubicBezTo>
                    <a:cubicBezTo>
                      <a:pt x="166363" y="286889"/>
                      <a:pt x="221734" y="665229"/>
                      <a:pt x="278913" y="1120543"/>
                    </a:cubicBezTo>
                    <a:cubicBezTo>
                      <a:pt x="300405" y="1291678"/>
                      <a:pt x="321899" y="1473625"/>
                      <a:pt x="344365" y="1658260"/>
                    </a:cubicBezTo>
                    <a:cubicBezTo>
                      <a:pt x="352267" y="1723206"/>
                      <a:pt x="360289" y="1788485"/>
                      <a:pt x="368474" y="1853742"/>
                    </a:cubicBezTo>
                    <a:cubicBezTo>
                      <a:pt x="459417" y="2578865"/>
                      <a:pt x="573484" y="3299386"/>
                      <a:pt x="759863" y="3547750"/>
                    </a:cubicBezTo>
                    <a:cubicBezTo>
                      <a:pt x="780911" y="3575797"/>
                      <a:pt x="802954" y="3598388"/>
                      <a:pt x="825741" y="3615328"/>
                    </a:cubicBezTo>
                    <a:cubicBezTo>
                      <a:pt x="873114" y="3650546"/>
                      <a:pt x="926153" y="3579201"/>
                      <a:pt x="878779" y="3543983"/>
                    </a:cubicBezTo>
                    <a:cubicBezTo>
                      <a:pt x="862135" y="3531609"/>
                      <a:pt x="846317" y="3514844"/>
                      <a:pt x="830969" y="3494391"/>
                    </a:cubicBezTo>
                    <a:cubicBezTo>
                      <a:pt x="649341" y="3252359"/>
                      <a:pt x="545103" y="2547690"/>
                      <a:pt x="456683" y="1842679"/>
                    </a:cubicBezTo>
                    <a:cubicBezTo>
                      <a:pt x="448512" y="1777530"/>
                      <a:pt x="440503" y="1712360"/>
                      <a:pt x="432614" y="1647522"/>
                    </a:cubicBezTo>
                    <a:cubicBezTo>
                      <a:pt x="410134" y="1462771"/>
                      <a:pt x="388625" y="1280709"/>
                      <a:pt x="367120" y="1109467"/>
                    </a:cubicBezTo>
                    <a:cubicBezTo>
                      <a:pt x="308016" y="638822"/>
                      <a:pt x="247151" y="249428"/>
                      <a:pt x="168683" y="103158"/>
                    </a:cubicBezTo>
                    <a:cubicBezTo>
                      <a:pt x="150398" y="69074"/>
                      <a:pt x="130282" y="46281"/>
                      <a:pt x="110424" y="33628"/>
                    </a:cubicBezTo>
                    <a:cubicBezTo>
                      <a:pt x="95989" y="24431"/>
                      <a:pt x="81122" y="19705"/>
                      <a:pt x="66048" y="18839"/>
                    </a:cubicBezTo>
                  </a:path>
                </a:pathLst>
              </a:custGeom>
              <a:solidFill>
                <a:srgbClr val="41B8D5"/>
              </a:solidFill>
            </p:spPr>
          </p:sp>
          <p:sp>
            <p:nvSpPr>
              <p:cNvPr id="57" name="Freeform 57"/>
              <p:cNvSpPr/>
              <p:nvPr/>
            </p:nvSpPr>
            <p:spPr>
              <a:xfrm>
                <a:off x="5841810" y="10035264"/>
                <a:ext cx="931043" cy="231638"/>
              </a:xfrm>
              <a:custGeom>
                <a:avLst/>
                <a:gdLst/>
                <a:ahLst/>
                <a:cxnLst/>
                <a:rect l="l" t="t" r="r" b="b"/>
                <a:pathLst>
                  <a:path w="931043" h="231638">
                    <a:moveTo>
                      <a:pt x="137392" y="114576"/>
                    </a:moveTo>
                    <a:cubicBezTo>
                      <a:pt x="137236" y="79617"/>
                      <a:pt x="108852" y="51360"/>
                      <a:pt x="73892" y="51360"/>
                    </a:cubicBezTo>
                    <a:cubicBezTo>
                      <a:pt x="38933" y="51360"/>
                      <a:pt x="10549" y="79617"/>
                      <a:pt x="10392" y="114576"/>
                    </a:cubicBezTo>
                    <a:cubicBezTo>
                      <a:pt x="10549" y="149535"/>
                      <a:pt x="38933" y="177792"/>
                      <a:pt x="73892" y="177792"/>
                    </a:cubicBezTo>
                    <a:cubicBezTo>
                      <a:pt x="108852" y="177792"/>
                      <a:pt x="137236" y="149535"/>
                      <a:pt x="137392" y="114576"/>
                    </a:cubicBezTo>
                    <a:close/>
                    <a:moveTo>
                      <a:pt x="100411" y="78903"/>
                    </a:moveTo>
                    <a:cubicBezTo>
                      <a:pt x="53038" y="43686"/>
                      <a:pt x="0" y="115031"/>
                      <a:pt x="47373" y="150248"/>
                    </a:cubicBezTo>
                    <a:cubicBezTo>
                      <a:pt x="108645" y="195798"/>
                      <a:pt x="176554" y="219510"/>
                      <a:pt x="248602" y="227924"/>
                    </a:cubicBezTo>
                    <a:cubicBezTo>
                      <a:pt x="270693" y="230505"/>
                      <a:pt x="293174" y="231638"/>
                      <a:pt x="315963" y="231515"/>
                    </a:cubicBezTo>
                    <a:cubicBezTo>
                      <a:pt x="399003" y="231064"/>
                      <a:pt x="486340" y="213728"/>
                      <a:pt x="573595" y="190144"/>
                    </a:cubicBezTo>
                    <a:cubicBezTo>
                      <a:pt x="618615" y="177975"/>
                      <a:pt x="663623" y="164177"/>
                      <a:pt x="707982" y="150381"/>
                    </a:cubicBezTo>
                    <a:cubicBezTo>
                      <a:pt x="716617" y="147696"/>
                      <a:pt x="725226" y="145011"/>
                      <a:pt x="733806" y="142338"/>
                    </a:cubicBezTo>
                    <a:cubicBezTo>
                      <a:pt x="781744" y="127409"/>
                      <a:pt x="828742" y="112872"/>
                      <a:pt x="873954" y="100987"/>
                    </a:cubicBezTo>
                    <a:cubicBezTo>
                      <a:pt x="931043" y="85979"/>
                      <a:pt x="908442" y="0"/>
                      <a:pt x="851352" y="15008"/>
                    </a:cubicBezTo>
                    <a:cubicBezTo>
                      <a:pt x="804906" y="27218"/>
                      <a:pt x="756617" y="42122"/>
                      <a:pt x="707372" y="57459"/>
                    </a:cubicBezTo>
                    <a:cubicBezTo>
                      <a:pt x="698803" y="60128"/>
                      <a:pt x="690204" y="62810"/>
                      <a:pt x="681580" y="65492"/>
                    </a:cubicBezTo>
                    <a:cubicBezTo>
                      <a:pt x="638278" y="78959"/>
                      <a:pt x="594347" y="92445"/>
                      <a:pt x="550398" y="104324"/>
                    </a:cubicBezTo>
                    <a:cubicBezTo>
                      <a:pt x="470835" y="125829"/>
                      <a:pt x="391247" y="142205"/>
                      <a:pt x="315480" y="142616"/>
                    </a:cubicBezTo>
                    <a:cubicBezTo>
                      <a:pt x="296344" y="142719"/>
                      <a:pt x="277465" y="141792"/>
                      <a:pt x="258914" y="139625"/>
                    </a:cubicBezTo>
                    <a:cubicBezTo>
                      <a:pt x="202260" y="133008"/>
                      <a:pt x="148658" y="114770"/>
                      <a:pt x="100411" y="78903"/>
                    </a:cubicBezTo>
                  </a:path>
                </a:pathLst>
              </a:custGeom>
              <a:solidFill>
                <a:srgbClr val="41B8D5"/>
              </a:solidFill>
            </p:spPr>
          </p:sp>
          <p:sp>
            <p:nvSpPr>
              <p:cNvPr id="58" name="Freeform 58"/>
              <p:cNvSpPr/>
              <p:nvPr/>
            </p:nvSpPr>
            <p:spPr>
              <a:xfrm>
                <a:off x="6636072" y="9674681"/>
                <a:ext cx="918251" cy="481797"/>
              </a:xfrm>
              <a:custGeom>
                <a:avLst/>
                <a:gdLst/>
                <a:ahLst/>
                <a:cxnLst/>
                <a:rect l="l" t="t" r="r" b="b"/>
                <a:pathLst>
                  <a:path w="918251" h="481797">
                    <a:moveTo>
                      <a:pt x="131891" y="418580"/>
                    </a:moveTo>
                    <a:cubicBezTo>
                      <a:pt x="131734" y="383621"/>
                      <a:pt x="103351" y="355364"/>
                      <a:pt x="68391" y="355364"/>
                    </a:cubicBezTo>
                    <a:cubicBezTo>
                      <a:pt x="33431" y="355364"/>
                      <a:pt x="5047" y="383621"/>
                      <a:pt x="4891" y="418580"/>
                    </a:cubicBezTo>
                    <a:cubicBezTo>
                      <a:pt x="5047" y="453540"/>
                      <a:pt x="33431" y="481797"/>
                      <a:pt x="68391" y="481797"/>
                    </a:cubicBezTo>
                    <a:cubicBezTo>
                      <a:pt x="103351" y="481797"/>
                      <a:pt x="131734" y="453540"/>
                      <a:pt x="131891" y="418580"/>
                    </a:cubicBezTo>
                    <a:close/>
                    <a:moveTo>
                      <a:pt x="57090" y="375591"/>
                    </a:moveTo>
                    <a:cubicBezTo>
                      <a:pt x="0" y="390599"/>
                      <a:pt x="22601" y="476578"/>
                      <a:pt x="79692" y="461570"/>
                    </a:cubicBezTo>
                    <a:cubicBezTo>
                      <a:pt x="200020" y="429938"/>
                      <a:pt x="318798" y="352261"/>
                      <a:pt x="436124" y="273993"/>
                    </a:cubicBezTo>
                    <a:cubicBezTo>
                      <a:pt x="566206" y="187215"/>
                      <a:pt x="694194" y="98163"/>
                      <a:pt x="823119" y="89546"/>
                    </a:cubicBezTo>
                    <a:cubicBezTo>
                      <a:pt x="829292" y="89134"/>
                      <a:pt x="835466" y="88917"/>
                      <a:pt x="841639" y="88908"/>
                    </a:cubicBezTo>
                    <a:cubicBezTo>
                      <a:pt x="846097" y="88901"/>
                      <a:pt x="850555" y="89004"/>
                      <a:pt x="855013" y="89218"/>
                    </a:cubicBezTo>
                    <a:cubicBezTo>
                      <a:pt x="913974" y="92058"/>
                      <a:pt x="918251" y="3261"/>
                      <a:pt x="859289" y="421"/>
                    </a:cubicBezTo>
                    <a:cubicBezTo>
                      <a:pt x="853362" y="135"/>
                      <a:pt x="847436" y="0"/>
                      <a:pt x="841509" y="8"/>
                    </a:cubicBezTo>
                    <a:cubicBezTo>
                      <a:pt x="833403" y="20"/>
                      <a:pt x="825297" y="303"/>
                      <a:pt x="817191" y="845"/>
                    </a:cubicBezTo>
                    <a:cubicBezTo>
                      <a:pt x="674807" y="10360"/>
                      <a:pt x="531332" y="103614"/>
                      <a:pt x="386789" y="200039"/>
                    </a:cubicBezTo>
                    <a:cubicBezTo>
                      <a:pt x="278108" y="272541"/>
                      <a:pt x="168734" y="346242"/>
                      <a:pt x="57090" y="375591"/>
                    </a:cubicBezTo>
                  </a:path>
                </a:pathLst>
              </a:custGeom>
              <a:solidFill>
                <a:srgbClr val="41B8D5"/>
              </a:solidFill>
            </p:spPr>
          </p:sp>
          <p:sp>
            <p:nvSpPr>
              <p:cNvPr id="59" name="Freeform 59"/>
              <p:cNvSpPr/>
              <p:nvPr/>
            </p:nvSpPr>
            <p:spPr>
              <a:xfrm>
                <a:off x="7429723" y="9656284"/>
                <a:ext cx="922433" cy="595748"/>
              </a:xfrm>
              <a:custGeom>
                <a:avLst/>
                <a:gdLst/>
                <a:ahLst/>
                <a:cxnLst/>
                <a:rect l="l" t="t" r="r" b="b"/>
                <a:pathLst>
                  <a:path w="922433" h="595748">
                    <a:moveTo>
                      <a:pt x="127000" y="63217"/>
                    </a:moveTo>
                    <a:cubicBezTo>
                      <a:pt x="126844" y="28257"/>
                      <a:pt x="98460" y="0"/>
                      <a:pt x="63500" y="0"/>
                    </a:cubicBezTo>
                    <a:cubicBezTo>
                      <a:pt x="28540" y="0"/>
                      <a:pt x="157" y="28257"/>
                      <a:pt x="0" y="63217"/>
                    </a:cubicBezTo>
                    <a:cubicBezTo>
                      <a:pt x="157" y="98176"/>
                      <a:pt x="28540" y="126433"/>
                      <a:pt x="63500" y="126433"/>
                    </a:cubicBezTo>
                    <a:cubicBezTo>
                      <a:pt x="98460" y="126433"/>
                      <a:pt x="126844" y="98176"/>
                      <a:pt x="127000" y="63217"/>
                    </a:cubicBezTo>
                    <a:close/>
                    <a:moveTo>
                      <a:pt x="65638" y="18818"/>
                    </a:moveTo>
                    <a:cubicBezTo>
                      <a:pt x="6677" y="15978"/>
                      <a:pt x="2400" y="104775"/>
                      <a:pt x="61362" y="107615"/>
                    </a:cubicBezTo>
                    <a:cubicBezTo>
                      <a:pt x="132512" y="111042"/>
                      <a:pt x="201859" y="143326"/>
                      <a:pt x="271061" y="187636"/>
                    </a:cubicBezTo>
                    <a:cubicBezTo>
                      <a:pt x="302767" y="207937"/>
                      <a:pt x="334381" y="230854"/>
                      <a:pt x="366010" y="255138"/>
                    </a:cubicBezTo>
                    <a:cubicBezTo>
                      <a:pt x="401961" y="282740"/>
                      <a:pt x="437909" y="312094"/>
                      <a:pt x="473978" y="341489"/>
                    </a:cubicBezTo>
                    <a:cubicBezTo>
                      <a:pt x="592783" y="438311"/>
                      <a:pt x="713266" y="534534"/>
                      <a:pt x="837994" y="576802"/>
                    </a:cubicBezTo>
                    <a:cubicBezTo>
                      <a:pt x="893901" y="595748"/>
                      <a:pt x="922433" y="511551"/>
                      <a:pt x="866526" y="492606"/>
                    </a:cubicBezTo>
                    <a:cubicBezTo>
                      <a:pt x="750794" y="453387"/>
                      <a:pt x="640160" y="362239"/>
                      <a:pt x="530139" y="272575"/>
                    </a:cubicBezTo>
                    <a:cubicBezTo>
                      <a:pt x="493398" y="242633"/>
                      <a:pt x="456770" y="212741"/>
                      <a:pt x="420149" y="184624"/>
                    </a:cubicBezTo>
                    <a:cubicBezTo>
                      <a:pt x="386463" y="158760"/>
                      <a:pt x="352766" y="134390"/>
                      <a:pt x="318999" y="112769"/>
                    </a:cubicBezTo>
                    <a:cubicBezTo>
                      <a:pt x="235431" y="59259"/>
                      <a:pt x="151126" y="22935"/>
                      <a:pt x="65638" y="18818"/>
                    </a:cubicBezTo>
                  </a:path>
                </a:pathLst>
              </a:custGeom>
              <a:solidFill>
                <a:srgbClr val="41B8D5"/>
              </a:solidFill>
            </p:spPr>
          </p:sp>
          <p:sp>
            <p:nvSpPr>
              <p:cNvPr id="60" name="Freeform 60"/>
              <p:cNvSpPr/>
              <p:nvPr/>
            </p:nvSpPr>
            <p:spPr>
              <a:xfrm>
                <a:off x="8211810" y="10127772"/>
                <a:ext cx="920458" cy="201906"/>
              </a:xfrm>
              <a:custGeom>
                <a:avLst/>
                <a:gdLst/>
                <a:ahLst/>
                <a:cxnLst/>
                <a:rect l="l" t="t" r="r" b="b"/>
                <a:pathLst>
                  <a:path w="920458" h="201906">
                    <a:moveTo>
                      <a:pt x="133674" y="63216"/>
                    </a:moveTo>
                    <a:cubicBezTo>
                      <a:pt x="133517" y="28257"/>
                      <a:pt x="105134" y="0"/>
                      <a:pt x="70174" y="0"/>
                    </a:cubicBezTo>
                    <a:cubicBezTo>
                      <a:pt x="35214" y="0"/>
                      <a:pt x="6830" y="28257"/>
                      <a:pt x="6674" y="63216"/>
                    </a:cubicBezTo>
                    <a:cubicBezTo>
                      <a:pt x="6830" y="98175"/>
                      <a:pt x="35214" y="126432"/>
                      <a:pt x="70174" y="126432"/>
                    </a:cubicBezTo>
                    <a:cubicBezTo>
                      <a:pt x="105134" y="126432"/>
                      <a:pt x="133517" y="98175"/>
                      <a:pt x="133674" y="63216"/>
                    </a:cubicBezTo>
                    <a:close/>
                    <a:moveTo>
                      <a:pt x="84439" y="21118"/>
                    </a:moveTo>
                    <a:cubicBezTo>
                      <a:pt x="28533" y="2172"/>
                      <a:pt x="0" y="86369"/>
                      <a:pt x="55907" y="105314"/>
                    </a:cubicBezTo>
                    <a:cubicBezTo>
                      <a:pt x="232630" y="165202"/>
                      <a:pt x="417531" y="179798"/>
                      <a:pt x="602582" y="187676"/>
                    </a:cubicBezTo>
                    <a:cubicBezTo>
                      <a:pt x="631911" y="188925"/>
                      <a:pt x="661240" y="190012"/>
                      <a:pt x="690537" y="191104"/>
                    </a:cubicBezTo>
                    <a:cubicBezTo>
                      <a:pt x="746000" y="193169"/>
                      <a:pt x="801345" y="195241"/>
                      <a:pt x="856337" y="198459"/>
                    </a:cubicBezTo>
                    <a:cubicBezTo>
                      <a:pt x="915266" y="201906"/>
                      <a:pt x="920458" y="113158"/>
                      <a:pt x="861530" y="109710"/>
                    </a:cubicBezTo>
                    <a:cubicBezTo>
                      <a:pt x="805912" y="106457"/>
                      <a:pt x="749938" y="104354"/>
                      <a:pt x="693844" y="102265"/>
                    </a:cubicBezTo>
                    <a:cubicBezTo>
                      <a:pt x="664706" y="101180"/>
                      <a:pt x="635534" y="100098"/>
                      <a:pt x="606363" y="98856"/>
                    </a:cubicBezTo>
                    <a:cubicBezTo>
                      <a:pt x="429787" y="91339"/>
                      <a:pt x="253149" y="78290"/>
                      <a:pt x="84439" y="21118"/>
                    </a:cubicBezTo>
                  </a:path>
                </a:pathLst>
              </a:custGeom>
              <a:solidFill>
                <a:srgbClr val="41B8D5"/>
              </a:solidFill>
            </p:spPr>
          </p:sp>
          <p:sp>
            <p:nvSpPr>
              <p:cNvPr id="61" name="Freeform 61"/>
              <p:cNvSpPr/>
              <p:nvPr/>
            </p:nvSpPr>
            <p:spPr>
              <a:xfrm>
                <a:off x="9007243" y="10218640"/>
                <a:ext cx="911435" cy="126433"/>
              </a:xfrm>
              <a:custGeom>
                <a:avLst/>
                <a:gdLst/>
                <a:ahLst/>
                <a:cxnLst/>
                <a:rect l="l" t="t" r="r" b="b"/>
                <a:pathLst>
                  <a:path w="911435" h="126433">
                    <a:moveTo>
                      <a:pt x="127000" y="63216"/>
                    </a:moveTo>
                    <a:cubicBezTo>
                      <a:pt x="126844" y="28257"/>
                      <a:pt x="98460" y="0"/>
                      <a:pt x="63500" y="0"/>
                    </a:cubicBezTo>
                    <a:cubicBezTo>
                      <a:pt x="28540" y="0"/>
                      <a:pt x="157" y="28257"/>
                      <a:pt x="0" y="63216"/>
                    </a:cubicBezTo>
                    <a:cubicBezTo>
                      <a:pt x="157" y="98175"/>
                      <a:pt x="28540" y="126432"/>
                      <a:pt x="63500" y="126432"/>
                    </a:cubicBezTo>
                    <a:cubicBezTo>
                      <a:pt x="98460" y="126432"/>
                      <a:pt x="126844" y="98175"/>
                      <a:pt x="127000" y="63216"/>
                    </a:cubicBezTo>
                    <a:close/>
                    <a:moveTo>
                      <a:pt x="66097" y="18842"/>
                    </a:moveTo>
                    <a:cubicBezTo>
                      <a:pt x="7168" y="15395"/>
                      <a:pt x="1976" y="104143"/>
                      <a:pt x="60904" y="107591"/>
                    </a:cubicBezTo>
                    <a:cubicBezTo>
                      <a:pt x="158889" y="113323"/>
                      <a:pt x="256992" y="115177"/>
                      <a:pt x="355149" y="115184"/>
                    </a:cubicBezTo>
                    <a:cubicBezTo>
                      <a:pt x="431650" y="115189"/>
                      <a:pt x="508183" y="114073"/>
                      <a:pt x="584717" y="112811"/>
                    </a:cubicBezTo>
                    <a:cubicBezTo>
                      <a:pt x="595244" y="112637"/>
                      <a:pt x="605770" y="112461"/>
                      <a:pt x="616297" y="112284"/>
                    </a:cubicBezTo>
                    <a:cubicBezTo>
                      <a:pt x="695016" y="110966"/>
                      <a:pt x="773731" y="109637"/>
                      <a:pt x="852406" y="109381"/>
                    </a:cubicBezTo>
                    <a:cubicBezTo>
                      <a:pt x="911435" y="109189"/>
                      <a:pt x="911145" y="20289"/>
                      <a:pt x="852116" y="20482"/>
                    </a:cubicBezTo>
                    <a:cubicBezTo>
                      <a:pt x="773041" y="20739"/>
                      <a:pt x="693926" y="22071"/>
                      <a:pt x="614808" y="23398"/>
                    </a:cubicBezTo>
                    <a:cubicBezTo>
                      <a:pt x="604289" y="23574"/>
                      <a:pt x="593771" y="23750"/>
                      <a:pt x="583252" y="23923"/>
                    </a:cubicBezTo>
                    <a:cubicBezTo>
                      <a:pt x="507209" y="25177"/>
                      <a:pt x="431166" y="26289"/>
                      <a:pt x="355155" y="26284"/>
                    </a:cubicBezTo>
                    <a:cubicBezTo>
                      <a:pt x="258729" y="26278"/>
                      <a:pt x="162354" y="24474"/>
                      <a:pt x="66097" y="18842"/>
                    </a:cubicBezTo>
                  </a:path>
                </a:pathLst>
              </a:custGeom>
              <a:solidFill>
                <a:srgbClr val="41B8D5"/>
              </a:solidFill>
            </p:spPr>
          </p:sp>
          <p:sp>
            <p:nvSpPr>
              <p:cNvPr id="62" name="Freeform 62"/>
              <p:cNvSpPr/>
              <p:nvPr/>
            </p:nvSpPr>
            <p:spPr>
              <a:xfrm>
                <a:off x="9796004" y="10220354"/>
                <a:ext cx="911290" cy="126433"/>
              </a:xfrm>
              <a:custGeom>
                <a:avLst/>
                <a:gdLst/>
                <a:ahLst/>
                <a:cxnLst/>
                <a:rect l="l" t="t" r="r" b="b"/>
                <a:pathLst>
                  <a:path w="911290" h="126433">
                    <a:moveTo>
                      <a:pt x="127000" y="63217"/>
                    </a:moveTo>
                    <a:cubicBezTo>
                      <a:pt x="126843" y="28258"/>
                      <a:pt x="98459" y="0"/>
                      <a:pt x="63500" y="0"/>
                    </a:cubicBezTo>
                    <a:cubicBezTo>
                      <a:pt x="28540" y="0"/>
                      <a:pt x="156" y="28258"/>
                      <a:pt x="0" y="63217"/>
                    </a:cubicBezTo>
                    <a:cubicBezTo>
                      <a:pt x="156" y="98176"/>
                      <a:pt x="28540" y="126433"/>
                      <a:pt x="63500" y="126433"/>
                    </a:cubicBezTo>
                    <a:cubicBezTo>
                      <a:pt x="98459" y="126433"/>
                      <a:pt x="126843" y="98176"/>
                      <a:pt x="127000" y="63217"/>
                    </a:cubicBezTo>
                    <a:close/>
                    <a:moveTo>
                      <a:pt x="63355" y="18768"/>
                    </a:moveTo>
                    <a:cubicBezTo>
                      <a:pt x="4326" y="18960"/>
                      <a:pt x="4616" y="107859"/>
                      <a:pt x="63645" y="107667"/>
                    </a:cubicBezTo>
                    <a:cubicBezTo>
                      <a:pt x="184723" y="107272"/>
                      <a:pt x="305800" y="105789"/>
                      <a:pt x="426877" y="104300"/>
                    </a:cubicBezTo>
                    <a:cubicBezTo>
                      <a:pt x="482062" y="103622"/>
                      <a:pt x="537248" y="102943"/>
                      <a:pt x="592434" y="102366"/>
                    </a:cubicBezTo>
                    <a:cubicBezTo>
                      <a:pt x="679043" y="101462"/>
                      <a:pt x="765651" y="100809"/>
                      <a:pt x="852260" y="100809"/>
                    </a:cubicBezTo>
                    <a:cubicBezTo>
                      <a:pt x="911290" y="100809"/>
                      <a:pt x="911290" y="11909"/>
                      <a:pt x="852260" y="11909"/>
                    </a:cubicBezTo>
                    <a:cubicBezTo>
                      <a:pt x="765342" y="11909"/>
                      <a:pt x="678423" y="12563"/>
                      <a:pt x="591505" y="13472"/>
                    </a:cubicBezTo>
                    <a:cubicBezTo>
                      <a:pt x="536265" y="14048"/>
                      <a:pt x="481025" y="14728"/>
                      <a:pt x="425784" y="15407"/>
                    </a:cubicBezTo>
                    <a:cubicBezTo>
                      <a:pt x="304975" y="16892"/>
                      <a:pt x="184166" y="18373"/>
                      <a:pt x="63355" y="18768"/>
                    </a:cubicBezTo>
                  </a:path>
                </a:pathLst>
              </a:custGeom>
              <a:solidFill>
                <a:srgbClr val="41B8D5"/>
              </a:solidFill>
            </p:spPr>
          </p:sp>
          <p:sp>
            <p:nvSpPr>
              <p:cNvPr id="63" name="Freeform 63"/>
              <p:cNvSpPr/>
              <p:nvPr/>
            </p:nvSpPr>
            <p:spPr>
              <a:xfrm>
                <a:off x="10584764" y="10213497"/>
                <a:ext cx="915760" cy="133290"/>
              </a:xfrm>
              <a:custGeom>
                <a:avLst/>
                <a:gdLst/>
                <a:ahLst/>
                <a:cxnLst/>
                <a:rect l="l" t="t" r="r" b="b"/>
                <a:pathLst>
                  <a:path w="915760" h="133290">
                    <a:moveTo>
                      <a:pt x="127000" y="63216"/>
                    </a:moveTo>
                    <a:cubicBezTo>
                      <a:pt x="126843" y="28257"/>
                      <a:pt x="98460" y="0"/>
                      <a:pt x="63500" y="0"/>
                    </a:cubicBezTo>
                    <a:cubicBezTo>
                      <a:pt x="28540" y="0"/>
                      <a:pt x="157" y="28257"/>
                      <a:pt x="0" y="63216"/>
                    </a:cubicBezTo>
                    <a:cubicBezTo>
                      <a:pt x="157" y="98175"/>
                      <a:pt x="28540" y="126432"/>
                      <a:pt x="63500" y="126432"/>
                    </a:cubicBezTo>
                    <a:cubicBezTo>
                      <a:pt x="98460" y="126432"/>
                      <a:pt x="126843" y="98175"/>
                      <a:pt x="127000" y="63216"/>
                    </a:cubicBezTo>
                    <a:close/>
                    <a:moveTo>
                      <a:pt x="63500" y="18766"/>
                    </a:moveTo>
                    <a:cubicBezTo>
                      <a:pt x="4470" y="18766"/>
                      <a:pt x="4470" y="107666"/>
                      <a:pt x="63500" y="107666"/>
                    </a:cubicBezTo>
                    <a:cubicBezTo>
                      <a:pt x="150159" y="107666"/>
                      <a:pt x="265415" y="108412"/>
                      <a:pt x="380957" y="109412"/>
                    </a:cubicBezTo>
                    <a:cubicBezTo>
                      <a:pt x="440523" y="109927"/>
                      <a:pt x="500166" y="110510"/>
                      <a:pt x="556012" y="111093"/>
                    </a:cubicBezTo>
                    <a:cubicBezTo>
                      <a:pt x="718630" y="112789"/>
                      <a:pt x="849050" y="114486"/>
                      <a:pt x="851643" y="114520"/>
                    </a:cubicBezTo>
                    <a:cubicBezTo>
                      <a:pt x="851668" y="114520"/>
                      <a:pt x="851681" y="114520"/>
                      <a:pt x="851681" y="114520"/>
                    </a:cubicBezTo>
                    <a:cubicBezTo>
                      <a:pt x="910706" y="115290"/>
                      <a:pt x="911864" y="26397"/>
                      <a:pt x="852839" y="25628"/>
                    </a:cubicBezTo>
                    <a:cubicBezTo>
                      <a:pt x="852839" y="25628"/>
                      <a:pt x="852826" y="25628"/>
                      <a:pt x="852801" y="25628"/>
                    </a:cubicBezTo>
                    <a:cubicBezTo>
                      <a:pt x="850206" y="25594"/>
                      <a:pt x="719684" y="23895"/>
                      <a:pt x="556939" y="22198"/>
                    </a:cubicBezTo>
                    <a:cubicBezTo>
                      <a:pt x="501043" y="21614"/>
                      <a:pt x="441347" y="21031"/>
                      <a:pt x="381726" y="20516"/>
                    </a:cubicBezTo>
                    <a:cubicBezTo>
                      <a:pt x="265904" y="19513"/>
                      <a:pt x="150369" y="18766"/>
                      <a:pt x="63500" y="18766"/>
                    </a:cubicBezTo>
                    <a:moveTo>
                      <a:pt x="915760" y="70074"/>
                    </a:moveTo>
                    <a:cubicBezTo>
                      <a:pt x="915604" y="35115"/>
                      <a:pt x="887220" y="6857"/>
                      <a:pt x="852260" y="6857"/>
                    </a:cubicBezTo>
                    <a:cubicBezTo>
                      <a:pt x="817300" y="6857"/>
                      <a:pt x="788917" y="35115"/>
                      <a:pt x="788760" y="70074"/>
                    </a:cubicBezTo>
                    <a:cubicBezTo>
                      <a:pt x="788917" y="105033"/>
                      <a:pt x="817300" y="133290"/>
                      <a:pt x="852260" y="133290"/>
                    </a:cubicBezTo>
                    <a:cubicBezTo>
                      <a:pt x="887220" y="133290"/>
                      <a:pt x="915604" y="105033"/>
                      <a:pt x="915760" y="70074"/>
                    </a:cubicBezTo>
                    <a:close/>
                  </a:path>
                </a:pathLst>
              </a:custGeom>
              <a:solidFill>
                <a:srgbClr val="41B8D5"/>
              </a:solidFill>
            </p:spPr>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9922543" y="2219326"/>
            <a:ext cx="8365458" cy="0"/>
          </a:xfrm>
          <a:prstGeom prst="line">
            <a:avLst/>
          </a:prstGeom>
          <a:ln w="38100" cap="flat">
            <a:solidFill>
              <a:srgbClr val="FFFFFF"/>
            </a:solidFill>
            <a:prstDash val="solid"/>
            <a:headEnd type="none" w="sm" len="sm"/>
            <a:tailEnd type="none" w="sm" len="sm"/>
          </a:ln>
        </p:spPr>
      </p:sp>
      <p:sp>
        <p:nvSpPr>
          <p:cNvPr id="3" name="Freeform 3"/>
          <p:cNvSpPr/>
          <p:nvPr/>
        </p:nvSpPr>
        <p:spPr>
          <a:xfrm>
            <a:off x="509787" y="1734618"/>
            <a:ext cx="9049975" cy="6817765"/>
          </a:xfrm>
          <a:custGeom>
            <a:avLst/>
            <a:gdLst/>
            <a:ahLst/>
            <a:cxnLst/>
            <a:rect l="l" t="t" r="r" b="b"/>
            <a:pathLst>
              <a:path w="9049975" h="6817765">
                <a:moveTo>
                  <a:pt x="0" y="0"/>
                </a:moveTo>
                <a:lnTo>
                  <a:pt x="9049975" y="0"/>
                </a:lnTo>
                <a:lnTo>
                  <a:pt x="9049975" y="6817764"/>
                </a:lnTo>
                <a:lnTo>
                  <a:pt x="0" y="6817764"/>
                </a:lnTo>
                <a:lnTo>
                  <a:pt x="0" y="0"/>
                </a:lnTo>
                <a:close/>
              </a:path>
            </a:pathLst>
          </a:custGeom>
          <a:blipFill>
            <a:blip r:embed="rId2"/>
            <a:stretch>
              <a:fillRect t="-1991" r="-4600" b="-4090"/>
            </a:stretch>
          </a:blipFill>
        </p:spPr>
      </p:sp>
      <p:sp>
        <p:nvSpPr>
          <p:cNvPr id="4" name="TextBox 4"/>
          <p:cNvSpPr txBox="1"/>
          <p:nvPr/>
        </p:nvSpPr>
        <p:spPr>
          <a:xfrm>
            <a:off x="9559762" y="1143001"/>
            <a:ext cx="8365458" cy="1076325"/>
          </a:xfrm>
          <a:prstGeom prst="rect">
            <a:avLst/>
          </a:prstGeom>
        </p:spPr>
        <p:txBody>
          <a:bodyPr lIns="0" tIns="0" rIns="0" bIns="0" rtlCol="0" anchor="t">
            <a:spAutoFit/>
          </a:bodyPr>
          <a:lstStyle/>
          <a:p>
            <a:pPr>
              <a:lnSpc>
                <a:spcPts val="8400"/>
              </a:lnSpc>
            </a:pPr>
            <a:r>
              <a:rPr lang="en-US" sz="7000" dirty="0">
                <a:solidFill>
                  <a:srgbClr val="F0EEE9"/>
                </a:solidFill>
                <a:latin typeface="Tek Tall Arabic"/>
              </a:rPr>
              <a:t>MOVIE COUNT &amp; GROSS BY COUNTRY</a:t>
            </a:r>
          </a:p>
        </p:txBody>
      </p:sp>
      <p:sp>
        <p:nvSpPr>
          <p:cNvPr id="5" name="TextBox 5"/>
          <p:cNvSpPr txBox="1"/>
          <p:nvPr/>
        </p:nvSpPr>
        <p:spPr>
          <a:xfrm>
            <a:off x="9922542" y="2477896"/>
            <a:ext cx="7823532" cy="664654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The United states dominates the movie industry accounting for 82.30% of total movies produced and 88.2% of total gross revenue.</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The United Kingdom plays a noteworthy role in movie production (8.01%) but generates a lower percentage of total gross revenue(5.1%).</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The "Others" category consists of 31 countries excluding US and UK whose contributions are too small to visualize individually. Their overall impact in terms of movie count and gross revenue is significantly lower.</a:t>
            </a:r>
          </a:p>
          <a:p>
            <a:pPr algn="l">
              <a:lnSpc>
                <a:spcPts val="3779"/>
              </a:lnSpc>
            </a:pPr>
            <a:endParaRPr lang="en-US" sz="2699">
              <a:solidFill>
                <a:srgbClr val="FFFFFF"/>
              </a:solidFill>
              <a:latin typeface="IBM Plex Sans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9630775" y="2209800"/>
            <a:ext cx="8657226" cy="0"/>
          </a:xfrm>
          <a:prstGeom prst="line">
            <a:avLst/>
          </a:prstGeom>
          <a:ln w="38100" cap="flat">
            <a:solidFill>
              <a:srgbClr val="FFFFFF"/>
            </a:solidFill>
            <a:prstDash val="solid"/>
            <a:headEnd type="none" w="sm" len="sm"/>
            <a:tailEnd type="none" w="sm" len="sm"/>
          </a:ln>
        </p:spPr>
      </p:sp>
      <p:sp>
        <p:nvSpPr>
          <p:cNvPr id="3" name="Freeform 3"/>
          <p:cNvSpPr/>
          <p:nvPr/>
        </p:nvSpPr>
        <p:spPr>
          <a:xfrm>
            <a:off x="1028700" y="2327597"/>
            <a:ext cx="8115300" cy="6728246"/>
          </a:xfrm>
          <a:custGeom>
            <a:avLst/>
            <a:gdLst/>
            <a:ahLst/>
            <a:cxnLst/>
            <a:rect l="l" t="t" r="r" b="b"/>
            <a:pathLst>
              <a:path w="8115300" h="6728246">
                <a:moveTo>
                  <a:pt x="0" y="0"/>
                </a:moveTo>
                <a:lnTo>
                  <a:pt x="8115300" y="0"/>
                </a:lnTo>
                <a:lnTo>
                  <a:pt x="8115300" y="6728247"/>
                </a:lnTo>
                <a:lnTo>
                  <a:pt x="0" y="6728247"/>
                </a:lnTo>
                <a:lnTo>
                  <a:pt x="0" y="0"/>
                </a:lnTo>
                <a:close/>
              </a:path>
            </a:pathLst>
          </a:custGeom>
          <a:blipFill>
            <a:blip r:embed="rId2"/>
            <a:stretch>
              <a:fillRect/>
            </a:stretch>
          </a:blipFill>
        </p:spPr>
      </p:sp>
      <p:sp>
        <p:nvSpPr>
          <p:cNvPr id="4" name="TextBox 4"/>
          <p:cNvSpPr txBox="1"/>
          <p:nvPr/>
        </p:nvSpPr>
        <p:spPr>
          <a:xfrm>
            <a:off x="9630774" y="1114425"/>
            <a:ext cx="8115300" cy="1095375"/>
          </a:xfrm>
          <a:prstGeom prst="rect">
            <a:avLst/>
          </a:prstGeom>
        </p:spPr>
        <p:txBody>
          <a:bodyPr lIns="0" tIns="0" rIns="0" bIns="0" rtlCol="0" anchor="t">
            <a:spAutoFit/>
          </a:bodyPr>
          <a:lstStyle/>
          <a:p>
            <a:pPr>
              <a:lnSpc>
                <a:spcPts val="8640"/>
              </a:lnSpc>
            </a:pPr>
            <a:r>
              <a:rPr lang="en-US" sz="7200">
                <a:solidFill>
                  <a:srgbClr val="F0EEE9"/>
                </a:solidFill>
                <a:latin typeface="Tek Tall Arabic"/>
              </a:rPr>
              <a:t>TOP 5 HIGHEST GROSSING MOVIES</a:t>
            </a:r>
          </a:p>
        </p:txBody>
      </p:sp>
      <p:sp>
        <p:nvSpPr>
          <p:cNvPr id="5" name="TextBox 5"/>
          <p:cNvSpPr txBox="1"/>
          <p:nvPr/>
        </p:nvSpPr>
        <p:spPr>
          <a:xfrm>
            <a:off x="9922542" y="2477896"/>
            <a:ext cx="7823532" cy="664654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The top 5 highest grossing movies all did over $1 billion each, with "Titanic" ranking as the highest-grossing movie at $2.20 billion. </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The movies above represent a diverse range of genres varying from drama to animation, which demonstrates that movies from any genres have the potential to achieve significant financial success if they resonate with audiences effectively.</a:t>
            </a:r>
          </a:p>
          <a:p>
            <a:pPr>
              <a:lnSpc>
                <a:spcPts val="3779"/>
              </a:lnSpc>
            </a:pPr>
            <a:endParaRPr lang="en-US" sz="2699">
              <a:solidFill>
                <a:srgbClr val="FFFFFF"/>
              </a:solidFill>
              <a:latin typeface="IBM Plex Sans Condensed"/>
            </a:endParaRPr>
          </a:p>
          <a:p>
            <a:pPr marL="582920" lvl="1" indent="-291460" algn="l">
              <a:lnSpc>
                <a:spcPts val="3779"/>
              </a:lnSpc>
              <a:buFont typeface="Arial"/>
              <a:buChar char="•"/>
            </a:pPr>
            <a:r>
              <a:rPr lang="en-US" sz="2699">
                <a:solidFill>
                  <a:srgbClr val="FFFFFF"/>
                </a:solidFill>
                <a:latin typeface="IBM Plex Sans Condensed"/>
              </a:rPr>
              <a:t>Franchise-based movies like "Harry Potter," "Star Wars," and "Jurassic Park" demonstrate the enduring appeal and financial success of well-known franchises.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TextBox 2"/>
          <p:cNvSpPr txBox="1"/>
          <p:nvPr/>
        </p:nvSpPr>
        <p:spPr>
          <a:xfrm>
            <a:off x="6505847" y="1509590"/>
            <a:ext cx="10753453" cy="331279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Allocate resources across different genres, target audiences and budget ranges in order to reduce risks and improve the chances of profitabilty.</a:t>
            </a:r>
          </a:p>
          <a:p>
            <a:pPr marL="582920" lvl="1" indent="-291460">
              <a:lnSpc>
                <a:spcPts val="3779"/>
              </a:lnSpc>
              <a:buFont typeface="Arial"/>
              <a:buChar char="•"/>
            </a:pPr>
            <a:r>
              <a:rPr lang="en-US" sz="2699">
                <a:solidFill>
                  <a:srgbClr val="FFFFFF"/>
                </a:solidFill>
                <a:latin typeface="IBM Plex Sans Condensed"/>
              </a:rPr>
              <a:t>Explore untapped/niche genres of movies and tailor marketing and storytelling that appeals to aspecific target audience.</a:t>
            </a:r>
          </a:p>
          <a:p>
            <a:pPr marL="582920" lvl="1" indent="-291460" algn="l">
              <a:lnSpc>
                <a:spcPts val="3779"/>
              </a:lnSpc>
              <a:buFont typeface="Arial"/>
              <a:buChar char="•"/>
            </a:pPr>
            <a:r>
              <a:rPr lang="en-US" sz="2699">
                <a:solidFill>
                  <a:srgbClr val="FFFFFF"/>
                </a:solidFill>
                <a:latin typeface="IBM Plex Sans Condensed"/>
              </a:rPr>
              <a:t>Analyse the relationship between movie budgets and gross earnings across different genres in order to optimize budget allocation and maximize return on investment.</a:t>
            </a:r>
          </a:p>
        </p:txBody>
      </p:sp>
      <p:sp>
        <p:nvSpPr>
          <p:cNvPr id="3" name="TextBox 3"/>
          <p:cNvSpPr txBox="1"/>
          <p:nvPr/>
        </p:nvSpPr>
        <p:spPr>
          <a:xfrm>
            <a:off x="6505847" y="1019433"/>
            <a:ext cx="10753453" cy="481331"/>
          </a:xfrm>
          <a:prstGeom prst="rect">
            <a:avLst/>
          </a:prstGeom>
        </p:spPr>
        <p:txBody>
          <a:bodyPr lIns="0" tIns="0" rIns="0" bIns="0" rtlCol="0" anchor="t">
            <a:spAutoFit/>
          </a:bodyPr>
          <a:lstStyle/>
          <a:p>
            <a:pPr marL="0" lvl="0" indent="0" algn="l">
              <a:lnSpc>
                <a:spcPts val="3919"/>
              </a:lnSpc>
              <a:spcBef>
                <a:spcPct val="0"/>
              </a:spcBef>
            </a:pPr>
            <a:r>
              <a:rPr lang="en-US" sz="2799" spc="139">
                <a:solidFill>
                  <a:srgbClr val="F0EEE9"/>
                </a:solidFill>
                <a:latin typeface="IBM Plex Sans Condensed Bold"/>
              </a:rPr>
              <a:t>DIVERSIFY INVESTMENT</a:t>
            </a:r>
          </a:p>
        </p:txBody>
      </p:sp>
      <p:sp>
        <p:nvSpPr>
          <p:cNvPr id="4" name="TextBox 4"/>
          <p:cNvSpPr txBox="1"/>
          <p:nvPr/>
        </p:nvSpPr>
        <p:spPr>
          <a:xfrm>
            <a:off x="6505847" y="5843906"/>
            <a:ext cx="10753453" cy="378904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Given the global nature of the movie industry, consider partnerships with production companies and talent agencies in the "other" countries. It will help navigate local market and enhance market reach in order to expand global market.</a:t>
            </a:r>
          </a:p>
          <a:p>
            <a:pPr marL="582920" lvl="1" indent="-291460">
              <a:lnSpc>
                <a:spcPts val="3779"/>
              </a:lnSpc>
              <a:buFont typeface="Arial"/>
              <a:buChar char="•"/>
            </a:pPr>
            <a:r>
              <a:rPr lang="en-US" sz="2699">
                <a:solidFill>
                  <a:srgbClr val="FFFFFF"/>
                </a:solidFill>
                <a:latin typeface="IBM Plex Sans Condensed"/>
              </a:rPr>
              <a:t>Capitalize on the US market while exploring growth oppurtunity in the UK. This can be done by producing tailor made content for the US and the UK.</a:t>
            </a:r>
          </a:p>
          <a:p>
            <a:pPr algn="l">
              <a:lnSpc>
                <a:spcPts val="3779"/>
              </a:lnSpc>
            </a:pPr>
            <a:endParaRPr lang="en-US" sz="2699">
              <a:solidFill>
                <a:srgbClr val="FFFFFF"/>
              </a:solidFill>
              <a:latin typeface="IBM Plex Sans Condensed"/>
            </a:endParaRPr>
          </a:p>
        </p:txBody>
      </p:sp>
      <p:sp>
        <p:nvSpPr>
          <p:cNvPr id="5" name="TextBox 5"/>
          <p:cNvSpPr txBox="1"/>
          <p:nvPr/>
        </p:nvSpPr>
        <p:spPr>
          <a:xfrm>
            <a:off x="6505847" y="5410200"/>
            <a:ext cx="10753453" cy="481331"/>
          </a:xfrm>
          <a:prstGeom prst="rect">
            <a:avLst/>
          </a:prstGeom>
        </p:spPr>
        <p:txBody>
          <a:bodyPr lIns="0" tIns="0" rIns="0" bIns="0" rtlCol="0" anchor="t">
            <a:spAutoFit/>
          </a:bodyPr>
          <a:lstStyle/>
          <a:p>
            <a:pPr marL="0" lvl="0" indent="0" algn="l">
              <a:lnSpc>
                <a:spcPts val="3919"/>
              </a:lnSpc>
              <a:spcBef>
                <a:spcPct val="0"/>
              </a:spcBef>
            </a:pPr>
            <a:r>
              <a:rPr lang="en-US" sz="2799" spc="139">
                <a:solidFill>
                  <a:srgbClr val="F0EEE9"/>
                </a:solidFill>
                <a:latin typeface="IBM Plex Sans Condensed Bold"/>
              </a:rPr>
              <a:t>MARKET EXPANSION</a:t>
            </a:r>
          </a:p>
        </p:txBody>
      </p:sp>
      <p:sp>
        <p:nvSpPr>
          <p:cNvPr id="6" name="TextBox 6"/>
          <p:cNvSpPr txBox="1"/>
          <p:nvPr/>
        </p:nvSpPr>
        <p:spPr>
          <a:xfrm rot="-5400000">
            <a:off x="-790533" y="2825536"/>
            <a:ext cx="5143417" cy="1238250"/>
          </a:xfrm>
          <a:prstGeom prst="rect">
            <a:avLst/>
          </a:prstGeom>
        </p:spPr>
        <p:txBody>
          <a:bodyPr lIns="0" tIns="0" rIns="0" bIns="0" rtlCol="0" anchor="t">
            <a:spAutoFit/>
          </a:bodyPr>
          <a:lstStyle/>
          <a:p>
            <a:pPr algn="r">
              <a:lnSpc>
                <a:spcPts val="9600"/>
              </a:lnSpc>
            </a:pPr>
            <a:r>
              <a:rPr lang="en-US" sz="8000">
                <a:solidFill>
                  <a:srgbClr val="F0EEE9"/>
                </a:solidFill>
                <a:latin typeface="Tek Tall Arabic"/>
              </a:rPr>
              <a:t>RECOMMENDATION</a:t>
            </a:r>
          </a:p>
        </p:txBody>
      </p:sp>
      <p:sp>
        <p:nvSpPr>
          <p:cNvPr id="7" name="AutoShape 7"/>
          <p:cNvSpPr/>
          <p:nvPr/>
        </p:nvSpPr>
        <p:spPr>
          <a:xfrm flipH="1" flipV="1">
            <a:off x="2895600" y="-1"/>
            <a:ext cx="41277" cy="6016369"/>
          </a:xfrm>
          <a:prstGeom prst="line">
            <a:avLst/>
          </a:prstGeom>
          <a:ln w="38100" cap="flat">
            <a:solidFill>
              <a:srgbClr val="FFFFFF"/>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flipH="1" flipV="1">
            <a:off x="2895600" y="-1"/>
            <a:ext cx="41277" cy="6016369"/>
          </a:xfrm>
          <a:prstGeom prst="line">
            <a:avLst/>
          </a:prstGeom>
          <a:ln w="38100" cap="flat">
            <a:solidFill>
              <a:srgbClr val="FFFFFF"/>
            </a:solidFill>
            <a:prstDash val="solid"/>
            <a:headEnd type="none" w="sm" len="sm"/>
            <a:tailEnd type="none" w="sm" len="sm"/>
          </a:ln>
        </p:spPr>
      </p:sp>
      <p:sp>
        <p:nvSpPr>
          <p:cNvPr id="3" name="TextBox 3"/>
          <p:cNvSpPr txBox="1"/>
          <p:nvPr/>
        </p:nvSpPr>
        <p:spPr>
          <a:xfrm>
            <a:off x="6505847" y="1509590"/>
            <a:ext cx="10753453" cy="378904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Capitalize on the star power of actors who have a proven track record of box office success and connecting with global audience.</a:t>
            </a:r>
          </a:p>
          <a:p>
            <a:pPr marL="582920" lvl="1" indent="-291460">
              <a:lnSpc>
                <a:spcPts val="3779"/>
              </a:lnSpc>
              <a:buFont typeface="Arial"/>
              <a:buChar char="•"/>
            </a:pPr>
            <a:r>
              <a:rPr lang="en-US" sz="2699">
                <a:solidFill>
                  <a:srgbClr val="FFFFFF"/>
                </a:solidFill>
                <a:latin typeface="IBM Plex Sans Condensed"/>
              </a:rPr>
              <a:t>Leverage the top directors' unique styles and storytelling approaches by applying their styles in other genres of movies in order to increase profitability.</a:t>
            </a:r>
          </a:p>
          <a:p>
            <a:pPr marL="582920" lvl="1" indent="-291460" algn="l">
              <a:lnSpc>
                <a:spcPts val="3779"/>
              </a:lnSpc>
              <a:buFont typeface="Arial"/>
              <a:buChar char="•"/>
            </a:pPr>
            <a:r>
              <a:rPr lang="en-US" sz="2699">
                <a:solidFill>
                  <a:srgbClr val="FFFFFF"/>
                </a:solidFill>
                <a:latin typeface="IBM Plex Sans Condensed"/>
              </a:rPr>
              <a:t>Identify and nurture upcoming actors and directors who have the potential of connecting with the global audience. This can lead to long term success.</a:t>
            </a:r>
          </a:p>
        </p:txBody>
      </p:sp>
      <p:sp>
        <p:nvSpPr>
          <p:cNvPr id="4" name="TextBox 4"/>
          <p:cNvSpPr txBox="1"/>
          <p:nvPr/>
        </p:nvSpPr>
        <p:spPr>
          <a:xfrm>
            <a:off x="6505847" y="1019433"/>
            <a:ext cx="10753453" cy="481331"/>
          </a:xfrm>
          <a:prstGeom prst="rect">
            <a:avLst/>
          </a:prstGeom>
        </p:spPr>
        <p:txBody>
          <a:bodyPr lIns="0" tIns="0" rIns="0" bIns="0" rtlCol="0" anchor="t">
            <a:spAutoFit/>
          </a:bodyPr>
          <a:lstStyle/>
          <a:p>
            <a:pPr marL="0" lvl="0" indent="0" algn="l">
              <a:lnSpc>
                <a:spcPts val="3919"/>
              </a:lnSpc>
              <a:spcBef>
                <a:spcPct val="0"/>
              </a:spcBef>
            </a:pPr>
            <a:r>
              <a:rPr lang="en-US" sz="2799" spc="139" dirty="0">
                <a:solidFill>
                  <a:srgbClr val="F0EEE9"/>
                </a:solidFill>
                <a:latin typeface="IBM Plex Sans Condensed Bold"/>
              </a:rPr>
              <a:t>CAPITALIZE ON STAR POWER AND RENOWNED DIRECTORS</a:t>
            </a:r>
          </a:p>
        </p:txBody>
      </p:sp>
      <p:sp>
        <p:nvSpPr>
          <p:cNvPr id="5" name="TextBox 5"/>
          <p:cNvSpPr txBox="1"/>
          <p:nvPr/>
        </p:nvSpPr>
        <p:spPr>
          <a:xfrm rot="-5400000">
            <a:off x="-790533" y="2825536"/>
            <a:ext cx="5143417" cy="1238250"/>
          </a:xfrm>
          <a:prstGeom prst="rect">
            <a:avLst/>
          </a:prstGeom>
        </p:spPr>
        <p:txBody>
          <a:bodyPr lIns="0" tIns="0" rIns="0" bIns="0" rtlCol="0" anchor="t">
            <a:spAutoFit/>
          </a:bodyPr>
          <a:lstStyle/>
          <a:p>
            <a:pPr algn="r">
              <a:lnSpc>
                <a:spcPts val="9600"/>
              </a:lnSpc>
            </a:pPr>
            <a:r>
              <a:rPr lang="en-US" sz="8000">
                <a:solidFill>
                  <a:srgbClr val="F0EEE9"/>
                </a:solidFill>
                <a:latin typeface="Tek Tall Arabic"/>
              </a:rPr>
              <a:t>RECOMMENDATION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grpSp>
        <p:nvGrpSpPr>
          <p:cNvPr id="2" name="Group 2"/>
          <p:cNvGrpSpPr/>
          <p:nvPr/>
        </p:nvGrpSpPr>
        <p:grpSpPr>
          <a:xfrm>
            <a:off x="0" y="-240321"/>
            <a:ext cx="18287996" cy="5961222"/>
            <a:chOff x="0" y="0"/>
            <a:chExt cx="24984101" cy="7948296"/>
          </a:xfrm>
        </p:grpSpPr>
        <p:pic>
          <p:nvPicPr>
            <p:cNvPr id="3" name="Picture 3"/>
            <p:cNvPicPr>
              <a:picLocks noChangeAspect="1"/>
            </p:cNvPicPr>
            <p:nvPr/>
          </p:nvPicPr>
          <p:blipFill>
            <a:blip r:embed="rId2"/>
            <a:srcRect t="29681" b="29681"/>
            <a:stretch>
              <a:fillRect/>
            </a:stretch>
          </p:blipFill>
          <p:spPr>
            <a:xfrm>
              <a:off x="0" y="0"/>
              <a:ext cx="24984101" cy="7948296"/>
            </a:xfrm>
            <a:prstGeom prst="rect">
              <a:avLst/>
            </a:prstGeom>
          </p:spPr>
        </p:pic>
      </p:grpSp>
      <p:grpSp>
        <p:nvGrpSpPr>
          <p:cNvPr id="4" name="Group 4"/>
          <p:cNvGrpSpPr/>
          <p:nvPr/>
        </p:nvGrpSpPr>
        <p:grpSpPr>
          <a:xfrm>
            <a:off x="32657" y="5143500"/>
            <a:ext cx="18288000" cy="3086100"/>
            <a:chOff x="0" y="0"/>
            <a:chExt cx="4816593" cy="812800"/>
          </a:xfrm>
        </p:grpSpPr>
        <p:sp>
          <p:nvSpPr>
            <p:cNvPr id="5" name="Freeform 5"/>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gradFill rotWithShape="1">
              <a:gsLst>
                <a:gs pos="0">
                  <a:srgbClr val="000000">
                    <a:alpha val="100000"/>
                  </a:srgbClr>
                </a:gs>
                <a:gs pos="100000">
                  <a:srgbClr val="52616B">
                    <a:alpha val="80000"/>
                  </a:srgbClr>
                </a:gs>
              </a:gsLst>
              <a:lin ang="5400000"/>
            </a:gra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3219"/>
                </a:lnSpc>
              </a:pPr>
              <a:endParaRPr/>
            </a:p>
          </p:txBody>
        </p:sp>
      </p:grpSp>
      <p:sp>
        <p:nvSpPr>
          <p:cNvPr id="7" name="TextBox 7"/>
          <p:cNvSpPr txBox="1"/>
          <p:nvPr/>
        </p:nvSpPr>
        <p:spPr>
          <a:xfrm>
            <a:off x="3118849" y="7456388"/>
            <a:ext cx="11897018" cy="2435225"/>
          </a:xfrm>
          <a:prstGeom prst="rect">
            <a:avLst/>
          </a:prstGeom>
        </p:spPr>
        <p:txBody>
          <a:bodyPr lIns="0" tIns="0" rIns="0" bIns="0" rtlCol="0" anchor="t">
            <a:spAutoFit/>
          </a:bodyPr>
          <a:lstStyle/>
          <a:p>
            <a:pPr algn="ctr">
              <a:lnSpc>
                <a:spcPts val="18700"/>
              </a:lnSpc>
            </a:pPr>
            <a:r>
              <a:rPr lang="en-US" sz="17000">
                <a:solidFill>
                  <a:srgbClr val="F0EEE9"/>
                </a:solidFill>
                <a:latin typeface="Tek Tall Arabic"/>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flipV="1">
            <a:off x="6553200" y="6916722"/>
            <a:ext cx="114402" cy="3370277"/>
          </a:xfrm>
          <a:prstGeom prst="line">
            <a:avLst/>
          </a:prstGeom>
          <a:ln w="38100" cap="flat">
            <a:solidFill>
              <a:srgbClr val="52616B"/>
            </a:solidFill>
            <a:prstDash val="solid"/>
            <a:headEnd type="none" w="sm" len="sm"/>
            <a:tailEnd type="none" w="sm" len="sm"/>
          </a:ln>
        </p:spPr>
      </p:sp>
      <p:grpSp>
        <p:nvGrpSpPr>
          <p:cNvPr id="3" name="Group 3"/>
          <p:cNvGrpSpPr>
            <a:grpSpLocks noChangeAspect="1"/>
          </p:cNvGrpSpPr>
          <p:nvPr/>
        </p:nvGrpSpPr>
        <p:grpSpPr>
          <a:xfrm>
            <a:off x="439550" y="293746"/>
            <a:ext cx="5364967" cy="5842358"/>
            <a:chOff x="0" y="0"/>
            <a:chExt cx="5994400" cy="6527800"/>
          </a:xfrm>
        </p:grpSpPr>
        <p:sp>
          <p:nvSpPr>
            <p:cNvPr id="4" name="Freeform 4"/>
            <p:cNvSpPr/>
            <p:nvPr/>
          </p:nvSpPr>
          <p:spPr>
            <a:xfrm>
              <a:off x="0" y="0"/>
              <a:ext cx="5994400" cy="6527800"/>
            </a:xfrm>
            <a:custGeom>
              <a:avLst/>
              <a:gdLst/>
              <a:ahLst/>
              <a:cxnLst/>
              <a:rect l="l" t="t" r="r" b="b"/>
              <a:pathLst>
                <a:path w="5994400" h="6527800">
                  <a:moveTo>
                    <a:pt x="0" y="0"/>
                  </a:moveTo>
                  <a:lnTo>
                    <a:pt x="5994400" y="0"/>
                  </a:lnTo>
                  <a:lnTo>
                    <a:pt x="5994400" y="6527800"/>
                  </a:lnTo>
                  <a:lnTo>
                    <a:pt x="0" y="6527800"/>
                  </a:lnTo>
                  <a:close/>
                </a:path>
              </a:pathLst>
            </a:custGeom>
            <a:blipFill>
              <a:blip r:embed="rId2"/>
              <a:stretch>
                <a:fillRect/>
              </a:stretch>
            </a:blipFill>
          </p:spPr>
        </p:sp>
        <p:sp>
          <p:nvSpPr>
            <p:cNvPr id="5" name="Freeform 5"/>
            <p:cNvSpPr/>
            <p:nvPr/>
          </p:nvSpPr>
          <p:spPr>
            <a:xfrm>
              <a:off x="894080" y="190500"/>
              <a:ext cx="4152900" cy="6264910"/>
            </a:xfrm>
            <a:custGeom>
              <a:avLst/>
              <a:gdLst/>
              <a:ahLst/>
              <a:cxnLst/>
              <a:rect l="l" t="t" r="r" b="b"/>
              <a:pathLst>
                <a:path w="4152900" h="6264910">
                  <a:moveTo>
                    <a:pt x="0" y="0"/>
                  </a:moveTo>
                  <a:lnTo>
                    <a:pt x="4152900" y="0"/>
                  </a:lnTo>
                  <a:lnTo>
                    <a:pt x="4152900" y="6264910"/>
                  </a:lnTo>
                  <a:lnTo>
                    <a:pt x="0" y="6264910"/>
                  </a:lnTo>
                  <a:close/>
                </a:path>
              </a:pathLst>
            </a:custGeom>
            <a:blipFill>
              <a:blip r:embed="rId3"/>
              <a:stretch>
                <a:fillRect l="-6571" r="-6571"/>
              </a:stretch>
            </a:blipFill>
          </p:spPr>
        </p:sp>
      </p:grpSp>
      <p:grpSp>
        <p:nvGrpSpPr>
          <p:cNvPr id="6" name="Group 6"/>
          <p:cNvGrpSpPr>
            <a:grpSpLocks noChangeAspect="1"/>
          </p:cNvGrpSpPr>
          <p:nvPr/>
        </p:nvGrpSpPr>
        <p:grpSpPr>
          <a:xfrm>
            <a:off x="6268377" y="293746"/>
            <a:ext cx="5364967" cy="5842358"/>
            <a:chOff x="0" y="0"/>
            <a:chExt cx="5994400" cy="6527800"/>
          </a:xfrm>
        </p:grpSpPr>
        <p:sp>
          <p:nvSpPr>
            <p:cNvPr id="7" name="Freeform 7"/>
            <p:cNvSpPr/>
            <p:nvPr/>
          </p:nvSpPr>
          <p:spPr>
            <a:xfrm>
              <a:off x="0" y="0"/>
              <a:ext cx="5994400" cy="6527800"/>
            </a:xfrm>
            <a:custGeom>
              <a:avLst/>
              <a:gdLst/>
              <a:ahLst/>
              <a:cxnLst/>
              <a:rect l="l" t="t" r="r" b="b"/>
              <a:pathLst>
                <a:path w="5994400" h="6527800">
                  <a:moveTo>
                    <a:pt x="0" y="0"/>
                  </a:moveTo>
                  <a:lnTo>
                    <a:pt x="5994400" y="0"/>
                  </a:lnTo>
                  <a:lnTo>
                    <a:pt x="5994400" y="6527800"/>
                  </a:lnTo>
                  <a:lnTo>
                    <a:pt x="0" y="6527800"/>
                  </a:lnTo>
                  <a:close/>
                </a:path>
              </a:pathLst>
            </a:custGeom>
            <a:blipFill>
              <a:blip r:embed="rId2"/>
              <a:stretch>
                <a:fillRect/>
              </a:stretch>
            </a:blipFill>
          </p:spPr>
        </p:sp>
        <p:sp>
          <p:nvSpPr>
            <p:cNvPr id="8" name="Freeform 8"/>
            <p:cNvSpPr/>
            <p:nvPr/>
          </p:nvSpPr>
          <p:spPr>
            <a:xfrm>
              <a:off x="894080" y="190500"/>
              <a:ext cx="4152900" cy="6264910"/>
            </a:xfrm>
            <a:custGeom>
              <a:avLst/>
              <a:gdLst/>
              <a:ahLst/>
              <a:cxnLst/>
              <a:rect l="l" t="t" r="r" b="b"/>
              <a:pathLst>
                <a:path w="4152900" h="6264910">
                  <a:moveTo>
                    <a:pt x="0" y="0"/>
                  </a:moveTo>
                  <a:lnTo>
                    <a:pt x="4152900" y="0"/>
                  </a:lnTo>
                  <a:lnTo>
                    <a:pt x="4152900" y="6264910"/>
                  </a:lnTo>
                  <a:lnTo>
                    <a:pt x="0" y="6264910"/>
                  </a:lnTo>
                  <a:close/>
                </a:path>
              </a:pathLst>
            </a:custGeom>
            <a:blipFill>
              <a:blip r:embed="rId3"/>
              <a:stretch>
                <a:fillRect l="-6571" r="-6571"/>
              </a:stretch>
            </a:blipFill>
          </p:spPr>
        </p:sp>
      </p:grpSp>
      <p:grpSp>
        <p:nvGrpSpPr>
          <p:cNvPr id="9" name="Group 9"/>
          <p:cNvGrpSpPr>
            <a:grpSpLocks noChangeAspect="1"/>
          </p:cNvGrpSpPr>
          <p:nvPr/>
        </p:nvGrpSpPr>
        <p:grpSpPr>
          <a:xfrm>
            <a:off x="12097205" y="293746"/>
            <a:ext cx="5364967" cy="5842358"/>
            <a:chOff x="0" y="0"/>
            <a:chExt cx="5994400" cy="6527800"/>
          </a:xfrm>
        </p:grpSpPr>
        <p:sp>
          <p:nvSpPr>
            <p:cNvPr id="10" name="Freeform 10"/>
            <p:cNvSpPr/>
            <p:nvPr/>
          </p:nvSpPr>
          <p:spPr>
            <a:xfrm>
              <a:off x="0" y="0"/>
              <a:ext cx="5994400" cy="6527800"/>
            </a:xfrm>
            <a:custGeom>
              <a:avLst/>
              <a:gdLst/>
              <a:ahLst/>
              <a:cxnLst/>
              <a:rect l="l" t="t" r="r" b="b"/>
              <a:pathLst>
                <a:path w="5994400" h="6527800">
                  <a:moveTo>
                    <a:pt x="0" y="0"/>
                  </a:moveTo>
                  <a:lnTo>
                    <a:pt x="5994400" y="0"/>
                  </a:lnTo>
                  <a:lnTo>
                    <a:pt x="5994400" y="6527800"/>
                  </a:lnTo>
                  <a:lnTo>
                    <a:pt x="0" y="6527800"/>
                  </a:lnTo>
                  <a:close/>
                </a:path>
              </a:pathLst>
            </a:custGeom>
            <a:blipFill>
              <a:blip r:embed="rId2"/>
              <a:stretch>
                <a:fillRect/>
              </a:stretch>
            </a:blipFill>
          </p:spPr>
        </p:sp>
        <p:sp>
          <p:nvSpPr>
            <p:cNvPr id="11" name="Freeform 11"/>
            <p:cNvSpPr/>
            <p:nvPr/>
          </p:nvSpPr>
          <p:spPr>
            <a:xfrm>
              <a:off x="894080" y="190500"/>
              <a:ext cx="4152900" cy="6264910"/>
            </a:xfrm>
            <a:custGeom>
              <a:avLst/>
              <a:gdLst/>
              <a:ahLst/>
              <a:cxnLst/>
              <a:rect l="l" t="t" r="r" b="b"/>
              <a:pathLst>
                <a:path w="4152900" h="6264910">
                  <a:moveTo>
                    <a:pt x="0" y="0"/>
                  </a:moveTo>
                  <a:lnTo>
                    <a:pt x="4152900" y="0"/>
                  </a:lnTo>
                  <a:lnTo>
                    <a:pt x="4152900" y="6264910"/>
                  </a:lnTo>
                  <a:lnTo>
                    <a:pt x="0" y="6264910"/>
                  </a:lnTo>
                  <a:close/>
                </a:path>
              </a:pathLst>
            </a:custGeom>
            <a:blipFill>
              <a:blip r:embed="rId3"/>
              <a:stretch>
                <a:fillRect l="-6571" r="-6571"/>
              </a:stretch>
            </a:blipFill>
          </p:spPr>
        </p:sp>
      </p:grpSp>
      <p:grpSp>
        <p:nvGrpSpPr>
          <p:cNvPr id="12" name="Group 12"/>
          <p:cNvGrpSpPr/>
          <p:nvPr/>
        </p:nvGrpSpPr>
        <p:grpSpPr>
          <a:xfrm>
            <a:off x="0" y="4169947"/>
            <a:ext cx="18288000" cy="1966157"/>
            <a:chOff x="0" y="0"/>
            <a:chExt cx="28351188" cy="2621542"/>
          </a:xfrm>
        </p:grpSpPr>
        <p:sp>
          <p:nvSpPr>
            <p:cNvPr id="13" name="Freeform 13"/>
            <p:cNvSpPr/>
            <p:nvPr/>
          </p:nvSpPr>
          <p:spPr>
            <a:xfrm rot="-5400000">
              <a:off x="1052915" y="-1052915"/>
              <a:ext cx="2621542" cy="4727371"/>
            </a:xfrm>
            <a:custGeom>
              <a:avLst/>
              <a:gdLst/>
              <a:ahLst/>
              <a:cxnLst/>
              <a:rect l="l" t="t" r="r" b="b"/>
              <a:pathLst>
                <a:path w="2621542" h="4727371">
                  <a:moveTo>
                    <a:pt x="0" y="0"/>
                  </a:moveTo>
                  <a:lnTo>
                    <a:pt x="2621542" y="0"/>
                  </a:lnTo>
                  <a:lnTo>
                    <a:pt x="2621542" y="4727372"/>
                  </a:lnTo>
                  <a:lnTo>
                    <a:pt x="0" y="47273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5780286" y="-1052915"/>
              <a:ext cx="2621542" cy="4727371"/>
            </a:xfrm>
            <a:custGeom>
              <a:avLst/>
              <a:gdLst/>
              <a:ahLst/>
              <a:cxnLst/>
              <a:rect l="l" t="t" r="r" b="b"/>
              <a:pathLst>
                <a:path w="2621542" h="4727371">
                  <a:moveTo>
                    <a:pt x="0" y="0"/>
                  </a:moveTo>
                  <a:lnTo>
                    <a:pt x="2621542" y="0"/>
                  </a:lnTo>
                  <a:lnTo>
                    <a:pt x="2621542" y="4727372"/>
                  </a:lnTo>
                  <a:lnTo>
                    <a:pt x="0" y="47273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10501137" y="-1052915"/>
              <a:ext cx="2621542" cy="4727371"/>
            </a:xfrm>
            <a:custGeom>
              <a:avLst/>
              <a:gdLst/>
              <a:ahLst/>
              <a:cxnLst/>
              <a:rect l="l" t="t" r="r" b="b"/>
              <a:pathLst>
                <a:path w="2621542" h="4727371">
                  <a:moveTo>
                    <a:pt x="0" y="0"/>
                  </a:moveTo>
                  <a:lnTo>
                    <a:pt x="2621542" y="0"/>
                  </a:lnTo>
                  <a:lnTo>
                    <a:pt x="2621542" y="4727372"/>
                  </a:lnTo>
                  <a:lnTo>
                    <a:pt x="0" y="47273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5228508" y="-1052915"/>
              <a:ext cx="2621542" cy="4727371"/>
            </a:xfrm>
            <a:custGeom>
              <a:avLst/>
              <a:gdLst/>
              <a:ahLst/>
              <a:cxnLst/>
              <a:rect l="l" t="t" r="r" b="b"/>
              <a:pathLst>
                <a:path w="2621542" h="4727371">
                  <a:moveTo>
                    <a:pt x="0" y="0"/>
                  </a:moveTo>
                  <a:lnTo>
                    <a:pt x="2621543" y="0"/>
                  </a:lnTo>
                  <a:lnTo>
                    <a:pt x="2621543" y="4727372"/>
                  </a:lnTo>
                  <a:lnTo>
                    <a:pt x="0" y="47273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9955880" y="-1052915"/>
              <a:ext cx="2621542" cy="4727371"/>
            </a:xfrm>
            <a:custGeom>
              <a:avLst/>
              <a:gdLst/>
              <a:ahLst/>
              <a:cxnLst/>
              <a:rect l="l" t="t" r="r" b="b"/>
              <a:pathLst>
                <a:path w="2621542" h="4727371">
                  <a:moveTo>
                    <a:pt x="0" y="0"/>
                  </a:moveTo>
                  <a:lnTo>
                    <a:pt x="2621542" y="0"/>
                  </a:lnTo>
                  <a:lnTo>
                    <a:pt x="2621542" y="4727372"/>
                  </a:lnTo>
                  <a:lnTo>
                    <a:pt x="0" y="47273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24676731" y="-1052915"/>
              <a:ext cx="2621542" cy="4727371"/>
            </a:xfrm>
            <a:custGeom>
              <a:avLst/>
              <a:gdLst/>
              <a:ahLst/>
              <a:cxnLst/>
              <a:rect l="l" t="t" r="r" b="b"/>
              <a:pathLst>
                <a:path w="2621542" h="4727371">
                  <a:moveTo>
                    <a:pt x="0" y="0"/>
                  </a:moveTo>
                  <a:lnTo>
                    <a:pt x="2621542" y="0"/>
                  </a:lnTo>
                  <a:lnTo>
                    <a:pt x="2621542" y="4727372"/>
                  </a:lnTo>
                  <a:lnTo>
                    <a:pt x="0" y="47273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9" name="TextBox 19"/>
          <p:cNvSpPr txBox="1"/>
          <p:nvPr/>
        </p:nvSpPr>
        <p:spPr>
          <a:xfrm>
            <a:off x="7496631" y="6859574"/>
            <a:ext cx="9762669" cy="3453130"/>
          </a:xfrm>
          <a:prstGeom prst="rect">
            <a:avLst/>
          </a:prstGeom>
        </p:spPr>
        <p:txBody>
          <a:bodyPr lIns="0" tIns="0" rIns="0" bIns="0" rtlCol="0" anchor="t">
            <a:spAutoFit/>
          </a:bodyPr>
          <a:lstStyle/>
          <a:p>
            <a:pPr>
              <a:lnSpc>
                <a:spcPts val="3919"/>
              </a:lnSpc>
            </a:pPr>
            <a:r>
              <a:rPr lang="en-US" sz="2799">
                <a:solidFill>
                  <a:srgbClr val="FFFFFF"/>
                </a:solidFill>
                <a:latin typeface="IBM Plex Sans"/>
              </a:rPr>
              <a:t>Name: Anuli Nzewi</a:t>
            </a:r>
          </a:p>
          <a:p>
            <a:pPr>
              <a:lnSpc>
                <a:spcPts val="3919"/>
              </a:lnSpc>
            </a:pPr>
            <a:endParaRPr lang="en-US" sz="2799">
              <a:solidFill>
                <a:srgbClr val="FFFFFF"/>
              </a:solidFill>
              <a:latin typeface="IBM Plex Sans"/>
            </a:endParaRPr>
          </a:p>
          <a:p>
            <a:pPr>
              <a:lnSpc>
                <a:spcPts val="3919"/>
              </a:lnSpc>
            </a:pPr>
            <a:r>
              <a:rPr lang="en-US" sz="2799">
                <a:solidFill>
                  <a:srgbClr val="FFFFFF"/>
                </a:solidFill>
                <a:latin typeface="IBM Plex Sans"/>
              </a:rPr>
              <a:t>Email: anulichinenye@gmail.com</a:t>
            </a:r>
          </a:p>
          <a:p>
            <a:pPr>
              <a:lnSpc>
                <a:spcPts val="3919"/>
              </a:lnSpc>
            </a:pPr>
            <a:endParaRPr lang="en-US" sz="2799">
              <a:solidFill>
                <a:srgbClr val="FFFFFF"/>
              </a:solidFill>
              <a:latin typeface="IBM Plex Sans"/>
            </a:endParaRPr>
          </a:p>
          <a:p>
            <a:pPr>
              <a:lnSpc>
                <a:spcPts val="3919"/>
              </a:lnSpc>
            </a:pPr>
            <a:r>
              <a:rPr lang="en-US" sz="2799">
                <a:solidFill>
                  <a:srgbClr val="FFFFFF"/>
                </a:solidFill>
                <a:latin typeface="IBM Plex Sans"/>
              </a:rPr>
              <a:t>Circle Number: 1a</a:t>
            </a:r>
          </a:p>
          <a:p>
            <a:pPr>
              <a:lnSpc>
                <a:spcPts val="3919"/>
              </a:lnSpc>
            </a:pPr>
            <a:endParaRPr lang="en-US" sz="2799">
              <a:solidFill>
                <a:srgbClr val="FFFFFF"/>
              </a:solidFill>
              <a:latin typeface="IBM Plex Sans"/>
            </a:endParaRPr>
          </a:p>
          <a:p>
            <a:pPr marL="0" lvl="0" indent="0" algn="l">
              <a:lnSpc>
                <a:spcPts val="3919"/>
              </a:lnSpc>
              <a:spcBef>
                <a:spcPct val="0"/>
              </a:spcBef>
            </a:pPr>
            <a:endParaRPr lang="en-US" sz="2799">
              <a:solidFill>
                <a:srgbClr val="FFFFFF"/>
              </a:solidFill>
              <a:latin typeface="IBM Plex Sans"/>
            </a:endParaRPr>
          </a:p>
        </p:txBody>
      </p:sp>
      <p:sp>
        <p:nvSpPr>
          <p:cNvPr id="20" name="TextBox 20"/>
          <p:cNvSpPr txBox="1"/>
          <p:nvPr/>
        </p:nvSpPr>
        <p:spPr>
          <a:xfrm>
            <a:off x="1028700" y="6992918"/>
            <a:ext cx="5239677" cy="1233168"/>
          </a:xfrm>
          <a:prstGeom prst="rect">
            <a:avLst/>
          </a:prstGeom>
        </p:spPr>
        <p:txBody>
          <a:bodyPr lIns="0" tIns="0" rIns="0" bIns="0" rtlCol="0" anchor="t">
            <a:spAutoFit/>
          </a:bodyPr>
          <a:lstStyle/>
          <a:p>
            <a:pPr marL="0" lvl="0" indent="0" algn="l">
              <a:lnSpc>
                <a:spcPts val="9459"/>
              </a:lnSpc>
              <a:spcBef>
                <a:spcPct val="0"/>
              </a:spcBef>
            </a:pPr>
            <a:r>
              <a:rPr lang="en-US" sz="8599">
                <a:solidFill>
                  <a:srgbClr val="F0EEE9"/>
                </a:solidFill>
                <a:latin typeface="Tek Tall Arabic"/>
              </a:rPr>
              <a:t>ABOUT 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9144000" y="4857750"/>
            <a:ext cx="12311601" cy="0"/>
          </a:xfrm>
          <a:prstGeom prst="line">
            <a:avLst/>
          </a:prstGeom>
          <a:ln w="38100" cap="flat">
            <a:solidFill>
              <a:srgbClr val="F0EEE9"/>
            </a:solidFill>
            <a:prstDash val="solid"/>
            <a:headEnd type="none" w="sm" len="sm"/>
            <a:tailEnd type="none" w="sm" len="sm"/>
          </a:ln>
        </p:spPr>
      </p:sp>
      <p:grpSp>
        <p:nvGrpSpPr>
          <p:cNvPr id="3" name="Group 3"/>
          <p:cNvGrpSpPr/>
          <p:nvPr/>
        </p:nvGrpSpPr>
        <p:grpSpPr>
          <a:xfrm>
            <a:off x="0" y="0"/>
            <a:ext cx="8231979" cy="10286999"/>
            <a:chOff x="359447" y="0"/>
            <a:chExt cx="10975972" cy="14372898"/>
          </a:xfrm>
        </p:grpSpPr>
        <p:pic>
          <p:nvPicPr>
            <p:cNvPr id="4" name="Picture 4"/>
            <p:cNvPicPr>
              <a:picLocks noChangeAspect="1"/>
            </p:cNvPicPr>
            <p:nvPr/>
          </p:nvPicPr>
          <p:blipFill>
            <a:blip r:embed="rId2"/>
            <a:srcRect t="6350" b="6350"/>
            <a:stretch>
              <a:fillRect/>
            </a:stretch>
          </p:blipFill>
          <p:spPr>
            <a:xfrm>
              <a:off x="359447" y="0"/>
              <a:ext cx="10975972" cy="14372898"/>
            </a:xfrm>
            <a:prstGeom prst="rect">
              <a:avLst/>
            </a:prstGeom>
          </p:spPr>
        </p:pic>
      </p:grpSp>
      <p:grpSp>
        <p:nvGrpSpPr>
          <p:cNvPr id="5" name="Group 5"/>
          <p:cNvGrpSpPr/>
          <p:nvPr/>
        </p:nvGrpSpPr>
        <p:grpSpPr>
          <a:xfrm>
            <a:off x="5243070" y="0"/>
            <a:ext cx="2988909" cy="10286999"/>
            <a:chOff x="0" y="0"/>
            <a:chExt cx="3985213" cy="14372898"/>
          </a:xfrm>
        </p:grpSpPr>
        <p:sp>
          <p:nvSpPr>
            <p:cNvPr id="6" name="Freeform 6"/>
            <p:cNvSpPr/>
            <p:nvPr/>
          </p:nvSpPr>
          <p:spPr>
            <a:xfrm rot="-10800000">
              <a:off x="0" y="7186449"/>
              <a:ext cx="3985213" cy="7186449"/>
            </a:xfrm>
            <a:custGeom>
              <a:avLst/>
              <a:gdLst/>
              <a:ahLst/>
              <a:cxnLst/>
              <a:rect l="l" t="t" r="r" b="b"/>
              <a:pathLst>
                <a:path w="3985213" h="7186449">
                  <a:moveTo>
                    <a:pt x="0" y="0"/>
                  </a:moveTo>
                  <a:lnTo>
                    <a:pt x="3985213" y="0"/>
                  </a:lnTo>
                  <a:lnTo>
                    <a:pt x="3985213" y="7186449"/>
                  </a:lnTo>
                  <a:lnTo>
                    <a:pt x="0" y="71864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0800000">
              <a:off x="0" y="0"/>
              <a:ext cx="3985213" cy="7186449"/>
            </a:xfrm>
            <a:custGeom>
              <a:avLst/>
              <a:gdLst/>
              <a:ahLst/>
              <a:cxnLst/>
              <a:rect l="l" t="t" r="r" b="b"/>
              <a:pathLst>
                <a:path w="3985213" h="7186449">
                  <a:moveTo>
                    <a:pt x="0" y="0"/>
                  </a:moveTo>
                  <a:lnTo>
                    <a:pt x="3985213" y="0"/>
                  </a:lnTo>
                  <a:lnTo>
                    <a:pt x="3985213" y="7186449"/>
                  </a:lnTo>
                  <a:lnTo>
                    <a:pt x="0" y="71864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8" name="TextBox 8"/>
          <p:cNvSpPr txBox="1"/>
          <p:nvPr/>
        </p:nvSpPr>
        <p:spPr>
          <a:xfrm>
            <a:off x="9144000" y="2444751"/>
            <a:ext cx="7439151" cy="2393949"/>
          </a:xfrm>
          <a:prstGeom prst="rect">
            <a:avLst/>
          </a:prstGeom>
        </p:spPr>
        <p:txBody>
          <a:bodyPr lIns="0" tIns="0" rIns="0" bIns="0" rtlCol="0" anchor="t">
            <a:spAutoFit/>
          </a:bodyPr>
          <a:lstStyle/>
          <a:p>
            <a:pPr>
              <a:lnSpc>
                <a:spcPts val="9349"/>
              </a:lnSpc>
            </a:pPr>
            <a:r>
              <a:rPr lang="en-US" sz="8499">
                <a:solidFill>
                  <a:srgbClr val="F0EEE9"/>
                </a:solidFill>
                <a:latin typeface="Tek Tall Arabic"/>
              </a:rPr>
              <a:t>INTRODUCTION AND DATASET DESCRIPTION</a:t>
            </a:r>
          </a:p>
        </p:txBody>
      </p:sp>
      <p:sp>
        <p:nvSpPr>
          <p:cNvPr id="9" name="TextBox 9"/>
          <p:cNvSpPr txBox="1"/>
          <p:nvPr/>
        </p:nvSpPr>
        <p:spPr>
          <a:xfrm>
            <a:off x="9144000" y="5086350"/>
            <a:ext cx="8663065" cy="6915150"/>
          </a:xfrm>
          <a:prstGeom prst="rect">
            <a:avLst/>
          </a:prstGeom>
        </p:spPr>
        <p:txBody>
          <a:bodyPr lIns="0" tIns="0" rIns="0" bIns="0" rtlCol="0" anchor="t">
            <a:spAutoFit/>
          </a:bodyPr>
          <a:lstStyle/>
          <a:p>
            <a:pPr>
              <a:lnSpc>
                <a:spcPts val="4200"/>
              </a:lnSpc>
            </a:pPr>
            <a:r>
              <a:rPr lang="en-US" sz="3000">
                <a:solidFill>
                  <a:srgbClr val="FFFFFF"/>
                </a:solidFill>
                <a:latin typeface="IBM Plex Sans Condensed"/>
              </a:rPr>
              <a:t>This analysis seeks to uncover the factors that contribute to the success of movies using movie-related dataset spanning the years 1980 to 2001 in order to help investors and production companies make informed decisions and mitigate risk.</a:t>
            </a:r>
          </a:p>
          <a:p>
            <a:pPr>
              <a:lnSpc>
                <a:spcPts val="4200"/>
              </a:lnSpc>
            </a:pPr>
            <a:endParaRPr lang="en-US" sz="3000">
              <a:solidFill>
                <a:srgbClr val="FFFFFF"/>
              </a:solidFill>
              <a:latin typeface="IBM Plex Sans Condensed"/>
            </a:endParaRPr>
          </a:p>
          <a:p>
            <a:pPr>
              <a:lnSpc>
                <a:spcPts val="4200"/>
              </a:lnSpc>
            </a:pPr>
            <a:r>
              <a:rPr lang="en-US" sz="3000">
                <a:solidFill>
                  <a:srgbClr val="FFFFFF"/>
                </a:solidFill>
                <a:latin typeface="IBM Plex Sans Condensed"/>
              </a:rPr>
              <a:t> The dataset includes information such as the movie name, budget, gross, directors, stars and production companies.</a:t>
            </a:r>
          </a:p>
          <a:p>
            <a:pPr>
              <a:lnSpc>
                <a:spcPts val="4200"/>
              </a:lnSpc>
            </a:pPr>
            <a:endParaRPr lang="en-US" sz="3000">
              <a:solidFill>
                <a:srgbClr val="FFFFFF"/>
              </a:solidFill>
              <a:latin typeface="IBM Plex Sans Condensed"/>
            </a:endParaRPr>
          </a:p>
          <a:p>
            <a:pPr>
              <a:lnSpc>
                <a:spcPts val="4200"/>
              </a:lnSpc>
            </a:pPr>
            <a:endParaRPr lang="en-US" sz="3000">
              <a:solidFill>
                <a:srgbClr val="FFFFFF"/>
              </a:solidFill>
              <a:latin typeface="IBM Plex Sans Condensed"/>
            </a:endParaRPr>
          </a:p>
          <a:p>
            <a:pPr>
              <a:lnSpc>
                <a:spcPts val="4200"/>
              </a:lnSpc>
            </a:pPr>
            <a:endParaRPr lang="en-US" sz="3000">
              <a:solidFill>
                <a:srgbClr val="FFFFFF"/>
              </a:solidFill>
              <a:latin typeface="IBM Plex Sans Condensed"/>
            </a:endParaRPr>
          </a:p>
          <a:p>
            <a:pPr marL="0" lvl="0" indent="0" algn="l">
              <a:lnSpc>
                <a:spcPts val="4200"/>
              </a:lnSpc>
              <a:spcBef>
                <a:spcPct val="0"/>
              </a:spcBef>
            </a:pPr>
            <a:endParaRPr lang="en-US" sz="3000">
              <a:solidFill>
                <a:srgbClr val="FFFFFF"/>
              </a:solidFill>
              <a:latin typeface="IBM Plex San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flipV="1">
            <a:off x="4762493" y="3088598"/>
            <a:ext cx="8067613"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6513400" y="1929723"/>
            <a:ext cx="4565798" cy="1158875"/>
          </a:xfrm>
          <a:prstGeom prst="rect">
            <a:avLst/>
          </a:prstGeom>
        </p:spPr>
        <p:txBody>
          <a:bodyPr lIns="0" tIns="0" rIns="0" bIns="0" rtlCol="0" anchor="t">
            <a:spAutoFit/>
          </a:bodyPr>
          <a:lstStyle/>
          <a:p>
            <a:pPr marL="0" lvl="0" indent="0" algn="ctr">
              <a:lnSpc>
                <a:spcPts val="8800"/>
              </a:lnSpc>
              <a:spcBef>
                <a:spcPct val="0"/>
              </a:spcBef>
            </a:pPr>
            <a:r>
              <a:rPr lang="en-US" sz="8000">
                <a:solidFill>
                  <a:srgbClr val="F0EEE9"/>
                </a:solidFill>
                <a:latin typeface="Tek Tall Arabic"/>
              </a:rPr>
              <a:t>DATA QUESTIONS</a:t>
            </a:r>
          </a:p>
        </p:txBody>
      </p:sp>
      <p:sp>
        <p:nvSpPr>
          <p:cNvPr id="4" name="TextBox 4"/>
          <p:cNvSpPr txBox="1"/>
          <p:nvPr/>
        </p:nvSpPr>
        <p:spPr>
          <a:xfrm>
            <a:off x="2281524" y="3396614"/>
            <a:ext cx="13370291" cy="3983142"/>
          </a:xfrm>
          <a:prstGeom prst="rect">
            <a:avLst/>
          </a:prstGeom>
        </p:spPr>
        <p:txBody>
          <a:bodyPr lIns="0" tIns="0" rIns="0" bIns="0" rtlCol="0" anchor="t">
            <a:spAutoFit/>
          </a:bodyPr>
          <a:lstStyle/>
          <a:p>
            <a:pPr algn="ctr">
              <a:lnSpc>
                <a:spcPts val="4481"/>
              </a:lnSpc>
            </a:pPr>
            <a:r>
              <a:rPr lang="en-US" sz="2699" dirty="0">
                <a:solidFill>
                  <a:srgbClr val="FFFFFF"/>
                </a:solidFill>
                <a:latin typeface="IBM Plex Sans"/>
              </a:rPr>
              <a:t>How many movies were made in total?</a:t>
            </a:r>
          </a:p>
          <a:p>
            <a:pPr algn="ctr">
              <a:lnSpc>
                <a:spcPts val="4481"/>
              </a:lnSpc>
            </a:pPr>
            <a:r>
              <a:rPr lang="en-US" sz="2699" dirty="0">
                <a:solidFill>
                  <a:srgbClr val="FFFFFF"/>
                </a:solidFill>
                <a:latin typeface="IBM Plex Sans"/>
              </a:rPr>
              <a:t>What are the most profitable countries?</a:t>
            </a:r>
          </a:p>
          <a:p>
            <a:pPr algn="ctr">
              <a:lnSpc>
                <a:spcPts val="4481"/>
              </a:lnSpc>
            </a:pPr>
            <a:r>
              <a:rPr lang="en-US" sz="2699" dirty="0">
                <a:solidFill>
                  <a:srgbClr val="FFFFFF"/>
                </a:solidFill>
                <a:latin typeface="IBM Plex Sans"/>
              </a:rPr>
              <a:t>What are the top 5 highest-grossing movies?</a:t>
            </a:r>
          </a:p>
          <a:p>
            <a:pPr algn="ctr">
              <a:lnSpc>
                <a:spcPts val="4481"/>
              </a:lnSpc>
            </a:pPr>
            <a:r>
              <a:rPr lang="en-US" sz="2699" dirty="0">
                <a:solidFill>
                  <a:srgbClr val="FFFFFF"/>
                </a:solidFill>
                <a:latin typeface="IBM Plex Sans"/>
              </a:rPr>
              <a:t>Who are the top 5 highest-grossing actors?</a:t>
            </a:r>
          </a:p>
          <a:p>
            <a:pPr algn="ctr">
              <a:lnSpc>
                <a:spcPts val="4481"/>
              </a:lnSpc>
            </a:pPr>
            <a:r>
              <a:rPr lang="en-US" sz="2699" dirty="0">
                <a:solidFill>
                  <a:srgbClr val="FFFFFF"/>
                </a:solidFill>
                <a:latin typeface="IBM Plex Sans"/>
              </a:rPr>
              <a:t>Who are the top 7 highest-grossing directors?</a:t>
            </a:r>
          </a:p>
          <a:p>
            <a:pPr algn="ctr">
              <a:lnSpc>
                <a:spcPts val="4481"/>
              </a:lnSpc>
            </a:pPr>
            <a:r>
              <a:rPr lang="en-US" sz="2699" dirty="0">
                <a:solidFill>
                  <a:srgbClr val="FFFFFF"/>
                </a:solidFill>
                <a:latin typeface="IBM Plex Sans"/>
              </a:rPr>
              <a:t>What are the most profitable genres?</a:t>
            </a:r>
          </a:p>
          <a:p>
            <a:pPr algn="ctr">
              <a:lnSpc>
                <a:spcPts val="4481"/>
              </a:lnSpc>
            </a:pPr>
            <a:r>
              <a:rPr lang="en-US" sz="2699" dirty="0">
                <a:solidFill>
                  <a:srgbClr val="FFFFFF"/>
                </a:solidFill>
                <a:latin typeface="IBM Plex Sans"/>
              </a:rPr>
              <a:t>What is the yearly percentage Return on Investment?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8803748" y="49177"/>
            <a:ext cx="8848416" cy="4891748"/>
            <a:chOff x="0" y="0"/>
            <a:chExt cx="6273800" cy="4108450"/>
          </a:xfrm>
        </p:grpSpPr>
        <p:sp>
          <p:nvSpPr>
            <p:cNvPr id="3" name="Freeform 3"/>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2"/>
              <a:stretch>
                <a:fillRect t="-759" b="-759"/>
              </a:stretch>
            </a:blipFill>
          </p:spPr>
        </p:sp>
        <p:sp>
          <p:nvSpPr>
            <p:cNvPr id="4" name="Freeform 4"/>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3"/>
              <a:stretch>
                <a:fillRect l="-84" r="-84"/>
              </a:stretch>
            </a:blipFill>
          </p:spPr>
        </p:sp>
      </p:grpSp>
      <p:grpSp>
        <p:nvGrpSpPr>
          <p:cNvPr id="5" name="Group 5"/>
          <p:cNvGrpSpPr>
            <a:grpSpLocks noChangeAspect="1"/>
          </p:cNvGrpSpPr>
          <p:nvPr/>
        </p:nvGrpSpPr>
        <p:grpSpPr>
          <a:xfrm>
            <a:off x="8803748" y="5346076"/>
            <a:ext cx="8848416" cy="4891747"/>
            <a:chOff x="0" y="0"/>
            <a:chExt cx="6273800" cy="4108450"/>
          </a:xfrm>
        </p:grpSpPr>
        <p:sp>
          <p:nvSpPr>
            <p:cNvPr id="6" name="Freeform 6"/>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4"/>
              <a:stretch>
                <a:fillRect t="-7190" b="-7190"/>
              </a:stretch>
            </a:blipFill>
          </p:spPr>
        </p:sp>
        <p:sp>
          <p:nvSpPr>
            <p:cNvPr id="7" name="Freeform 7"/>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3"/>
              <a:stretch>
                <a:fillRect l="-84" r="-84"/>
              </a:stretch>
            </a:blipFill>
          </p:spPr>
        </p:sp>
      </p:grpSp>
      <p:grpSp>
        <p:nvGrpSpPr>
          <p:cNvPr id="8" name="Group 8"/>
          <p:cNvGrpSpPr/>
          <p:nvPr/>
        </p:nvGrpSpPr>
        <p:grpSpPr>
          <a:xfrm>
            <a:off x="14634952" y="-49177"/>
            <a:ext cx="3017212" cy="10287000"/>
            <a:chOff x="0" y="0"/>
            <a:chExt cx="4022950" cy="14508998"/>
          </a:xfrm>
        </p:grpSpPr>
        <p:sp>
          <p:nvSpPr>
            <p:cNvPr id="9" name="Freeform 9"/>
            <p:cNvSpPr/>
            <p:nvPr/>
          </p:nvSpPr>
          <p:spPr>
            <a:xfrm rot="-10800000">
              <a:off x="0" y="7254499"/>
              <a:ext cx="4022950" cy="7254499"/>
            </a:xfrm>
            <a:custGeom>
              <a:avLst/>
              <a:gdLst/>
              <a:ahLst/>
              <a:cxnLst/>
              <a:rect l="l" t="t" r="r" b="b"/>
              <a:pathLst>
                <a:path w="4022950" h="7254499">
                  <a:moveTo>
                    <a:pt x="0" y="0"/>
                  </a:moveTo>
                  <a:lnTo>
                    <a:pt x="4022950" y="0"/>
                  </a:lnTo>
                  <a:lnTo>
                    <a:pt x="4022950" y="7254499"/>
                  </a:lnTo>
                  <a:lnTo>
                    <a:pt x="0" y="72544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10" name="Freeform 10"/>
            <p:cNvSpPr/>
            <p:nvPr/>
          </p:nvSpPr>
          <p:spPr>
            <a:xfrm rot="-10800000">
              <a:off x="0" y="0"/>
              <a:ext cx="4022950" cy="7254499"/>
            </a:xfrm>
            <a:custGeom>
              <a:avLst/>
              <a:gdLst/>
              <a:ahLst/>
              <a:cxnLst/>
              <a:rect l="l" t="t" r="r" b="b"/>
              <a:pathLst>
                <a:path w="4022950" h="7254499">
                  <a:moveTo>
                    <a:pt x="0" y="0"/>
                  </a:moveTo>
                  <a:lnTo>
                    <a:pt x="4022950" y="0"/>
                  </a:lnTo>
                  <a:lnTo>
                    <a:pt x="4022950" y="7254499"/>
                  </a:lnTo>
                  <a:lnTo>
                    <a:pt x="0" y="72544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11" name="AutoShape 11"/>
          <p:cNvSpPr/>
          <p:nvPr/>
        </p:nvSpPr>
        <p:spPr>
          <a:xfrm>
            <a:off x="0" y="4000500"/>
            <a:ext cx="7432303" cy="49177"/>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028634" y="2404564"/>
            <a:ext cx="6403735" cy="1158875"/>
          </a:xfrm>
          <a:prstGeom prst="rect">
            <a:avLst/>
          </a:prstGeom>
        </p:spPr>
        <p:txBody>
          <a:bodyPr lIns="0" tIns="0" rIns="0" bIns="0" rtlCol="0" anchor="t">
            <a:spAutoFit/>
          </a:bodyPr>
          <a:lstStyle/>
          <a:p>
            <a:pPr marL="0" lvl="0" indent="0" algn="l">
              <a:lnSpc>
                <a:spcPts val="8800"/>
              </a:lnSpc>
              <a:spcBef>
                <a:spcPct val="0"/>
              </a:spcBef>
            </a:pPr>
            <a:r>
              <a:rPr lang="en-US" sz="8000">
                <a:solidFill>
                  <a:srgbClr val="F0EEE9"/>
                </a:solidFill>
                <a:latin typeface="Tek Tall Arabic"/>
              </a:rPr>
              <a:t>DATA CLEANING</a:t>
            </a:r>
          </a:p>
        </p:txBody>
      </p:sp>
      <p:sp>
        <p:nvSpPr>
          <p:cNvPr id="13" name="TextBox 13"/>
          <p:cNvSpPr txBox="1"/>
          <p:nvPr/>
        </p:nvSpPr>
        <p:spPr>
          <a:xfrm>
            <a:off x="1028568" y="4270737"/>
            <a:ext cx="6403735" cy="4688206"/>
          </a:xfrm>
          <a:prstGeom prst="rect">
            <a:avLst/>
          </a:prstGeom>
        </p:spPr>
        <p:txBody>
          <a:bodyPr lIns="0" tIns="0" rIns="0" bIns="0" rtlCol="0" anchor="t">
            <a:spAutoFit/>
          </a:bodyPr>
          <a:lstStyle/>
          <a:p>
            <a:pPr>
              <a:lnSpc>
                <a:spcPts val="3779"/>
              </a:lnSpc>
            </a:pPr>
            <a:r>
              <a:rPr lang="en-US" sz="2699">
                <a:solidFill>
                  <a:srgbClr val="FFFFFF"/>
                </a:solidFill>
                <a:latin typeface="IBM Plex Sans Condensed"/>
              </a:rPr>
              <a:t>The filter tool in Excel was used to identify and eliminate incomplete information regarding the budget and gross revenue of the movies. This step was crucial in ensuring the validity and reliability of my analysis. </a:t>
            </a:r>
          </a:p>
          <a:p>
            <a:pPr>
              <a:lnSpc>
                <a:spcPts val="3779"/>
              </a:lnSpc>
            </a:pPr>
            <a:endParaRPr lang="en-US" sz="2699">
              <a:solidFill>
                <a:srgbClr val="FFFFFF"/>
              </a:solidFill>
              <a:latin typeface="IBM Plex Sans Condensed"/>
            </a:endParaRPr>
          </a:p>
          <a:p>
            <a:pPr>
              <a:lnSpc>
                <a:spcPts val="3779"/>
              </a:lnSpc>
            </a:pPr>
            <a:r>
              <a:rPr lang="en-US" sz="2699">
                <a:solidFill>
                  <a:srgbClr val="FFFFFF"/>
                </a:solidFill>
                <a:latin typeface="IBM Plex Sans Condensed"/>
              </a:rPr>
              <a:t>No duplicates were found, the 'country' column was standardized to maintain consistency throughout the dataset. </a:t>
            </a:r>
          </a:p>
          <a:p>
            <a:pPr marL="0" lvl="0" indent="0" algn="l">
              <a:lnSpc>
                <a:spcPts val="3359"/>
              </a:lnSpc>
              <a:spcBef>
                <a:spcPct val="0"/>
              </a:spcBef>
            </a:pPr>
            <a:endParaRPr lang="en-US" sz="2699">
              <a:solidFill>
                <a:srgbClr val="FFFFFF"/>
              </a:solidFill>
              <a:latin typeface="IBM Plex Sans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8803748" y="7878"/>
            <a:ext cx="8848416" cy="4933047"/>
            <a:chOff x="0" y="0"/>
            <a:chExt cx="6273800" cy="4108450"/>
          </a:xfrm>
        </p:grpSpPr>
        <p:sp>
          <p:nvSpPr>
            <p:cNvPr id="3" name="Freeform 3"/>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2"/>
              <a:stretch>
                <a:fillRect t="-99294" b="-14492"/>
              </a:stretch>
            </a:blipFill>
          </p:spPr>
        </p:sp>
        <p:sp>
          <p:nvSpPr>
            <p:cNvPr id="4" name="Freeform 4"/>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3"/>
              <a:stretch>
                <a:fillRect l="-84" r="-84"/>
              </a:stretch>
            </a:blipFill>
          </p:spPr>
        </p:sp>
      </p:grpSp>
      <p:grpSp>
        <p:nvGrpSpPr>
          <p:cNvPr id="5" name="Group 5"/>
          <p:cNvGrpSpPr>
            <a:grpSpLocks noChangeAspect="1"/>
          </p:cNvGrpSpPr>
          <p:nvPr/>
        </p:nvGrpSpPr>
        <p:grpSpPr>
          <a:xfrm>
            <a:off x="9144000" y="5421673"/>
            <a:ext cx="8848416" cy="4857449"/>
            <a:chOff x="0" y="0"/>
            <a:chExt cx="6273800" cy="4108450"/>
          </a:xfrm>
        </p:grpSpPr>
        <p:sp>
          <p:nvSpPr>
            <p:cNvPr id="6" name="Freeform 6"/>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4"/>
              <a:stretch>
                <a:fillRect t="-512" b="-97056"/>
              </a:stretch>
            </a:blipFill>
          </p:spPr>
        </p:sp>
        <p:sp>
          <p:nvSpPr>
            <p:cNvPr id="7" name="Freeform 7"/>
            <p:cNvSpPr/>
            <p:nvPr/>
          </p:nvSpPr>
          <p:spPr>
            <a:xfrm>
              <a:off x="0" y="0"/>
              <a:ext cx="6273800" cy="4108450"/>
            </a:xfrm>
            <a:custGeom>
              <a:avLst/>
              <a:gdLst/>
              <a:ahLst/>
              <a:cxnLst/>
              <a:rect l="l" t="t" r="r" b="b"/>
              <a:pathLst>
                <a:path w="6273800" h="4108450">
                  <a:moveTo>
                    <a:pt x="6273800" y="4108450"/>
                  </a:moveTo>
                  <a:lnTo>
                    <a:pt x="0" y="4108450"/>
                  </a:lnTo>
                  <a:lnTo>
                    <a:pt x="0" y="0"/>
                  </a:lnTo>
                  <a:lnTo>
                    <a:pt x="6273800" y="0"/>
                  </a:lnTo>
                  <a:lnTo>
                    <a:pt x="6273800" y="4108450"/>
                  </a:lnTo>
                  <a:close/>
                </a:path>
              </a:pathLst>
            </a:custGeom>
            <a:blipFill>
              <a:blip r:embed="rId3"/>
              <a:stretch>
                <a:fillRect l="-84" r="-84"/>
              </a:stretch>
            </a:blipFill>
          </p:spPr>
        </p:sp>
      </p:grpSp>
      <p:sp>
        <p:nvSpPr>
          <p:cNvPr id="8" name="Freeform 8"/>
          <p:cNvSpPr/>
          <p:nvPr/>
        </p:nvSpPr>
        <p:spPr>
          <a:xfrm rot="-10800000">
            <a:off x="15101146" y="4837588"/>
            <a:ext cx="3186854" cy="5441534"/>
          </a:xfrm>
          <a:custGeom>
            <a:avLst/>
            <a:gdLst/>
            <a:ahLst/>
            <a:cxnLst/>
            <a:rect l="l" t="t" r="r" b="b"/>
            <a:pathLst>
              <a:path w="3186854" h="5746787">
                <a:moveTo>
                  <a:pt x="0" y="0"/>
                </a:moveTo>
                <a:lnTo>
                  <a:pt x="3186854" y="0"/>
                </a:lnTo>
                <a:lnTo>
                  <a:pt x="3186854" y="5746786"/>
                </a:lnTo>
                <a:lnTo>
                  <a:pt x="0" y="57467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10800000">
            <a:off x="14905432" y="-1"/>
            <a:ext cx="3382567" cy="5802337"/>
          </a:xfrm>
          <a:custGeom>
            <a:avLst/>
            <a:gdLst/>
            <a:ahLst/>
            <a:cxnLst/>
            <a:rect l="l" t="t" r="r" b="b"/>
            <a:pathLst>
              <a:path w="3382567" h="6099711">
                <a:moveTo>
                  <a:pt x="0" y="0"/>
                </a:moveTo>
                <a:lnTo>
                  <a:pt x="3382567" y="0"/>
                </a:lnTo>
                <a:lnTo>
                  <a:pt x="3382567" y="6099711"/>
                </a:lnTo>
                <a:lnTo>
                  <a:pt x="0" y="60997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AutoShape 10"/>
          <p:cNvSpPr/>
          <p:nvPr/>
        </p:nvSpPr>
        <p:spPr>
          <a:xfrm flipV="1">
            <a:off x="-635310" y="4049677"/>
            <a:ext cx="8067613" cy="0"/>
          </a:xfrm>
          <a:prstGeom prst="line">
            <a:avLst/>
          </a:prstGeom>
          <a:ln w="38100" cap="flat">
            <a:solidFill>
              <a:srgbClr val="FFFFFF"/>
            </a:solidFill>
            <a:prstDash val="solid"/>
            <a:headEnd type="none" w="sm" len="sm"/>
            <a:tailEnd type="none" w="sm" len="sm"/>
          </a:ln>
        </p:spPr>
      </p:sp>
      <p:sp>
        <p:nvSpPr>
          <p:cNvPr id="11" name="TextBox 11"/>
          <p:cNvSpPr txBox="1"/>
          <p:nvPr/>
        </p:nvSpPr>
        <p:spPr>
          <a:xfrm>
            <a:off x="1028634" y="2404564"/>
            <a:ext cx="6403735" cy="1158875"/>
          </a:xfrm>
          <a:prstGeom prst="rect">
            <a:avLst/>
          </a:prstGeom>
        </p:spPr>
        <p:txBody>
          <a:bodyPr lIns="0" tIns="0" rIns="0" bIns="0" rtlCol="0" anchor="t">
            <a:spAutoFit/>
          </a:bodyPr>
          <a:lstStyle/>
          <a:p>
            <a:pPr marL="0" lvl="0" indent="0" algn="l">
              <a:lnSpc>
                <a:spcPts val="8800"/>
              </a:lnSpc>
              <a:spcBef>
                <a:spcPct val="0"/>
              </a:spcBef>
            </a:pPr>
            <a:r>
              <a:rPr lang="en-US" sz="8000">
                <a:solidFill>
                  <a:srgbClr val="F0EEE9"/>
                </a:solidFill>
                <a:latin typeface="Tek Tall Arabic"/>
              </a:rPr>
              <a:t>DATA WRANGLING</a:t>
            </a:r>
          </a:p>
        </p:txBody>
      </p:sp>
      <p:sp>
        <p:nvSpPr>
          <p:cNvPr id="12" name="TextBox 12"/>
          <p:cNvSpPr txBox="1"/>
          <p:nvPr/>
        </p:nvSpPr>
        <p:spPr>
          <a:xfrm>
            <a:off x="1028634" y="4529856"/>
            <a:ext cx="6403735" cy="3789046"/>
          </a:xfrm>
          <a:prstGeom prst="rect">
            <a:avLst/>
          </a:prstGeom>
        </p:spPr>
        <p:txBody>
          <a:bodyPr lIns="0" tIns="0" rIns="0" bIns="0" rtlCol="0" anchor="t">
            <a:spAutoFit/>
          </a:bodyPr>
          <a:lstStyle/>
          <a:p>
            <a:pPr>
              <a:lnSpc>
                <a:spcPts val="3779"/>
              </a:lnSpc>
            </a:pPr>
            <a:r>
              <a:rPr lang="en-US" sz="2699">
                <a:solidFill>
                  <a:srgbClr val="FFFFFF"/>
                </a:solidFill>
                <a:latin typeface="IBM Plex Sans Condensed"/>
              </a:rPr>
              <a:t>The file was obtained in CSV format and subsequently converted to XLSX format using a third-party converter tool (cloud convert).</a:t>
            </a:r>
          </a:p>
          <a:p>
            <a:pPr>
              <a:lnSpc>
                <a:spcPts val="3779"/>
              </a:lnSpc>
            </a:pPr>
            <a:endParaRPr lang="en-US" sz="2699">
              <a:solidFill>
                <a:srgbClr val="FFFFFF"/>
              </a:solidFill>
              <a:latin typeface="IBM Plex Sans Condensed"/>
            </a:endParaRPr>
          </a:p>
          <a:p>
            <a:pPr>
              <a:lnSpc>
                <a:spcPts val="3779"/>
              </a:lnSpc>
            </a:pPr>
            <a:r>
              <a:rPr lang="en-US" sz="2699">
                <a:solidFill>
                  <a:srgbClr val="FFFFFF"/>
                </a:solidFill>
                <a:latin typeface="IBM Plex Sans Condensed"/>
              </a:rPr>
              <a:t>Pivot tables were utilized to extract valuable insights from the data, and graphs were employed to visually represent these insights.</a:t>
            </a:r>
          </a:p>
          <a:p>
            <a:pPr marL="0" lvl="0" indent="0" algn="l">
              <a:lnSpc>
                <a:spcPts val="3779"/>
              </a:lnSpc>
              <a:spcBef>
                <a:spcPct val="0"/>
              </a:spcBef>
            </a:pPr>
            <a:endParaRPr lang="en-US" sz="2699">
              <a:solidFill>
                <a:srgbClr val="FFFFFF"/>
              </a:solidFill>
              <a:latin typeface="IBM Plex San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grpSp>
        <p:nvGrpSpPr>
          <p:cNvPr id="2" name="Group 2"/>
          <p:cNvGrpSpPr/>
          <p:nvPr/>
        </p:nvGrpSpPr>
        <p:grpSpPr>
          <a:xfrm>
            <a:off x="10077558" y="0"/>
            <a:ext cx="8213977" cy="10287000"/>
            <a:chOff x="0" y="0"/>
            <a:chExt cx="10951969" cy="13716000"/>
          </a:xfrm>
        </p:grpSpPr>
        <p:pic>
          <p:nvPicPr>
            <p:cNvPr id="3" name="Picture 3"/>
            <p:cNvPicPr>
              <a:picLocks noChangeAspect="1"/>
            </p:cNvPicPr>
            <p:nvPr/>
          </p:nvPicPr>
          <p:blipFill>
            <a:blip r:embed="rId2"/>
            <a:srcRect l="19894" t="3676" r="19894"/>
            <a:stretch>
              <a:fillRect/>
            </a:stretch>
          </p:blipFill>
          <p:spPr>
            <a:xfrm>
              <a:off x="0" y="0"/>
              <a:ext cx="10951969" cy="13716000"/>
            </a:xfrm>
            <a:prstGeom prst="rect">
              <a:avLst/>
            </a:prstGeom>
          </p:spPr>
        </p:pic>
      </p:grpSp>
      <p:sp>
        <p:nvSpPr>
          <p:cNvPr id="4" name="Freeform 4"/>
          <p:cNvSpPr/>
          <p:nvPr/>
        </p:nvSpPr>
        <p:spPr>
          <a:xfrm>
            <a:off x="9843808" y="0"/>
            <a:ext cx="6244511" cy="10287000"/>
          </a:xfrm>
          <a:custGeom>
            <a:avLst/>
            <a:gdLst/>
            <a:ahLst/>
            <a:cxnLst/>
            <a:rect l="l" t="t" r="r" b="b"/>
            <a:pathLst>
              <a:path w="6244511" h="11260594">
                <a:moveTo>
                  <a:pt x="0" y="0"/>
                </a:moveTo>
                <a:lnTo>
                  <a:pt x="6244511" y="0"/>
                </a:lnTo>
                <a:lnTo>
                  <a:pt x="6244511" y="11260594"/>
                </a:lnTo>
                <a:lnTo>
                  <a:pt x="0" y="11260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704184" y="4291373"/>
            <a:ext cx="7759796" cy="3731258"/>
          </a:xfrm>
          <a:prstGeom prst="rect">
            <a:avLst/>
          </a:prstGeom>
        </p:spPr>
        <p:txBody>
          <a:bodyPr lIns="0" tIns="0" rIns="0" bIns="0" rtlCol="0" anchor="t">
            <a:spAutoFit/>
          </a:bodyPr>
          <a:lstStyle/>
          <a:p>
            <a:pPr>
              <a:lnSpc>
                <a:spcPts val="9679"/>
              </a:lnSpc>
            </a:pPr>
            <a:r>
              <a:rPr lang="en-US" sz="8799">
                <a:solidFill>
                  <a:srgbClr val="F0EEE9"/>
                </a:solidFill>
                <a:latin typeface="Tek Tall Arabic"/>
              </a:rPr>
              <a:t>ANALYSIS</a:t>
            </a:r>
          </a:p>
          <a:p>
            <a:pPr>
              <a:lnSpc>
                <a:spcPts val="9679"/>
              </a:lnSpc>
            </a:pPr>
            <a:r>
              <a:rPr lang="en-US" sz="8799">
                <a:solidFill>
                  <a:srgbClr val="F0EEE9"/>
                </a:solidFill>
                <a:latin typeface="Tek Tall Arabic"/>
              </a:rPr>
              <a:t>&amp;</a:t>
            </a:r>
          </a:p>
          <a:p>
            <a:pPr marL="0" lvl="0" indent="0" algn="l">
              <a:lnSpc>
                <a:spcPts val="9679"/>
              </a:lnSpc>
              <a:spcBef>
                <a:spcPct val="0"/>
              </a:spcBef>
            </a:pPr>
            <a:r>
              <a:rPr lang="en-US" sz="8799">
                <a:solidFill>
                  <a:srgbClr val="F0EEE9"/>
                </a:solidFill>
                <a:latin typeface="Tek Tall Arabic"/>
              </a:rPr>
              <a:t>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10172701" y="2209800"/>
            <a:ext cx="8115300"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9360724" y="1123950"/>
            <a:ext cx="8927276" cy="1085850"/>
          </a:xfrm>
          <a:prstGeom prst="rect">
            <a:avLst/>
          </a:prstGeom>
        </p:spPr>
        <p:txBody>
          <a:bodyPr lIns="0" tIns="0" rIns="0" bIns="0" rtlCol="0" anchor="t">
            <a:spAutoFit/>
          </a:bodyPr>
          <a:lstStyle/>
          <a:p>
            <a:pPr>
              <a:lnSpc>
                <a:spcPts val="8520"/>
              </a:lnSpc>
            </a:pPr>
            <a:r>
              <a:rPr lang="en-US" sz="7100">
                <a:solidFill>
                  <a:srgbClr val="F0EEE9"/>
                </a:solidFill>
                <a:latin typeface="Tek Tall Arabic"/>
              </a:rPr>
              <a:t>TOP 7 HIGHEST GROSSING DIRECTORS</a:t>
            </a:r>
          </a:p>
        </p:txBody>
      </p:sp>
      <p:sp>
        <p:nvSpPr>
          <p:cNvPr id="4" name="TextBox 4"/>
          <p:cNvSpPr txBox="1"/>
          <p:nvPr/>
        </p:nvSpPr>
        <p:spPr>
          <a:xfrm>
            <a:off x="10172700" y="2724785"/>
            <a:ext cx="7823532" cy="6788397"/>
          </a:xfrm>
          <a:prstGeom prst="rect">
            <a:avLst/>
          </a:prstGeom>
        </p:spPr>
        <p:txBody>
          <a:bodyPr lIns="0" tIns="0" rIns="0" bIns="0" rtlCol="0" anchor="t">
            <a:spAutoFit/>
          </a:bodyPr>
          <a:lstStyle/>
          <a:p>
            <a:pPr marL="582920" lvl="1" indent="-291460">
              <a:lnSpc>
                <a:spcPts val="3779"/>
              </a:lnSpc>
              <a:buFont typeface="Arial"/>
              <a:buChar char="•"/>
            </a:pPr>
            <a:r>
              <a:rPr lang="en-US" sz="2699" dirty="0">
                <a:solidFill>
                  <a:srgbClr val="FFFFFF"/>
                </a:solidFill>
                <a:latin typeface="IBM Plex Sans Condensed"/>
              </a:rPr>
              <a:t>The top 7 directors accounted for over 15% of the $147.50 billion that was made in the 21-year period. </a:t>
            </a:r>
          </a:p>
          <a:p>
            <a:pPr>
              <a:lnSpc>
                <a:spcPts val="3779"/>
              </a:lnSpc>
            </a:pPr>
            <a:endParaRPr lang="en-US" sz="2699" dirty="0">
              <a:solidFill>
                <a:srgbClr val="FFFFFF"/>
              </a:solidFill>
              <a:latin typeface="IBM Plex Sans Condensed"/>
            </a:endParaRPr>
          </a:p>
          <a:p>
            <a:pPr marL="582920" lvl="1" indent="-291460">
              <a:lnSpc>
                <a:spcPts val="3779"/>
              </a:lnSpc>
              <a:buFont typeface="Arial"/>
              <a:buChar char="•"/>
            </a:pPr>
            <a:r>
              <a:rPr lang="en-US" sz="2699" dirty="0">
                <a:solidFill>
                  <a:srgbClr val="FFFFFF"/>
                </a:solidFill>
                <a:latin typeface="IBM Plex Sans Condensed"/>
              </a:rPr>
              <a:t>Spielberg and Cameron top the list with gross earnings of $5.22 billion and $3.40 billion, driven by the success of Jurassic Park and Avatar, respectively.</a:t>
            </a:r>
          </a:p>
          <a:p>
            <a:pPr>
              <a:lnSpc>
                <a:spcPts val="3779"/>
              </a:lnSpc>
            </a:pPr>
            <a:endParaRPr lang="en-US" sz="2699" dirty="0">
              <a:solidFill>
                <a:srgbClr val="FFFFFF"/>
              </a:solidFill>
              <a:latin typeface="IBM Plex Sans Condensed"/>
            </a:endParaRPr>
          </a:p>
          <a:p>
            <a:pPr marL="582920" lvl="1" indent="-291460">
              <a:lnSpc>
                <a:spcPts val="3779"/>
              </a:lnSpc>
              <a:buFont typeface="Arial"/>
              <a:buChar char="•"/>
            </a:pPr>
            <a:r>
              <a:rPr lang="en-US" sz="2699" dirty="0">
                <a:solidFill>
                  <a:srgbClr val="FFFFFF"/>
                </a:solidFill>
                <a:latin typeface="IBM Plex Sans Condensed"/>
              </a:rPr>
              <a:t>The dataset includes directors from varied genres and styles. Their filmographies demonstrate versatility and potential for further expansion.</a:t>
            </a:r>
          </a:p>
          <a:p>
            <a:pPr>
              <a:lnSpc>
                <a:spcPts val="3779"/>
              </a:lnSpc>
            </a:pPr>
            <a:endParaRPr lang="en-US" sz="2699" dirty="0">
              <a:solidFill>
                <a:srgbClr val="FFFFFF"/>
              </a:solidFill>
              <a:latin typeface="IBM Plex Sans Condensed"/>
            </a:endParaRPr>
          </a:p>
          <a:p>
            <a:pPr algn="l">
              <a:lnSpc>
                <a:spcPts val="3779"/>
              </a:lnSpc>
            </a:pPr>
            <a:endParaRPr lang="en-US" sz="2699" dirty="0">
              <a:solidFill>
                <a:srgbClr val="FFFFFF"/>
              </a:solidFill>
              <a:latin typeface="IBM Plex Sans Condensed"/>
            </a:endParaRPr>
          </a:p>
        </p:txBody>
      </p:sp>
      <p:grpSp>
        <p:nvGrpSpPr>
          <p:cNvPr id="5" name="Group 5"/>
          <p:cNvGrpSpPr/>
          <p:nvPr/>
        </p:nvGrpSpPr>
        <p:grpSpPr>
          <a:xfrm>
            <a:off x="1028700" y="2346824"/>
            <a:ext cx="8115300" cy="7450093"/>
            <a:chOff x="0" y="0"/>
            <a:chExt cx="10820400" cy="9933457"/>
          </a:xfrm>
        </p:grpSpPr>
        <p:sp>
          <p:nvSpPr>
            <p:cNvPr id="6" name="TextBox 6"/>
            <p:cNvSpPr txBox="1"/>
            <p:nvPr/>
          </p:nvSpPr>
          <p:spPr>
            <a:xfrm>
              <a:off x="3834552" y="-38100"/>
              <a:ext cx="1745194" cy="369668"/>
            </a:xfrm>
            <a:prstGeom prst="rect">
              <a:avLst/>
            </a:prstGeom>
          </p:spPr>
          <p:txBody>
            <a:bodyPr lIns="0" tIns="0" rIns="0" bIns="0" rtlCol="0" anchor="t">
              <a:spAutoFit/>
            </a:bodyPr>
            <a:lstStyle/>
            <a:p>
              <a:pPr algn="l">
                <a:lnSpc>
                  <a:spcPts val="2333"/>
                </a:lnSpc>
              </a:pPr>
              <a:r>
                <a:rPr lang="en-US" sz="1666">
                  <a:solidFill>
                    <a:srgbClr val="FFFFFF"/>
                  </a:solidFill>
                  <a:latin typeface="Canva Sans"/>
                </a:rPr>
                <a:t>Total Budget</a:t>
              </a:r>
            </a:p>
          </p:txBody>
        </p:sp>
        <p:sp>
          <p:nvSpPr>
            <p:cNvPr id="7" name="TextBox 7"/>
            <p:cNvSpPr txBox="1"/>
            <p:nvPr/>
          </p:nvSpPr>
          <p:spPr>
            <a:xfrm>
              <a:off x="6108842" y="-38100"/>
              <a:ext cx="1546093" cy="369668"/>
            </a:xfrm>
            <a:prstGeom prst="rect">
              <a:avLst/>
            </a:prstGeom>
          </p:spPr>
          <p:txBody>
            <a:bodyPr lIns="0" tIns="0" rIns="0" bIns="0" rtlCol="0" anchor="t">
              <a:spAutoFit/>
            </a:bodyPr>
            <a:lstStyle/>
            <a:p>
              <a:pPr algn="l">
                <a:lnSpc>
                  <a:spcPts val="2333"/>
                </a:lnSpc>
              </a:pPr>
              <a:r>
                <a:rPr lang="en-US" sz="1666">
                  <a:solidFill>
                    <a:srgbClr val="FFFFFF"/>
                  </a:solidFill>
                  <a:latin typeface="Canva Sans"/>
                </a:rPr>
                <a:t>Total Gross</a:t>
              </a:r>
            </a:p>
          </p:txBody>
        </p:sp>
        <p:grpSp>
          <p:nvGrpSpPr>
            <p:cNvPr id="8" name="Group 8"/>
            <p:cNvGrpSpPr>
              <a:grpSpLocks noChangeAspect="1"/>
            </p:cNvGrpSpPr>
            <p:nvPr/>
          </p:nvGrpSpPr>
          <p:grpSpPr>
            <a:xfrm>
              <a:off x="3622913" y="112874"/>
              <a:ext cx="2380110" cy="105819"/>
              <a:chOff x="4101667" y="-619760"/>
              <a:chExt cx="3427809" cy="152400"/>
            </a:xfrm>
          </p:grpSpPr>
          <p:sp>
            <p:nvSpPr>
              <p:cNvPr id="9" name="Freeform 9"/>
              <p:cNvSpPr/>
              <p:nvPr/>
            </p:nvSpPr>
            <p:spPr>
              <a:xfrm>
                <a:off x="4101667" y="-619760"/>
                <a:ext cx="152400" cy="152400"/>
              </a:xfrm>
              <a:custGeom>
                <a:avLst/>
                <a:gdLst/>
                <a:ahLst/>
                <a:cxnLst/>
                <a:rect l="l" t="t" r="r" b="b"/>
                <a:pathLst>
                  <a:path w="152400" h="152400">
                    <a:moveTo>
                      <a:pt x="152400" y="139700"/>
                    </a:moveTo>
                    <a:lnTo>
                      <a:pt x="152400" y="12700"/>
                    </a:lnTo>
                    <a:cubicBezTo>
                      <a:pt x="152400" y="5686"/>
                      <a:pt x="146714" y="0"/>
                      <a:pt x="139700" y="0"/>
                    </a:cubicBezTo>
                    <a:lnTo>
                      <a:pt x="12700" y="0"/>
                    </a:lnTo>
                    <a:cubicBezTo>
                      <a:pt x="5687" y="0"/>
                      <a:pt x="0" y="5686"/>
                      <a:pt x="0" y="12700"/>
                    </a:cubicBezTo>
                    <a:lnTo>
                      <a:pt x="0" y="139700"/>
                    </a:lnTo>
                    <a:cubicBezTo>
                      <a:pt x="0" y="146714"/>
                      <a:pt x="5687" y="152400"/>
                      <a:pt x="12700" y="152400"/>
                    </a:cubicBezTo>
                    <a:lnTo>
                      <a:pt x="139700" y="152400"/>
                    </a:lnTo>
                    <a:cubicBezTo>
                      <a:pt x="146714" y="152400"/>
                      <a:pt x="152400" y="146714"/>
                      <a:pt x="152400" y="139700"/>
                    </a:cubicBezTo>
                    <a:close/>
                  </a:path>
                </a:pathLst>
              </a:custGeom>
              <a:solidFill>
                <a:srgbClr val="6CE5E8"/>
              </a:solidFill>
            </p:spPr>
          </p:sp>
          <p:sp>
            <p:nvSpPr>
              <p:cNvPr id="10" name="Freeform 10"/>
              <p:cNvSpPr/>
              <p:nvPr/>
            </p:nvSpPr>
            <p:spPr>
              <a:xfrm>
                <a:off x="7377077" y="-619760"/>
                <a:ext cx="152400" cy="152400"/>
              </a:xfrm>
              <a:custGeom>
                <a:avLst/>
                <a:gdLst/>
                <a:ahLst/>
                <a:cxnLst/>
                <a:rect l="l" t="t" r="r" b="b"/>
                <a:pathLst>
                  <a:path w="152400" h="152400">
                    <a:moveTo>
                      <a:pt x="152400" y="139700"/>
                    </a:moveTo>
                    <a:lnTo>
                      <a:pt x="152400" y="12700"/>
                    </a:lnTo>
                    <a:cubicBezTo>
                      <a:pt x="152400" y="5686"/>
                      <a:pt x="146714" y="0"/>
                      <a:pt x="139700" y="0"/>
                    </a:cubicBezTo>
                    <a:lnTo>
                      <a:pt x="12700" y="0"/>
                    </a:lnTo>
                    <a:cubicBezTo>
                      <a:pt x="5686" y="0"/>
                      <a:pt x="0" y="5686"/>
                      <a:pt x="0" y="12700"/>
                    </a:cubicBezTo>
                    <a:lnTo>
                      <a:pt x="0" y="139700"/>
                    </a:lnTo>
                    <a:cubicBezTo>
                      <a:pt x="0" y="146714"/>
                      <a:pt x="5686" y="152400"/>
                      <a:pt x="12700" y="152400"/>
                    </a:cubicBezTo>
                    <a:lnTo>
                      <a:pt x="139700" y="152400"/>
                    </a:lnTo>
                    <a:cubicBezTo>
                      <a:pt x="146714" y="152400"/>
                      <a:pt x="152400" y="146714"/>
                      <a:pt x="152400" y="139700"/>
                    </a:cubicBezTo>
                    <a:close/>
                  </a:path>
                </a:pathLst>
              </a:custGeom>
              <a:solidFill>
                <a:srgbClr val="41B8D5"/>
              </a:solidFill>
            </p:spPr>
          </p:sp>
        </p:grpSp>
        <p:sp>
          <p:nvSpPr>
            <p:cNvPr id="11" name="TextBox 11"/>
            <p:cNvSpPr txBox="1"/>
            <p:nvPr/>
          </p:nvSpPr>
          <p:spPr>
            <a:xfrm rot="-2700000">
              <a:off x="59863" y="8968366"/>
              <a:ext cx="1606581"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S. Spielberg</a:t>
              </a:r>
            </a:p>
          </p:txBody>
        </p:sp>
        <p:sp>
          <p:nvSpPr>
            <p:cNvPr id="12" name="TextBox 12"/>
            <p:cNvSpPr txBox="1"/>
            <p:nvPr/>
          </p:nvSpPr>
          <p:spPr>
            <a:xfrm rot="-2700000">
              <a:off x="1604867" y="8945616"/>
              <a:ext cx="1542235"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J. Cameron</a:t>
              </a:r>
            </a:p>
          </p:txBody>
        </p:sp>
        <p:sp>
          <p:nvSpPr>
            <p:cNvPr id="13" name="TextBox 13"/>
            <p:cNvSpPr txBox="1"/>
            <p:nvPr/>
          </p:nvSpPr>
          <p:spPr>
            <a:xfrm rot="-2700000">
              <a:off x="3056726" y="8961448"/>
              <a:ext cx="1587016"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R. Zemeckis</a:t>
              </a:r>
            </a:p>
          </p:txBody>
        </p:sp>
        <p:sp>
          <p:nvSpPr>
            <p:cNvPr id="14" name="TextBox 14"/>
            <p:cNvSpPr txBox="1"/>
            <p:nvPr/>
          </p:nvSpPr>
          <p:spPr>
            <a:xfrm rot="-2700000">
              <a:off x="4431670" y="9009140"/>
              <a:ext cx="1721908"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C. Columbus</a:t>
              </a:r>
            </a:p>
          </p:txBody>
        </p:sp>
        <p:sp>
          <p:nvSpPr>
            <p:cNvPr id="15" name="TextBox 15"/>
            <p:cNvSpPr txBox="1"/>
            <p:nvPr/>
          </p:nvSpPr>
          <p:spPr>
            <a:xfrm rot="-2700000">
              <a:off x="6200716" y="8893589"/>
              <a:ext cx="1395080"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R. Howard</a:t>
              </a:r>
            </a:p>
          </p:txBody>
        </p:sp>
        <p:sp>
          <p:nvSpPr>
            <p:cNvPr id="16" name="TextBox 16"/>
            <p:cNvSpPr txBox="1"/>
            <p:nvPr/>
          </p:nvSpPr>
          <p:spPr>
            <a:xfrm rot="-2700000">
              <a:off x="7426534" y="9003051"/>
              <a:ext cx="1704685"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R. Emmerich</a:t>
              </a:r>
            </a:p>
          </p:txBody>
        </p:sp>
        <p:sp>
          <p:nvSpPr>
            <p:cNvPr id="17" name="TextBox 17"/>
            <p:cNvSpPr txBox="1"/>
            <p:nvPr/>
          </p:nvSpPr>
          <p:spPr>
            <a:xfrm rot="-2700000">
              <a:off x="9211575" y="8880874"/>
              <a:ext cx="1359118" cy="369668"/>
            </a:xfrm>
            <a:prstGeom prst="rect">
              <a:avLst/>
            </a:prstGeom>
          </p:spPr>
          <p:txBody>
            <a:bodyPr lIns="0" tIns="0" rIns="0" bIns="0" rtlCol="0" anchor="t">
              <a:spAutoFit/>
            </a:bodyPr>
            <a:lstStyle/>
            <a:p>
              <a:pPr algn="ctr">
                <a:lnSpc>
                  <a:spcPts val="2333"/>
                </a:lnSpc>
              </a:pPr>
              <a:r>
                <a:rPr lang="en-US" sz="1666">
                  <a:solidFill>
                    <a:srgbClr val="FFFFFF"/>
                  </a:solidFill>
                  <a:latin typeface="Canva Sans"/>
                </a:rPr>
                <a:t>I. Reitman</a:t>
              </a:r>
            </a:p>
          </p:txBody>
        </p:sp>
        <p:grpSp>
          <p:nvGrpSpPr>
            <p:cNvPr id="18" name="Group 18"/>
            <p:cNvGrpSpPr>
              <a:grpSpLocks noChangeAspect="1"/>
            </p:cNvGrpSpPr>
            <p:nvPr/>
          </p:nvGrpSpPr>
          <p:grpSpPr>
            <a:xfrm>
              <a:off x="774907" y="543206"/>
              <a:ext cx="10045493" cy="7748574"/>
              <a:chOff x="0" y="0"/>
              <a:chExt cx="14467411" cy="11159414"/>
            </a:xfrm>
          </p:grpSpPr>
          <p:sp>
            <p:nvSpPr>
              <p:cNvPr id="19" name="Freeform 19"/>
              <p:cNvSpPr/>
              <p:nvPr/>
            </p:nvSpPr>
            <p:spPr>
              <a:xfrm>
                <a:off x="0" y="-6350"/>
                <a:ext cx="14467411" cy="12700"/>
              </a:xfrm>
              <a:custGeom>
                <a:avLst/>
                <a:gdLst/>
                <a:ahLst/>
                <a:cxnLst/>
                <a:rect l="l" t="t" r="r" b="b"/>
                <a:pathLst>
                  <a:path w="14467411" h="12700">
                    <a:moveTo>
                      <a:pt x="0" y="0"/>
                    </a:moveTo>
                    <a:lnTo>
                      <a:pt x="14467411" y="0"/>
                    </a:lnTo>
                    <a:lnTo>
                      <a:pt x="14467411" y="12700"/>
                    </a:lnTo>
                    <a:lnTo>
                      <a:pt x="0" y="12700"/>
                    </a:lnTo>
                    <a:close/>
                  </a:path>
                </a:pathLst>
              </a:custGeom>
              <a:solidFill>
                <a:srgbClr val="FFFFFF">
                  <a:alpha val="24706"/>
                </a:srgbClr>
              </a:solidFill>
            </p:spPr>
          </p:sp>
          <p:sp>
            <p:nvSpPr>
              <p:cNvPr id="20" name="Freeform 20"/>
              <p:cNvSpPr/>
              <p:nvPr/>
            </p:nvSpPr>
            <p:spPr>
              <a:xfrm>
                <a:off x="0" y="3713455"/>
                <a:ext cx="14467411" cy="12700"/>
              </a:xfrm>
              <a:custGeom>
                <a:avLst/>
                <a:gdLst/>
                <a:ahLst/>
                <a:cxnLst/>
                <a:rect l="l" t="t" r="r" b="b"/>
                <a:pathLst>
                  <a:path w="14467411" h="12700">
                    <a:moveTo>
                      <a:pt x="0" y="0"/>
                    </a:moveTo>
                    <a:lnTo>
                      <a:pt x="14467411" y="0"/>
                    </a:lnTo>
                    <a:lnTo>
                      <a:pt x="14467411" y="12700"/>
                    </a:lnTo>
                    <a:lnTo>
                      <a:pt x="0" y="12700"/>
                    </a:lnTo>
                    <a:close/>
                  </a:path>
                </a:pathLst>
              </a:custGeom>
              <a:solidFill>
                <a:srgbClr val="FFFFFF">
                  <a:alpha val="24706"/>
                </a:srgbClr>
              </a:solidFill>
            </p:spPr>
          </p:sp>
          <p:sp>
            <p:nvSpPr>
              <p:cNvPr id="21" name="Freeform 21"/>
              <p:cNvSpPr/>
              <p:nvPr/>
            </p:nvSpPr>
            <p:spPr>
              <a:xfrm>
                <a:off x="0" y="7433259"/>
                <a:ext cx="14467411" cy="12700"/>
              </a:xfrm>
              <a:custGeom>
                <a:avLst/>
                <a:gdLst/>
                <a:ahLst/>
                <a:cxnLst/>
                <a:rect l="l" t="t" r="r" b="b"/>
                <a:pathLst>
                  <a:path w="14467411" h="12700">
                    <a:moveTo>
                      <a:pt x="0" y="0"/>
                    </a:moveTo>
                    <a:lnTo>
                      <a:pt x="14467411" y="0"/>
                    </a:lnTo>
                    <a:lnTo>
                      <a:pt x="14467411" y="12700"/>
                    </a:lnTo>
                    <a:lnTo>
                      <a:pt x="0" y="12700"/>
                    </a:lnTo>
                    <a:close/>
                  </a:path>
                </a:pathLst>
              </a:custGeom>
              <a:solidFill>
                <a:srgbClr val="FFFFFF">
                  <a:alpha val="24706"/>
                </a:srgbClr>
              </a:solidFill>
            </p:spPr>
          </p:sp>
          <p:sp>
            <p:nvSpPr>
              <p:cNvPr id="22" name="Freeform 22"/>
              <p:cNvSpPr/>
              <p:nvPr/>
            </p:nvSpPr>
            <p:spPr>
              <a:xfrm>
                <a:off x="0" y="11153063"/>
                <a:ext cx="14467411" cy="12700"/>
              </a:xfrm>
              <a:custGeom>
                <a:avLst/>
                <a:gdLst/>
                <a:ahLst/>
                <a:cxnLst/>
                <a:rect l="l" t="t" r="r" b="b"/>
                <a:pathLst>
                  <a:path w="14467411" h="12700">
                    <a:moveTo>
                      <a:pt x="0" y="0"/>
                    </a:moveTo>
                    <a:lnTo>
                      <a:pt x="14467411" y="0"/>
                    </a:lnTo>
                    <a:lnTo>
                      <a:pt x="14467411" y="12700"/>
                    </a:lnTo>
                    <a:lnTo>
                      <a:pt x="0" y="12700"/>
                    </a:lnTo>
                    <a:close/>
                  </a:path>
                </a:pathLst>
              </a:custGeom>
              <a:solidFill>
                <a:srgbClr val="FFFFFF">
                  <a:alpha val="60000"/>
                </a:srgbClr>
              </a:solidFill>
            </p:spPr>
          </p:sp>
        </p:grpSp>
        <p:sp>
          <p:nvSpPr>
            <p:cNvPr id="23" name="TextBox 23"/>
            <p:cNvSpPr txBox="1"/>
            <p:nvPr/>
          </p:nvSpPr>
          <p:spPr>
            <a:xfrm>
              <a:off x="16672" y="339323"/>
              <a:ext cx="617142" cy="369668"/>
            </a:xfrm>
            <a:prstGeom prst="rect">
              <a:avLst/>
            </a:prstGeom>
          </p:spPr>
          <p:txBody>
            <a:bodyPr lIns="0" tIns="0" rIns="0" bIns="0" rtlCol="0" anchor="t">
              <a:spAutoFit/>
            </a:bodyPr>
            <a:lstStyle/>
            <a:p>
              <a:pPr algn="r">
                <a:lnSpc>
                  <a:spcPts val="2333"/>
                </a:lnSpc>
              </a:pPr>
              <a:r>
                <a:rPr lang="en-US" sz="1666">
                  <a:solidFill>
                    <a:srgbClr val="FFFFFF"/>
                  </a:solidFill>
                  <a:latin typeface="Canva Sans"/>
                </a:rPr>
                <a:t>$6B </a:t>
              </a:r>
            </a:p>
          </p:txBody>
        </p:sp>
        <p:sp>
          <p:nvSpPr>
            <p:cNvPr id="24" name="TextBox 24"/>
            <p:cNvSpPr txBox="1"/>
            <p:nvPr/>
          </p:nvSpPr>
          <p:spPr>
            <a:xfrm>
              <a:off x="27419" y="2922181"/>
              <a:ext cx="606395" cy="369668"/>
            </a:xfrm>
            <a:prstGeom prst="rect">
              <a:avLst/>
            </a:prstGeom>
          </p:spPr>
          <p:txBody>
            <a:bodyPr lIns="0" tIns="0" rIns="0" bIns="0" rtlCol="0" anchor="t">
              <a:spAutoFit/>
            </a:bodyPr>
            <a:lstStyle/>
            <a:p>
              <a:pPr algn="r">
                <a:lnSpc>
                  <a:spcPts val="2333"/>
                </a:lnSpc>
              </a:pPr>
              <a:r>
                <a:rPr lang="en-US" sz="1666">
                  <a:solidFill>
                    <a:srgbClr val="FFFFFF"/>
                  </a:solidFill>
                  <a:latin typeface="Canva Sans"/>
                </a:rPr>
                <a:t>$4B </a:t>
              </a:r>
            </a:p>
          </p:txBody>
        </p:sp>
        <p:sp>
          <p:nvSpPr>
            <p:cNvPr id="25" name="TextBox 25"/>
            <p:cNvSpPr txBox="1"/>
            <p:nvPr/>
          </p:nvSpPr>
          <p:spPr>
            <a:xfrm>
              <a:off x="43265" y="5505039"/>
              <a:ext cx="590550" cy="369668"/>
            </a:xfrm>
            <a:prstGeom prst="rect">
              <a:avLst/>
            </a:prstGeom>
          </p:spPr>
          <p:txBody>
            <a:bodyPr lIns="0" tIns="0" rIns="0" bIns="0" rtlCol="0" anchor="t">
              <a:spAutoFit/>
            </a:bodyPr>
            <a:lstStyle/>
            <a:p>
              <a:pPr algn="r">
                <a:lnSpc>
                  <a:spcPts val="2333"/>
                </a:lnSpc>
              </a:pPr>
              <a:r>
                <a:rPr lang="en-US" sz="1666">
                  <a:solidFill>
                    <a:srgbClr val="FFFFFF"/>
                  </a:solidFill>
                  <a:latin typeface="Canva Sans"/>
                </a:rPr>
                <a:t>$2B </a:t>
              </a:r>
            </a:p>
          </p:txBody>
        </p:sp>
        <p:sp>
          <p:nvSpPr>
            <p:cNvPr id="26" name="TextBox 26"/>
            <p:cNvSpPr txBox="1"/>
            <p:nvPr/>
          </p:nvSpPr>
          <p:spPr>
            <a:xfrm>
              <a:off x="0" y="8087897"/>
              <a:ext cx="633814" cy="369668"/>
            </a:xfrm>
            <a:prstGeom prst="rect">
              <a:avLst/>
            </a:prstGeom>
          </p:spPr>
          <p:txBody>
            <a:bodyPr lIns="0" tIns="0" rIns="0" bIns="0" rtlCol="0" anchor="t">
              <a:spAutoFit/>
            </a:bodyPr>
            <a:lstStyle/>
            <a:p>
              <a:pPr algn="r">
                <a:lnSpc>
                  <a:spcPts val="2333"/>
                </a:lnSpc>
              </a:pPr>
              <a:r>
                <a:rPr lang="en-US" sz="1666">
                  <a:solidFill>
                    <a:srgbClr val="FFFFFF"/>
                  </a:solidFill>
                  <a:latin typeface="Canva Sans"/>
                </a:rPr>
                <a:t>$0B </a:t>
              </a:r>
            </a:p>
          </p:txBody>
        </p:sp>
        <p:grpSp>
          <p:nvGrpSpPr>
            <p:cNvPr id="27" name="Group 27"/>
            <p:cNvGrpSpPr>
              <a:grpSpLocks noChangeAspect="1"/>
            </p:cNvGrpSpPr>
            <p:nvPr/>
          </p:nvGrpSpPr>
          <p:grpSpPr>
            <a:xfrm>
              <a:off x="774907" y="1546112"/>
              <a:ext cx="10045493" cy="6745669"/>
              <a:chOff x="0" y="1444374"/>
              <a:chExt cx="14467411" cy="9715040"/>
            </a:xfrm>
          </p:grpSpPr>
          <p:sp>
            <p:nvSpPr>
              <p:cNvPr id="28" name="Freeform 28"/>
              <p:cNvSpPr/>
              <p:nvPr/>
            </p:nvSpPr>
            <p:spPr>
              <a:xfrm>
                <a:off x="0" y="10005520"/>
                <a:ext cx="783008" cy="1153893"/>
              </a:xfrm>
              <a:custGeom>
                <a:avLst/>
                <a:gdLst/>
                <a:ahLst/>
                <a:cxnLst/>
                <a:rect l="l" t="t" r="r" b="b"/>
                <a:pathLst>
                  <a:path w="783008" h="1153893">
                    <a:moveTo>
                      <a:pt x="0" y="1153893"/>
                    </a:moveTo>
                    <a:lnTo>
                      <a:pt x="0" y="207497"/>
                    </a:lnTo>
                    <a:cubicBezTo>
                      <a:pt x="0" y="92899"/>
                      <a:pt x="92900" y="0"/>
                      <a:pt x="207497" y="0"/>
                    </a:cubicBezTo>
                    <a:lnTo>
                      <a:pt x="575511" y="0"/>
                    </a:lnTo>
                    <a:cubicBezTo>
                      <a:pt x="690108" y="0"/>
                      <a:pt x="783007" y="92899"/>
                      <a:pt x="783008" y="207497"/>
                    </a:cubicBezTo>
                    <a:lnTo>
                      <a:pt x="783008" y="1153893"/>
                    </a:lnTo>
                    <a:close/>
                  </a:path>
                </a:pathLst>
              </a:custGeom>
              <a:solidFill>
                <a:srgbClr val="6CE5E8"/>
              </a:solidFill>
            </p:spPr>
          </p:sp>
          <p:sp>
            <p:nvSpPr>
              <p:cNvPr id="29" name="Freeform 29"/>
              <p:cNvSpPr/>
              <p:nvPr/>
            </p:nvSpPr>
            <p:spPr>
              <a:xfrm>
                <a:off x="2145999" y="10209911"/>
                <a:ext cx="783008" cy="949503"/>
              </a:xfrm>
              <a:custGeom>
                <a:avLst/>
                <a:gdLst/>
                <a:ahLst/>
                <a:cxnLst/>
                <a:rect l="l" t="t" r="r" b="b"/>
                <a:pathLst>
                  <a:path w="783008" h="949503">
                    <a:moveTo>
                      <a:pt x="0" y="949502"/>
                    </a:moveTo>
                    <a:lnTo>
                      <a:pt x="0" y="207497"/>
                    </a:lnTo>
                    <a:cubicBezTo>
                      <a:pt x="0" y="152466"/>
                      <a:pt x="21862" y="99688"/>
                      <a:pt x="60775" y="60774"/>
                    </a:cubicBezTo>
                    <a:cubicBezTo>
                      <a:pt x="99688" y="21861"/>
                      <a:pt x="152466" y="0"/>
                      <a:pt x="207497" y="0"/>
                    </a:cubicBezTo>
                    <a:lnTo>
                      <a:pt x="575511" y="0"/>
                    </a:lnTo>
                    <a:cubicBezTo>
                      <a:pt x="630543" y="0"/>
                      <a:pt x="683321" y="21861"/>
                      <a:pt x="722234" y="60774"/>
                    </a:cubicBezTo>
                    <a:cubicBezTo>
                      <a:pt x="761147" y="99688"/>
                      <a:pt x="783008" y="152466"/>
                      <a:pt x="783008" y="207497"/>
                    </a:cubicBezTo>
                    <a:lnTo>
                      <a:pt x="783008" y="949502"/>
                    </a:lnTo>
                    <a:close/>
                  </a:path>
                </a:pathLst>
              </a:custGeom>
              <a:solidFill>
                <a:srgbClr val="6CE5E8"/>
              </a:solidFill>
            </p:spPr>
          </p:sp>
          <p:sp>
            <p:nvSpPr>
              <p:cNvPr id="30" name="Freeform 30"/>
              <p:cNvSpPr/>
              <p:nvPr/>
            </p:nvSpPr>
            <p:spPr>
              <a:xfrm>
                <a:off x="4291999" y="10098102"/>
                <a:ext cx="783008" cy="1061311"/>
              </a:xfrm>
              <a:custGeom>
                <a:avLst/>
                <a:gdLst/>
                <a:ahLst/>
                <a:cxnLst/>
                <a:rect l="l" t="t" r="r" b="b"/>
                <a:pathLst>
                  <a:path w="783008" h="1061311">
                    <a:moveTo>
                      <a:pt x="0" y="1061311"/>
                    </a:moveTo>
                    <a:lnTo>
                      <a:pt x="0" y="207497"/>
                    </a:lnTo>
                    <a:cubicBezTo>
                      <a:pt x="0" y="92899"/>
                      <a:pt x="92900" y="0"/>
                      <a:pt x="207497" y="0"/>
                    </a:cubicBezTo>
                    <a:lnTo>
                      <a:pt x="575510" y="0"/>
                    </a:lnTo>
                    <a:cubicBezTo>
                      <a:pt x="690108" y="0"/>
                      <a:pt x="783007" y="92899"/>
                      <a:pt x="783008" y="207497"/>
                    </a:cubicBezTo>
                    <a:lnTo>
                      <a:pt x="783008" y="1061311"/>
                    </a:lnTo>
                    <a:close/>
                  </a:path>
                </a:pathLst>
              </a:custGeom>
              <a:solidFill>
                <a:srgbClr val="6CE5E8"/>
              </a:solidFill>
            </p:spPr>
          </p:sp>
          <p:sp>
            <p:nvSpPr>
              <p:cNvPr id="31" name="Freeform 31"/>
              <p:cNvSpPr/>
              <p:nvPr/>
            </p:nvSpPr>
            <p:spPr>
              <a:xfrm>
                <a:off x="6437998" y="10470336"/>
                <a:ext cx="783008" cy="689077"/>
              </a:xfrm>
              <a:custGeom>
                <a:avLst/>
                <a:gdLst/>
                <a:ahLst/>
                <a:cxnLst/>
                <a:rect l="l" t="t" r="r" b="b"/>
                <a:pathLst>
                  <a:path w="783008" h="689077">
                    <a:moveTo>
                      <a:pt x="0" y="689077"/>
                    </a:moveTo>
                    <a:lnTo>
                      <a:pt x="0" y="207497"/>
                    </a:lnTo>
                    <a:cubicBezTo>
                      <a:pt x="1" y="92899"/>
                      <a:pt x="92899" y="0"/>
                      <a:pt x="207497" y="0"/>
                    </a:cubicBezTo>
                    <a:lnTo>
                      <a:pt x="575510" y="0"/>
                    </a:lnTo>
                    <a:cubicBezTo>
                      <a:pt x="630542" y="0"/>
                      <a:pt x="683320" y="21861"/>
                      <a:pt x="722233" y="60774"/>
                    </a:cubicBezTo>
                    <a:cubicBezTo>
                      <a:pt x="761146" y="99688"/>
                      <a:pt x="783008" y="152465"/>
                      <a:pt x="783008" y="207497"/>
                    </a:cubicBezTo>
                    <a:lnTo>
                      <a:pt x="783008" y="689077"/>
                    </a:lnTo>
                    <a:close/>
                  </a:path>
                </a:pathLst>
              </a:custGeom>
              <a:solidFill>
                <a:srgbClr val="6CE5E8"/>
              </a:solidFill>
            </p:spPr>
          </p:sp>
          <p:sp>
            <p:nvSpPr>
              <p:cNvPr id="32" name="Freeform 32"/>
              <p:cNvSpPr/>
              <p:nvPr/>
            </p:nvSpPr>
            <p:spPr>
              <a:xfrm>
                <a:off x="8583998" y="10041649"/>
                <a:ext cx="783007" cy="1117764"/>
              </a:xfrm>
              <a:custGeom>
                <a:avLst/>
                <a:gdLst/>
                <a:ahLst/>
                <a:cxnLst/>
                <a:rect l="l" t="t" r="r" b="b"/>
                <a:pathLst>
                  <a:path w="783007" h="1117764">
                    <a:moveTo>
                      <a:pt x="0" y="1117764"/>
                    </a:moveTo>
                    <a:lnTo>
                      <a:pt x="0" y="207497"/>
                    </a:lnTo>
                    <a:cubicBezTo>
                      <a:pt x="0" y="152466"/>
                      <a:pt x="21860" y="99688"/>
                      <a:pt x="60774" y="60775"/>
                    </a:cubicBezTo>
                    <a:cubicBezTo>
                      <a:pt x="99687" y="21862"/>
                      <a:pt x="152465" y="0"/>
                      <a:pt x="207496" y="0"/>
                    </a:cubicBezTo>
                    <a:lnTo>
                      <a:pt x="575510" y="0"/>
                    </a:lnTo>
                    <a:cubicBezTo>
                      <a:pt x="630542" y="0"/>
                      <a:pt x="683319" y="21862"/>
                      <a:pt x="722233" y="60775"/>
                    </a:cubicBezTo>
                    <a:cubicBezTo>
                      <a:pt x="761146" y="99688"/>
                      <a:pt x="783007" y="152466"/>
                      <a:pt x="783007" y="207497"/>
                    </a:cubicBezTo>
                    <a:lnTo>
                      <a:pt x="783007" y="1117764"/>
                    </a:lnTo>
                    <a:close/>
                  </a:path>
                </a:pathLst>
              </a:custGeom>
              <a:solidFill>
                <a:srgbClr val="6CE5E8"/>
              </a:solidFill>
            </p:spPr>
          </p:sp>
          <p:sp>
            <p:nvSpPr>
              <p:cNvPr id="33" name="Freeform 33"/>
              <p:cNvSpPr/>
              <p:nvPr/>
            </p:nvSpPr>
            <p:spPr>
              <a:xfrm>
                <a:off x="10729997" y="10432542"/>
                <a:ext cx="783007" cy="726872"/>
              </a:xfrm>
              <a:custGeom>
                <a:avLst/>
                <a:gdLst/>
                <a:ahLst/>
                <a:cxnLst/>
                <a:rect l="l" t="t" r="r" b="b"/>
                <a:pathLst>
                  <a:path w="783007" h="726872">
                    <a:moveTo>
                      <a:pt x="0" y="726871"/>
                    </a:moveTo>
                    <a:lnTo>
                      <a:pt x="0" y="207497"/>
                    </a:lnTo>
                    <a:cubicBezTo>
                      <a:pt x="0" y="152465"/>
                      <a:pt x="21861" y="99687"/>
                      <a:pt x="60774" y="60774"/>
                    </a:cubicBezTo>
                    <a:cubicBezTo>
                      <a:pt x="99688" y="21861"/>
                      <a:pt x="152465" y="0"/>
                      <a:pt x="207497" y="0"/>
                    </a:cubicBezTo>
                    <a:lnTo>
                      <a:pt x="575511" y="0"/>
                    </a:lnTo>
                    <a:cubicBezTo>
                      <a:pt x="630542" y="0"/>
                      <a:pt x="683320" y="21861"/>
                      <a:pt x="722233" y="60774"/>
                    </a:cubicBezTo>
                    <a:cubicBezTo>
                      <a:pt x="761147" y="99687"/>
                      <a:pt x="783007" y="152465"/>
                      <a:pt x="783007" y="207497"/>
                    </a:cubicBezTo>
                    <a:lnTo>
                      <a:pt x="783007" y="726871"/>
                    </a:lnTo>
                    <a:close/>
                  </a:path>
                </a:pathLst>
              </a:custGeom>
              <a:solidFill>
                <a:srgbClr val="6CE5E8"/>
              </a:solidFill>
            </p:spPr>
          </p:sp>
          <p:sp>
            <p:nvSpPr>
              <p:cNvPr id="34" name="Freeform 34"/>
              <p:cNvSpPr/>
              <p:nvPr/>
            </p:nvSpPr>
            <p:spPr>
              <a:xfrm>
                <a:off x="12875996" y="10283358"/>
                <a:ext cx="783007" cy="876055"/>
              </a:xfrm>
              <a:custGeom>
                <a:avLst/>
                <a:gdLst/>
                <a:ahLst/>
                <a:cxnLst/>
                <a:rect l="l" t="t" r="r" b="b"/>
                <a:pathLst>
                  <a:path w="783007" h="876055">
                    <a:moveTo>
                      <a:pt x="0" y="876055"/>
                    </a:moveTo>
                    <a:lnTo>
                      <a:pt x="0" y="207498"/>
                    </a:lnTo>
                    <a:cubicBezTo>
                      <a:pt x="0" y="152466"/>
                      <a:pt x="21861" y="99688"/>
                      <a:pt x="60774" y="60775"/>
                    </a:cubicBezTo>
                    <a:cubicBezTo>
                      <a:pt x="99688" y="21862"/>
                      <a:pt x="152465" y="0"/>
                      <a:pt x="207497" y="0"/>
                    </a:cubicBezTo>
                    <a:lnTo>
                      <a:pt x="575512" y="0"/>
                    </a:lnTo>
                    <a:cubicBezTo>
                      <a:pt x="690109" y="1"/>
                      <a:pt x="783007" y="92901"/>
                      <a:pt x="783007" y="207498"/>
                    </a:cubicBezTo>
                    <a:lnTo>
                      <a:pt x="783007" y="876055"/>
                    </a:lnTo>
                    <a:close/>
                  </a:path>
                </a:pathLst>
              </a:custGeom>
              <a:solidFill>
                <a:srgbClr val="6CE5E8"/>
              </a:solidFill>
            </p:spPr>
          </p:sp>
          <p:sp>
            <p:nvSpPr>
              <p:cNvPr id="35" name="Freeform 35"/>
              <p:cNvSpPr/>
              <p:nvPr/>
            </p:nvSpPr>
            <p:spPr>
              <a:xfrm>
                <a:off x="808408" y="1444374"/>
                <a:ext cx="783008" cy="9715040"/>
              </a:xfrm>
              <a:custGeom>
                <a:avLst/>
                <a:gdLst/>
                <a:ahLst/>
                <a:cxnLst/>
                <a:rect l="l" t="t" r="r" b="b"/>
                <a:pathLst>
                  <a:path w="783008" h="9715040">
                    <a:moveTo>
                      <a:pt x="0" y="9715039"/>
                    </a:moveTo>
                    <a:lnTo>
                      <a:pt x="0" y="207497"/>
                    </a:lnTo>
                    <a:cubicBezTo>
                      <a:pt x="0" y="152465"/>
                      <a:pt x="21861" y="99688"/>
                      <a:pt x="60774" y="60774"/>
                    </a:cubicBezTo>
                    <a:cubicBezTo>
                      <a:pt x="99687" y="21861"/>
                      <a:pt x="152465" y="0"/>
                      <a:pt x="207497" y="0"/>
                    </a:cubicBezTo>
                    <a:lnTo>
                      <a:pt x="575510" y="0"/>
                    </a:lnTo>
                    <a:cubicBezTo>
                      <a:pt x="630542" y="0"/>
                      <a:pt x="683320" y="21861"/>
                      <a:pt x="722233" y="60774"/>
                    </a:cubicBezTo>
                    <a:cubicBezTo>
                      <a:pt x="761146" y="99688"/>
                      <a:pt x="783007" y="152465"/>
                      <a:pt x="783007" y="207497"/>
                    </a:cubicBezTo>
                    <a:lnTo>
                      <a:pt x="783007" y="9715039"/>
                    </a:lnTo>
                    <a:close/>
                  </a:path>
                </a:pathLst>
              </a:custGeom>
              <a:solidFill>
                <a:srgbClr val="41B8D5"/>
              </a:solidFill>
            </p:spPr>
          </p:sp>
          <p:sp>
            <p:nvSpPr>
              <p:cNvPr id="36" name="Freeform 36"/>
              <p:cNvSpPr/>
              <p:nvPr/>
            </p:nvSpPr>
            <p:spPr>
              <a:xfrm>
                <a:off x="2954407" y="4829396"/>
                <a:ext cx="783007" cy="6330017"/>
              </a:xfrm>
              <a:custGeom>
                <a:avLst/>
                <a:gdLst/>
                <a:ahLst/>
                <a:cxnLst/>
                <a:rect l="l" t="t" r="r" b="b"/>
                <a:pathLst>
                  <a:path w="783007" h="6330017">
                    <a:moveTo>
                      <a:pt x="0" y="6330017"/>
                    </a:moveTo>
                    <a:lnTo>
                      <a:pt x="0" y="207497"/>
                    </a:lnTo>
                    <a:cubicBezTo>
                      <a:pt x="0" y="92900"/>
                      <a:pt x="92900" y="0"/>
                      <a:pt x="207497" y="0"/>
                    </a:cubicBezTo>
                    <a:lnTo>
                      <a:pt x="575510" y="0"/>
                    </a:lnTo>
                    <a:cubicBezTo>
                      <a:pt x="690108" y="0"/>
                      <a:pt x="783008" y="92900"/>
                      <a:pt x="783008" y="207497"/>
                    </a:cubicBezTo>
                    <a:lnTo>
                      <a:pt x="783008" y="6330017"/>
                    </a:lnTo>
                    <a:close/>
                  </a:path>
                </a:pathLst>
              </a:custGeom>
              <a:solidFill>
                <a:srgbClr val="41B8D5"/>
              </a:solidFill>
            </p:spPr>
          </p:sp>
          <p:sp>
            <p:nvSpPr>
              <p:cNvPr id="37" name="Freeform 37"/>
              <p:cNvSpPr/>
              <p:nvPr/>
            </p:nvSpPr>
            <p:spPr>
              <a:xfrm>
                <a:off x="5100407" y="5387367"/>
                <a:ext cx="783008" cy="5772047"/>
              </a:xfrm>
              <a:custGeom>
                <a:avLst/>
                <a:gdLst/>
                <a:ahLst/>
                <a:cxnLst/>
                <a:rect l="l" t="t" r="r" b="b"/>
                <a:pathLst>
                  <a:path w="783008" h="5772047">
                    <a:moveTo>
                      <a:pt x="0" y="5772046"/>
                    </a:moveTo>
                    <a:lnTo>
                      <a:pt x="0" y="207497"/>
                    </a:lnTo>
                    <a:cubicBezTo>
                      <a:pt x="0" y="92899"/>
                      <a:pt x="92899" y="0"/>
                      <a:pt x="207497" y="0"/>
                    </a:cubicBezTo>
                    <a:lnTo>
                      <a:pt x="575510" y="0"/>
                    </a:lnTo>
                    <a:cubicBezTo>
                      <a:pt x="690107" y="0"/>
                      <a:pt x="783007" y="92899"/>
                      <a:pt x="783007" y="207497"/>
                    </a:cubicBezTo>
                    <a:lnTo>
                      <a:pt x="783007" y="5772046"/>
                    </a:lnTo>
                    <a:close/>
                  </a:path>
                </a:pathLst>
              </a:custGeom>
              <a:solidFill>
                <a:srgbClr val="41B8D5"/>
              </a:solidFill>
            </p:spPr>
          </p:sp>
          <p:sp>
            <p:nvSpPr>
              <p:cNvPr id="38" name="Freeform 38"/>
              <p:cNvSpPr/>
              <p:nvPr/>
            </p:nvSpPr>
            <p:spPr>
              <a:xfrm>
                <a:off x="7246406" y="6373115"/>
                <a:ext cx="783007" cy="4786299"/>
              </a:xfrm>
              <a:custGeom>
                <a:avLst/>
                <a:gdLst/>
                <a:ahLst/>
                <a:cxnLst/>
                <a:rect l="l" t="t" r="r" b="b"/>
                <a:pathLst>
                  <a:path w="783007" h="4786299">
                    <a:moveTo>
                      <a:pt x="0" y="4786298"/>
                    </a:moveTo>
                    <a:lnTo>
                      <a:pt x="0" y="207497"/>
                    </a:lnTo>
                    <a:cubicBezTo>
                      <a:pt x="0" y="152466"/>
                      <a:pt x="21860" y="99688"/>
                      <a:pt x="60774" y="60774"/>
                    </a:cubicBezTo>
                    <a:cubicBezTo>
                      <a:pt x="99687" y="21861"/>
                      <a:pt x="152465" y="0"/>
                      <a:pt x="207496" y="0"/>
                    </a:cubicBezTo>
                    <a:lnTo>
                      <a:pt x="575510" y="0"/>
                    </a:lnTo>
                    <a:cubicBezTo>
                      <a:pt x="630542" y="0"/>
                      <a:pt x="683319" y="21861"/>
                      <a:pt x="722233" y="60774"/>
                    </a:cubicBezTo>
                    <a:cubicBezTo>
                      <a:pt x="761146" y="99688"/>
                      <a:pt x="783007" y="152466"/>
                      <a:pt x="783007" y="207497"/>
                    </a:cubicBezTo>
                    <a:lnTo>
                      <a:pt x="783007" y="4786298"/>
                    </a:lnTo>
                    <a:close/>
                  </a:path>
                </a:pathLst>
              </a:custGeom>
              <a:solidFill>
                <a:srgbClr val="41B8D5"/>
              </a:solidFill>
            </p:spPr>
          </p:sp>
          <p:sp>
            <p:nvSpPr>
              <p:cNvPr id="39" name="Freeform 39"/>
              <p:cNvSpPr/>
              <p:nvPr/>
            </p:nvSpPr>
            <p:spPr>
              <a:xfrm>
                <a:off x="9392405" y="7265868"/>
                <a:ext cx="783008" cy="3893545"/>
              </a:xfrm>
              <a:custGeom>
                <a:avLst/>
                <a:gdLst/>
                <a:ahLst/>
                <a:cxnLst/>
                <a:rect l="l" t="t" r="r" b="b"/>
                <a:pathLst>
                  <a:path w="783008" h="3893545">
                    <a:moveTo>
                      <a:pt x="0" y="3893545"/>
                    </a:moveTo>
                    <a:lnTo>
                      <a:pt x="0" y="207497"/>
                    </a:lnTo>
                    <a:cubicBezTo>
                      <a:pt x="0" y="152465"/>
                      <a:pt x="21861" y="99688"/>
                      <a:pt x="60775" y="60774"/>
                    </a:cubicBezTo>
                    <a:cubicBezTo>
                      <a:pt x="99688" y="21861"/>
                      <a:pt x="152466" y="0"/>
                      <a:pt x="207497" y="0"/>
                    </a:cubicBezTo>
                    <a:lnTo>
                      <a:pt x="575511" y="0"/>
                    </a:lnTo>
                    <a:cubicBezTo>
                      <a:pt x="630542" y="0"/>
                      <a:pt x="683320" y="21861"/>
                      <a:pt x="722233" y="60774"/>
                    </a:cubicBezTo>
                    <a:cubicBezTo>
                      <a:pt x="761147" y="99688"/>
                      <a:pt x="783008" y="152465"/>
                      <a:pt x="783008" y="207497"/>
                    </a:cubicBezTo>
                    <a:lnTo>
                      <a:pt x="783008" y="3893545"/>
                    </a:lnTo>
                    <a:close/>
                  </a:path>
                </a:pathLst>
              </a:custGeom>
              <a:solidFill>
                <a:srgbClr val="41B8D5"/>
              </a:solidFill>
            </p:spPr>
          </p:sp>
          <p:sp>
            <p:nvSpPr>
              <p:cNvPr id="40" name="Freeform 40"/>
              <p:cNvSpPr/>
              <p:nvPr/>
            </p:nvSpPr>
            <p:spPr>
              <a:xfrm>
                <a:off x="11538404" y="8102824"/>
                <a:ext cx="783008" cy="3056589"/>
              </a:xfrm>
              <a:custGeom>
                <a:avLst/>
                <a:gdLst/>
                <a:ahLst/>
                <a:cxnLst/>
                <a:rect l="l" t="t" r="r" b="b"/>
                <a:pathLst>
                  <a:path w="783008" h="3056589">
                    <a:moveTo>
                      <a:pt x="0" y="3056589"/>
                    </a:moveTo>
                    <a:lnTo>
                      <a:pt x="0" y="207497"/>
                    </a:lnTo>
                    <a:cubicBezTo>
                      <a:pt x="0" y="152465"/>
                      <a:pt x="21862" y="99688"/>
                      <a:pt x="60775" y="60774"/>
                    </a:cubicBezTo>
                    <a:cubicBezTo>
                      <a:pt x="99688" y="21861"/>
                      <a:pt x="152466" y="0"/>
                      <a:pt x="207498" y="0"/>
                    </a:cubicBezTo>
                    <a:lnTo>
                      <a:pt x="575511" y="0"/>
                    </a:lnTo>
                    <a:cubicBezTo>
                      <a:pt x="630542" y="0"/>
                      <a:pt x="683321" y="21861"/>
                      <a:pt x="722234" y="60774"/>
                    </a:cubicBezTo>
                    <a:cubicBezTo>
                      <a:pt x="761147" y="99688"/>
                      <a:pt x="783008" y="152465"/>
                      <a:pt x="783008" y="207497"/>
                    </a:cubicBezTo>
                    <a:lnTo>
                      <a:pt x="783008" y="3056589"/>
                    </a:lnTo>
                    <a:close/>
                  </a:path>
                </a:pathLst>
              </a:custGeom>
              <a:solidFill>
                <a:srgbClr val="41B8D5"/>
              </a:solidFill>
            </p:spPr>
          </p:sp>
          <p:sp>
            <p:nvSpPr>
              <p:cNvPr id="41" name="Freeform 41"/>
              <p:cNvSpPr/>
              <p:nvPr/>
            </p:nvSpPr>
            <p:spPr>
              <a:xfrm>
                <a:off x="13684403" y="8233017"/>
                <a:ext cx="783008" cy="2926397"/>
              </a:xfrm>
              <a:custGeom>
                <a:avLst/>
                <a:gdLst/>
                <a:ahLst/>
                <a:cxnLst/>
                <a:rect l="l" t="t" r="r" b="b"/>
                <a:pathLst>
                  <a:path w="783008" h="2926397">
                    <a:moveTo>
                      <a:pt x="0" y="2926396"/>
                    </a:moveTo>
                    <a:lnTo>
                      <a:pt x="0" y="207497"/>
                    </a:lnTo>
                    <a:cubicBezTo>
                      <a:pt x="0" y="152466"/>
                      <a:pt x="21861" y="99688"/>
                      <a:pt x="60775" y="60774"/>
                    </a:cubicBezTo>
                    <a:cubicBezTo>
                      <a:pt x="99689" y="21861"/>
                      <a:pt x="152466" y="0"/>
                      <a:pt x="207498" y="0"/>
                    </a:cubicBezTo>
                    <a:lnTo>
                      <a:pt x="575511" y="0"/>
                    </a:lnTo>
                    <a:cubicBezTo>
                      <a:pt x="630543" y="0"/>
                      <a:pt x="683320" y="21861"/>
                      <a:pt x="722234" y="60774"/>
                    </a:cubicBezTo>
                    <a:cubicBezTo>
                      <a:pt x="761148" y="99688"/>
                      <a:pt x="783008" y="152466"/>
                      <a:pt x="783008" y="207497"/>
                    </a:cubicBezTo>
                    <a:lnTo>
                      <a:pt x="783008" y="2926396"/>
                    </a:lnTo>
                    <a:close/>
                  </a:path>
                </a:pathLst>
              </a:custGeom>
              <a:solidFill>
                <a:srgbClr val="41B8D5"/>
              </a:solidFill>
            </p:spPr>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616B"/>
        </a:solidFill>
        <a:effectLst/>
      </p:bgPr>
    </p:bg>
    <p:spTree>
      <p:nvGrpSpPr>
        <p:cNvPr id="1" name=""/>
        <p:cNvGrpSpPr/>
        <p:nvPr/>
      </p:nvGrpSpPr>
      <p:grpSpPr>
        <a:xfrm>
          <a:off x="0" y="0"/>
          <a:ext cx="0" cy="0"/>
          <a:chOff x="0" y="0"/>
          <a:chExt cx="0" cy="0"/>
        </a:xfrm>
      </p:grpSpPr>
      <p:sp>
        <p:nvSpPr>
          <p:cNvPr id="2" name="AutoShape 2"/>
          <p:cNvSpPr/>
          <p:nvPr/>
        </p:nvSpPr>
        <p:spPr>
          <a:xfrm>
            <a:off x="9630775" y="2209800"/>
            <a:ext cx="8657226"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9630774" y="971550"/>
            <a:ext cx="8115300" cy="1238250"/>
          </a:xfrm>
          <a:prstGeom prst="rect">
            <a:avLst/>
          </a:prstGeom>
        </p:spPr>
        <p:txBody>
          <a:bodyPr lIns="0" tIns="0" rIns="0" bIns="0" rtlCol="0" anchor="t">
            <a:spAutoFit/>
          </a:bodyPr>
          <a:lstStyle/>
          <a:p>
            <a:pPr>
              <a:lnSpc>
                <a:spcPts val="9600"/>
              </a:lnSpc>
            </a:pPr>
            <a:r>
              <a:rPr lang="en-US" sz="8000">
                <a:solidFill>
                  <a:srgbClr val="F0EEE9"/>
                </a:solidFill>
                <a:latin typeface="Tek Tall Arabic"/>
              </a:rPr>
              <a:t>RETURN ON INVESTMENT (ROI)</a:t>
            </a:r>
          </a:p>
        </p:txBody>
      </p:sp>
      <p:sp>
        <p:nvSpPr>
          <p:cNvPr id="4" name="TextBox 4"/>
          <p:cNvSpPr txBox="1"/>
          <p:nvPr/>
        </p:nvSpPr>
        <p:spPr>
          <a:xfrm>
            <a:off x="9922542" y="2477896"/>
            <a:ext cx="7823532" cy="6170296"/>
          </a:xfrm>
          <a:prstGeom prst="rect">
            <a:avLst/>
          </a:prstGeom>
        </p:spPr>
        <p:txBody>
          <a:bodyPr lIns="0" tIns="0" rIns="0" bIns="0" rtlCol="0" anchor="t">
            <a:spAutoFit/>
          </a:bodyPr>
          <a:lstStyle/>
          <a:p>
            <a:pPr marL="582920" lvl="1" indent="-291460">
              <a:lnSpc>
                <a:spcPts val="3779"/>
              </a:lnSpc>
              <a:buFont typeface="Arial"/>
              <a:buChar char="•"/>
            </a:pPr>
            <a:r>
              <a:rPr lang="en-US" sz="2699">
                <a:solidFill>
                  <a:srgbClr val="FFFFFF"/>
                </a:solidFill>
                <a:latin typeface="IBM Plex Sans Condensed"/>
              </a:rPr>
              <a:t>The ROI fluctuates through out the analysed period which shows a change in the financial landscape of the movie industry .</a:t>
            </a:r>
          </a:p>
          <a:p>
            <a:pPr>
              <a:lnSpc>
                <a:spcPts val="3779"/>
              </a:lnSpc>
            </a:pPr>
            <a:endParaRPr lang="en-US" sz="2699">
              <a:solidFill>
                <a:srgbClr val="FFFFFF"/>
              </a:solidFill>
              <a:latin typeface="IBM Plex Sans Condensed"/>
            </a:endParaRPr>
          </a:p>
          <a:p>
            <a:pPr marL="582920" lvl="1" indent="-291460">
              <a:lnSpc>
                <a:spcPts val="3779"/>
              </a:lnSpc>
              <a:buFont typeface="Arial"/>
              <a:buChar char="•"/>
            </a:pPr>
            <a:r>
              <a:rPr lang="en-US" sz="2699">
                <a:solidFill>
                  <a:srgbClr val="FFFFFF"/>
                </a:solidFill>
                <a:latin typeface="IBM Plex Sans Condensed"/>
              </a:rPr>
              <a:t>The higher ROI in earlier years like 1980 and 1982 (283% and 223%) indicates that there were highly successful movies and potentially lesser competition.</a:t>
            </a:r>
          </a:p>
          <a:p>
            <a:pPr>
              <a:lnSpc>
                <a:spcPts val="3779"/>
              </a:lnSpc>
            </a:pPr>
            <a:endParaRPr lang="en-US" sz="2699">
              <a:solidFill>
                <a:srgbClr val="FFFFFF"/>
              </a:solidFill>
              <a:latin typeface="IBM Plex Sans Condensed"/>
            </a:endParaRPr>
          </a:p>
          <a:p>
            <a:pPr marL="582920" lvl="1" indent="-291460" algn="l">
              <a:lnSpc>
                <a:spcPts val="3779"/>
              </a:lnSpc>
              <a:buFont typeface="Arial"/>
              <a:buChar char="•"/>
            </a:pPr>
            <a:r>
              <a:rPr lang="en-US" sz="2699">
                <a:solidFill>
                  <a:srgbClr val="FFFFFF"/>
                </a:solidFill>
                <a:latin typeface="IBM Plex Sans Condensed"/>
              </a:rPr>
              <a:t>In later years, the ROI is relatively lower when compared  to earlier years. This could be due to increasing production budget, higher marketing cost and a more competitive movie landscape.</a:t>
            </a:r>
          </a:p>
        </p:txBody>
      </p:sp>
      <p:grpSp>
        <p:nvGrpSpPr>
          <p:cNvPr id="5" name="Group 5"/>
          <p:cNvGrpSpPr/>
          <p:nvPr/>
        </p:nvGrpSpPr>
        <p:grpSpPr>
          <a:xfrm>
            <a:off x="241826" y="2525521"/>
            <a:ext cx="9368529" cy="7080325"/>
            <a:chOff x="0" y="0"/>
            <a:chExt cx="12491372" cy="9440433"/>
          </a:xfrm>
        </p:grpSpPr>
        <p:sp>
          <p:nvSpPr>
            <p:cNvPr id="6" name="TextBox 6"/>
            <p:cNvSpPr txBox="1"/>
            <p:nvPr/>
          </p:nvSpPr>
          <p:spPr>
            <a:xfrm rot="-2700000">
              <a:off x="847407" y="8762010"/>
              <a:ext cx="799895"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1980</a:t>
              </a:r>
            </a:p>
          </p:txBody>
        </p:sp>
        <p:sp>
          <p:nvSpPr>
            <p:cNvPr id="7" name="TextBox 7"/>
            <p:cNvSpPr txBox="1"/>
            <p:nvPr/>
          </p:nvSpPr>
          <p:spPr>
            <a:xfrm rot="-2700000">
              <a:off x="1409113" y="8742640"/>
              <a:ext cx="745110"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1981</a:t>
              </a:r>
            </a:p>
          </p:txBody>
        </p:sp>
        <p:sp>
          <p:nvSpPr>
            <p:cNvPr id="8" name="TextBox 8"/>
            <p:cNvSpPr txBox="1"/>
            <p:nvPr/>
          </p:nvSpPr>
          <p:spPr>
            <a:xfrm rot="-2700000">
              <a:off x="1919487" y="8744533"/>
              <a:ext cx="750462"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1982</a:t>
              </a:r>
            </a:p>
          </p:txBody>
        </p:sp>
        <p:sp>
          <p:nvSpPr>
            <p:cNvPr id="9" name="TextBox 9"/>
            <p:cNvSpPr txBox="1"/>
            <p:nvPr/>
          </p:nvSpPr>
          <p:spPr>
            <a:xfrm rot="-2700000">
              <a:off x="2425830" y="8748095"/>
              <a:ext cx="760538"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1983</a:t>
              </a:r>
            </a:p>
          </p:txBody>
        </p:sp>
        <p:sp>
          <p:nvSpPr>
            <p:cNvPr id="10" name="TextBox 10"/>
            <p:cNvSpPr txBox="1"/>
            <p:nvPr/>
          </p:nvSpPr>
          <p:spPr>
            <a:xfrm rot="-2700000">
              <a:off x="2933920" y="8750934"/>
              <a:ext cx="768566"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1984</a:t>
              </a:r>
            </a:p>
          </p:txBody>
        </p:sp>
        <p:sp>
          <p:nvSpPr>
            <p:cNvPr id="11" name="TextBox 11"/>
            <p:cNvSpPr txBox="1"/>
            <p:nvPr/>
          </p:nvSpPr>
          <p:spPr>
            <a:xfrm rot="-2700000">
              <a:off x="3452760" y="8749319"/>
              <a:ext cx="764001"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1985</a:t>
              </a:r>
            </a:p>
          </p:txBody>
        </p:sp>
        <p:sp>
          <p:nvSpPr>
            <p:cNvPr id="12" name="TextBox 12"/>
            <p:cNvSpPr txBox="1"/>
            <p:nvPr/>
          </p:nvSpPr>
          <p:spPr>
            <a:xfrm rot="-2700000">
              <a:off x="3953325" y="8755275"/>
              <a:ext cx="780846"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1986</a:t>
              </a:r>
            </a:p>
          </p:txBody>
        </p:sp>
        <p:sp>
          <p:nvSpPr>
            <p:cNvPr id="13" name="TextBox 13"/>
            <p:cNvSpPr txBox="1"/>
            <p:nvPr/>
          </p:nvSpPr>
          <p:spPr>
            <a:xfrm rot="-2700000">
              <a:off x="4509520" y="8738188"/>
              <a:ext cx="732515"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1987</a:t>
              </a:r>
            </a:p>
          </p:txBody>
        </p:sp>
        <p:sp>
          <p:nvSpPr>
            <p:cNvPr id="14" name="TextBox 14"/>
            <p:cNvSpPr txBox="1"/>
            <p:nvPr/>
          </p:nvSpPr>
          <p:spPr>
            <a:xfrm rot="-2700000">
              <a:off x="4993961" y="8750822"/>
              <a:ext cx="768252"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1988</a:t>
              </a:r>
            </a:p>
          </p:txBody>
        </p:sp>
        <p:sp>
          <p:nvSpPr>
            <p:cNvPr id="15" name="TextBox 15"/>
            <p:cNvSpPr txBox="1"/>
            <p:nvPr/>
          </p:nvSpPr>
          <p:spPr>
            <a:xfrm rot="-2700000">
              <a:off x="5498288" y="8755219"/>
              <a:ext cx="780688"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1989</a:t>
              </a:r>
            </a:p>
          </p:txBody>
        </p:sp>
        <p:sp>
          <p:nvSpPr>
            <p:cNvPr id="16" name="TextBox 16"/>
            <p:cNvSpPr txBox="1"/>
            <p:nvPr/>
          </p:nvSpPr>
          <p:spPr>
            <a:xfrm rot="-2700000">
              <a:off x="5986222" y="8766407"/>
              <a:ext cx="812332"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1990</a:t>
              </a:r>
            </a:p>
          </p:txBody>
        </p:sp>
        <p:sp>
          <p:nvSpPr>
            <p:cNvPr id="17" name="TextBox 17"/>
            <p:cNvSpPr txBox="1"/>
            <p:nvPr/>
          </p:nvSpPr>
          <p:spPr>
            <a:xfrm rot="-2700000">
              <a:off x="6547927" y="8747037"/>
              <a:ext cx="757546"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1991</a:t>
              </a:r>
            </a:p>
          </p:txBody>
        </p:sp>
        <p:sp>
          <p:nvSpPr>
            <p:cNvPr id="18" name="TextBox 18"/>
            <p:cNvSpPr txBox="1"/>
            <p:nvPr/>
          </p:nvSpPr>
          <p:spPr>
            <a:xfrm rot="-2700000">
              <a:off x="7058301" y="8748930"/>
              <a:ext cx="762899"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1992</a:t>
              </a:r>
            </a:p>
          </p:txBody>
        </p:sp>
        <p:sp>
          <p:nvSpPr>
            <p:cNvPr id="19" name="TextBox 19"/>
            <p:cNvSpPr txBox="1"/>
            <p:nvPr/>
          </p:nvSpPr>
          <p:spPr>
            <a:xfrm rot="-2700000">
              <a:off x="7564644" y="8752492"/>
              <a:ext cx="772974"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1993</a:t>
              </a:r>
            </a:p>
          </p:txBody>
        </p:sp>
        <p:sp>
          <p:nvSpPr>
            <p:cNvPr id="20" name="TextBox 20"/>
            <p:cNvSpPr txBox="1"/>
            <p:nvPr/>
          </p:nvSpPr>
          <p:spPr>
            <a:xfrm rot="-2700000">
              <a:off x="8072734" y="8755331"/>
              <a:ext cx="781003"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1994</a:t>
              </a:r>
            </a:p>
          </p:txBody>
        </p:sp>
        <p:sp>
          <p:nvSpPr>
            <p:cNvPr id="21" name="TextBox 21"/>
            <p:cNvSpPr txBox="1"/>
            <p:nvPr/>
          </p:nvSpPr>
          <p:spPr>
            <a:xfrm rot="-2700000">
              <a:off x="8591574" y="8753716"/>
              <a:ext cx="776438"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1995</a:t>
              </a:r>
            </a:p>
          </p:txBody>
        </p:sp>
        <p:sp>
          <p:nvSpPr>
            <p:cNvPr id="22" name="TextBox 22"/>
            <p:cNvSpPr txBox="1"/>
            <p:nvPr/>
          </p:nvSpPr>
          <p:spPr>
            <a:xfrm rot="-2700000">
              <a:off x="9092139" y="8759672"/>
              <a:ext cx="793283"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1996</a:t>
              </a:r>
            </a:p>
          </p:txBody>
        </p:sp>
        <p:sp>
          <p:nvSpPr>
            <p:cNvPr id="23" name="TextBox 23"/>
            <p:cNvSpPr txBox="1"/>
            <p:nvPr/>
          </p:nvSpPr>
          <p:spPr>
            <a:xfrm rot="-2700000">
              <a:off x="9648335" y="8742585"/>
              <a:ext cx="744952"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1997</a:t>
              </a:r>
            </a:p>
          </p:txBody>
        </p:sp>
        <p:sp>
          <p:nvSpPr>
            <p:cNvPr id="24" name="TextBox 24"/>
            <p:cNvSpPr txBox="1"/>
            <p:nvPr/>
          </p:nvSpPr>
          <p:spPr>
            <a:xfrm rot="-2700000">
              <a:off x="10132775" y="8755219"/>
              <a:ext cx="780688"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1998</a:t>
              </a:r>
            </a:p>
          </p:txBody>
        </p:sp>
        <p:sp>
          <p:nvSpPr>
            <p:cNvPr id="25" name="TextBox 25"/>
            <p:cNvSpPr txBox="1"/>
            <p:nvPr/>
          </p:nvSpPr>
          <p:spPr>
            <a:xfrm rot="-2700000">
              <a:off x="10637103" y="8759616"/>
              <a:ext cx="793125"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1999</a:t>
              </a:r>
            </a:p>
          </p:txBody>
        </p:sp>
        <p:sp>
          <p:nvSpPr>
            <p:cNvPr id="26" name="TextBox 26"/>
            <p:cNvSpPr txBox="1"/>
            <p:nvPr/>
          </p:nvSpPr>
          <p:spPr>
            <a:xfrm rot="-2700000">
              <a:off x="11098296" y="8781880"/>
              <a:ext cx="856097"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2000</a:t>
              </a:r>
            </a:p>
          </p:txBody>
        </p:sp>
        <p:sp>
          <p:nvSpPr>
            <p:cNvPr id="27" name="TextBox 27"/>
            <p:cNvSpPr txBox="1"/>
            <p:nvPr/>
          </p:nvSpPr>
          <p:spPr>
            <a:xfrm rot="-2700000">
              <a:off x="11660001" y="8762511"/>
              <a:ext cx="801312" cy="416936"/>
            </a:xfrm>
            <a:prstGeom prst="rect">
              <a:avLst/>
            </a:prstGeom>
          </p:spPr>
          <p:txBody>
            <a:bodyPr lIns="0" tIns="0" rIns="0" bIns="0" rtlCol="0" anchor="t">
              <a:spAutoFit/>
            </a:bodyPr>
            <a:lstStyle/>
            <a:p>
              <a:pPr algn="ctr">
                <a:lnSpc>
                  <a:spcPts val="2665"/>
                </a:lnSpc>
              </a:pPr>
              <a:r>
                <a:rPr lang="en-US" sz="1904">
                  <a:solidFill>
                    <a:srgbClr val="FFFFFF"/>
                  </a:solidFill>
                  <a:latin typeface="Canva Sans"/>
                </a:rPr>
                <a:t>2001</a:t>
              </a:r>
            </a:p>
          </p:txBody>
        </p:sp>
        <p:grpSp>
          <p:nvGrpSpPr>
            <p:cNvPr id="28" name="Group 28"/>
            <p:cNvGrpSpPr>
              <a:grpSpLocks noChangeAspect="1"/>
            </p:cNvGrpSpPr>
            <p:nvPr/>
          </p:nvGrpSpPr>
          <p:grpSpPr>
            <a:xfrm>
              <a:off x="1152220" y="189418"/>
              <a:ext cx="11328746" cy="8161099"/>
              <a:chOff x="0" y="0"/>
              <a:chExt cx="14279794" cy="10287000"/>
            </a:xfrm>
          </p:grpSpPr>
          <p:sp>
            <p:nvSpPr>
              <p:cNvPr id="29" name="Freeform 29"/>
              <p:cNvSpPr/>
              <p:nvPr/>
            </p:nvSpPr>
            <p:spPr>
              <a:xfrm>
                <a:off x="0" y="-6350"/>
                <a:ext cx="14279793" cy="12700"/>
              </a:xfrm>
              <a:custGeom>
                <a:avLst/>
                <a:gdLst/>
                <a:ahLst/>
                <a:cxnLst/>
                <a:rect l="l" t="t" r="r" b="b"/>
                <a:pathLst>
                  <a:path w="14279793" h="12700">
                    <a:moveTo>
                      <a:pt x="0" y="0"/>
                    </a:moveTo>
                    <a:lnTo>
                      <a:pt x="14279793" y="0"/>
                    </a:lnTo>
                    <a:lnTo>
                      <a:pt x="14279793" y="12700"/>
                    </a:lnTo>
                    <a:lnTo>
                      <a:pt x="0" y="12700"/>
                    </a:lnTo>
                    <a:close/>
                  </a:path>
                </a:pathLst>
              </a:custGeom>
              <a:solidFill>
                <a:srgbClr val="FFFFFF">
                  <a:alpha val="24706"/>
                </a:srgbClr>
              </a:solidFill>
            </p:spPr>
          </p:sp>
          <p:sp>
            <p:nvSpPr>
              <p:cNvPr id="30" name="Freeform 30"/>
              <p:cNvSpPr/>
              <p:nvPr/>
            </p:nvSpPr>
            <p:spPr>
              <a:xfrm>
                <a:off x="0" y="3422650"/>
                <a:ext cx="14279793" cy="12700"/>
              </a:xfrm>
              <a:custGeom>
                <a:avLst/>
                <a:gdLst/>
                <a:ahLst/>
                <a:cxnLst/>
                <a:rect l="l" t="t" r="r" b="b"/>
                <a:pathLst>
                  <a:path w="14279793" h="12700">
                    <a:moveTo>
                      <a:pt x="0" y="0"/>
                    </a:moveTo>
                    <a:lnTo>
                      <a:pt x="14279793" y="0"/>
                    </a:lnTo>
                    <a:lnTo>
                      <a:pt x="14279793" y="12700"/>
                    </a:lnTo>
                    <a:lnTo>
                      <a:pt x="0" y="12700"/>
                    </a:lnTo>
                    <a:close/>
                  </a:path>
                </a:pathLst>
              </a:custGeom>
              <a:solidFill>
                <a:srgbClr val="FFFFFF">
                  <a:alpha val="24706"/>
                </a:srgbClr>
              </a:solidFill>
            </p:spPr>
          </p:sp>
          <p:sp>
            <p:nvSpPr>
              <p:cNvPr id="31" name="Freeform 31"/>
              <p:cNvSpPr/>
              <p:nvPr/>
            </p:nvSpPr>
            <p:spPr>
              <a:xfrm>
                <a:off x="0" y="6851650"/>
                <a:ext cx="14279793" cy="12700"/>
              </a:xfrm>
              <a:custGeom>
                <a:avLst/>
                <a:gdLst/>
                <a:ahLst/>
                <a:cxnLst/>
                <a:rect l="l" t="t" r="r" b="b"/>
                <a:pathLst>
                  <a:path w="14279793" h="12700">
                    <a:moveTo>
                      <a:pt x="0" y="0"/>
                    </a:moveTo>
                    <a:lnTo>
                      <a:pt x="14279793" y="0"/>
                    </a:lnTo>
                    <a:lnTo>
                      <a:pt x="14279793" y="12700"/>
                    </a:lnTo>
                    <a:lnTo>
                      <a:pt x="0" y="12700"/>
                    </a:lnTo>
                    <a:close/>
                  </a:path>
                </a:pathLst>
              </a:custGeom>
              <a:solidFill>
                <a:srgbClr val="FFFFFF">
                  <a:alpha val="24706"/>
                </a:srgbClr>
              </a:solidFill>
            </p:spPr>
          </p:sp>
          <p:sp>
            <p:nvSpPr>
              <p:cNvPr id="32" name="Freeform 32"/>
              <p:cNvSpPr/>
              <p:nvPr/>
            </p:nvSpPr>
            <p:spPr>
              <a:xfrm>
                <a:off x="0" y="10280650"/>
                <a:ext cx="14279793" cy="12700"/>
              </a:xfrm>
              <a:custGeom>
                <a:avLst/>
                <a:gdLst/>
                <a:ahLst/>
                <a:cxnLst/>
                <a:rect l="l" t="t" r="r" b="b"/>
                <a:pathLst>
                  <a:path w="14279793" h="12700">
                    <a:moveTo>
                      <a:pt x="0" y="0"/>
                    </a:moveTo>
                    <a:lnTo>
                      <a:pt x="14279793" y="0"/>
                    </a:lnTo>
                    <a:lnTo>
                      <a:pt x="14279793" y="12700"/>
                    </a:lnTo>
                    <a:lnTo>
                      <a:pt x="0" y="12700"/>
                    </a:lnTo>
                    <a:close/>
                  </a:path>
                </a:pathLst>
              </a:custGeom>
              <a:solidFill>
                <a:srgbClr val="FFFFFF">
                  <a:alpha val="60000"/>
                </a:srgbClr>
              </a:solidFill>
            </p:spPr>
          </p:sp>
        </p:grpSp>
        <p:sp>
          <p:nvSpPr>
            <p:cNvPr id="33" name="TextBox 33"/>
            <p:cNvSpPr txBox="1"/>
            <p:nvPr/>
          </p:nvSpPr>
          <p:spPr>
            <a:xfrm>
              <a:off x="0" y="-38100"/>
              <a:ext cx="991013" cy="416936"/>
            </a:xfrm>
            <a:prstGeom prst="rect">
              <a:avLst/>
            </a:prstGeom>
          </p:spPr>
          <p:txBody>
            <a:bodyPr lIns="0" tIns="0" rIns="0" bIns="0" rtlCol="0" anchor="t">
              <a:spAutoFit/>
            </a:bodyPr>
            <a:lstStyle/>
            <a:p>
              <a:pPr algn="r">
                <a:lnSpc>
                  <a:spcPts val="2665"/>
                </a:lnSpc>
              </a:pPr>
              <a:r>
                <a:rPr lang="en-US" sz="1904">
                  <a:solidFill>
                    <a:srgbClr val="FFFFFF"/>
                  </a:solidFill>
                  <a:latin typeface="Canva Sans"/>
                </a:rPr>
                <a:t>300% </a:t>
              </a:r>
            </a:p>
          </p:txBody>
        </p:sp>
        <p:sp>
          <p:nvSpPr>
            <p:cNvPr id="34" name="TextBox 34"/>
            <p:cNvSpPr txBox="1"/>
            <p:nvPr/>
          </p:nvSpPr>
          <p:spPr>
            <a:xfrm>
              <a:off x="10075" y="2682266"/>
              <a:ext cx="980938" cy="416936"/>
            </a:xfrm>
            <a:prstGeom prst="rect">
              <a:avLst/>
            </a:prstGeom>
          </p:spPr>
          <p:txBody>
            <a:bodyPr lIns="0" tIns="0" rIns="0" bIns="0" rtlCol="0" anchor="t">
              <a:spAutoFit/>
            </a:bodyPr>
            <a:lstStyle/>
            <a:p>
              <a:pPr algn="r">
                <a:lnSpc>
                  <a:spcPts val="2665"/>
                </a:lnSpc>
              </a:pPr>
              <a:r>
                <a:rPr lang="en-US" sz="1904">
                  <a:solidFill>
                    <a:srgbClr val="FFFFFF"/>
                  </a:solidFill>
                  <a:latin typeface="Canva Sans"/>
                </a:rPr>
                <a:t>200% </a:t>
              </a:r>
            </a:p>
          </p:txBody>
        </p:sp>
        <p:sp>
          <p:nvSpPr>
            <p:cNvPr id="35" name="TextBox 35"/>
            <p:cNvSpPr txBox="1"/>
            <p:nvPr/>
          </p:nvSpPr>
          <p:spPr>
            <a:xfrm>
              <a:off x="15428" y="5402633"/>
              <a:ext cx="975585" cy="416936"/>
            </a:xfrm>
            <a:prstGeom prst="rect">
              <a:avLst/>
            </a:prstGeom>
          </p:spPr>
          <p:txBody>
            <a:bodyPr lIns="0" tIns="0" rIns="0" bIns="0" rtlCol="0" anchor="t">
              <a:spAutoFit/>
            </a:bodyPr>
            <a:lstStyle/>
            <a:p>
              <a:pPr algn="r">
                <a:lnSpc>
                  <a:spcPts val="2665"/>
                </a:lnSpc>
              </a:pPr>
              <a:r>
                <a:rPr lang="en-US" sz="1904">
                  <a:solidFill>
                    <a:srgbClr val="FFFFFF"/>
                  </a:solidFill>
                  <a:latin typeface="Canva Sans"/>
                </a:rPr>
                <a:t>100% </a:t>
              </a:r>
            </a:p>
          </p:txBody>
        </p:sp>
        <p:sp>
          <p:nvSpPr>
            <p:cNvPr id="36" name="TextBox 36"/>
            <p:cNvSpPr txBox="1"/>
            <p:nvPr/>
          </p:nvSpPr>
          <p:spPr>
            <a:xfrm>
              <a:off x="413408" y="8122999"/>
              <a:ext cx="577606" cy="416936"/>
            </a:xfrm>
            <a:prstGeom prst="rect">
              <a:avLst/>
            </a:prstGeom>
          </p:spPr>
          <p:txBody>
            <a:bodyPr lIns="0" tIns="0" rIns="0" bIns="0" rtlCol="0" anchor="t">
              <a:spAutoFit/>
            </a:bodyPr>
            <a:lstStyle/>
            <a:p>
              <a:pPr algn="r">
                <a:lnSpc>
                  <a:spcPts val="2665"/>
                </a:lnSpc>
              </a:pPr>
              <a:r>
                <a:rPr lang="en-US" sz="1904">
                  <a:solidFill>
                    <a:srgbClr val="FFFFFF"/>
                  </a:solidFill>
                  <a:latin typeface="Canva Sans"/>
                </a:rPr>
                <a:t>0% </a:t>
              </a:r>
            </a:p>
          </p:txBody>
        </p:sp>
        <p:grpSp>
          <p:nvGrpSpPr>
            <p:cNvPr id="37" name="Group 37"/>
            <p:cNvGrpSpPr>
              <a:grpSpLocks noChangeAspect="1"/>
            </p:cNvGrpSpPr>
            <p:nvPr/>
          </p:nvGrpSpPr>
          <p:grpSpPr>
            <a:xfrm>
              <a:off x="1324050" y="566239"/>
              <a:ext cx="10985086" cy="5206793"/>
              <a:chOff x="216591" y="474980"/>
              <a:chExt cx="13846612" cy="6563120"/>
            </a:xfrm>
          </p:grpSpPr>
          <p:sp>
            <p:nvSpPr>
              <p:cNvPr id="38" name="Freeform 38"/>
              <p:cNvSpPr/>
              <p:nvPr/>
            </p:nvSpPr>
            <p:spPr>
              <a:xfrm>
                <a:off x="216591" y="475462"/>
                <a:ext cx="846063" cy="4223582"/>
              </a:xfrm>
              <a:custGeom>
                <a:avLst/>
                <a:gdLst/>
                <a:ahLst/>
                <a:cxnLst/>
                <a:rect l="l" t="t" r="r" b="b"/>
                <a:pathLst>
                  <a:path w="846063" h="4223582">
                    <a:moveTo>
                      <a:pt x="215900" y="107468"/>
                    </a:moveTo>
                    <a:cubicBezTo>
                      <a:pt x="215634" y="48037"/>
                      <a:pt x="167381" y="0"/>
                      <a:pt x="107950" y="0"/>
                    </a:cubicBezTo>
                    <a:cubicBezTo>
                      <a:pt x="48518" y="0"/>
                      <a:pt x="266" y="48037"/>
                      <a:pt x="0" y="107468"/>
                    </a:cubicBezTo>
                    <a:cubicBezTo>
                      <a:pt x="266" y="166899"/>
                      <a:pt x="48518" y="214936"/>
                      <a:pt x="107950" y="214936"/>
                    </a:cubicBezTo>
                    <a:cubicBezTo>
                      <a:pt x="167381" y="214936"/>
                      <a:pt x="215634" y="166899"/>
                      <a:pt x="215900" y="107468"/>
                    </a:cubicBezTo>
                    <a:close/>
                    <a:moveTo>
                      <a:pt x="171163" y="101436"/>
                    </a:moveTo>
                    <a:cubicBezTo>
                      <a:pt x="163153" y="17490"/>
                      <a:pt x="36727" y="29553"/>
                      <a:pt x="44737" y="113500"/>
                    </a:cubicBezTo>
                    <a:cubicBezTo>
                      <a:pt x="44737" y="113500"/>
                      <a:pt x="44890" y="115110"/>
                      <a:pt x="45192" y="118266"/>
                    </a:cubicBezTo>
                    <a:cubicBezTo>
                      <a:pt x="52445" y="194100"/>
                      <a:pt x="145570" y="1161238"/>
                      <a:pt x="269458" y="2130787"/>
                    </a:cubicBezTo>
                    <a:cubicBezTo>
                      <a:pt x="339296" y="2677334"/>
                      <a:pt x="418940" y="3224635"/>
                      <a:pt x="498458" y="3614162"/>
                    </a:cubicBezTo>
                    <a:cubicBezTo>
                      <a:pt x="557877" y="3905232"/>
                      <a:pt x="621544" y="4109772"/>
                      <a:pt x="676969" y="4174610"/>
                    </a:cubicBezTo>
                    <a:cubicBezTo>
                      <a:pt x="692425" y="4192691"/>
                      <a:pt x="708445" y="4203808"/>
                      <a:pt x="723414" y="4210028"/>
                    </a:cubicBezTo>
                    <a:cubicBezTo>
                      <a:pt x="733008" y="4214015"/>
                      <a:pt x="742584" y="4216250"/>
                      <a:pt x="752071" y="4216994"/>
                    </a:cubicBezTo>
                    <a:cubicBezTo>
                      <a:pt x="836141" y="4223582"/>
                      <a:pt x="846062" y="4096970"/>
                      <a:pt x="761992" y="4090382"/>
                    </a:cubicBezTo>
                    <a:cubicBezTo>
                      <a:pt x="765343" y="4090645"/>
                      <a:pt x="768752" y="4091340"/>
                      <a:pt x="772151" y="4092752"/>
                    </a:cubicBezTo>
                    <a:cubicBezTo>
                      <a:pt x="772249" y="4092793"/>
                      <a:pt x="773233" y="4091770"/>
                      <a:pt x="773506" y="4092089"/>
                    </a:cubicBezTo>
                    <a:cubicBezTo>
                      <a:pt x="723914" y="4034074"/>
                      <a:pt x="675564" y="3846780"/>
                      <a:pt x="622892" y="3588760"/>
                    </a:cubicBezTo>
                    <a:cubicBezTo>
                      <a:pt x="543873" y="3201680"/>
                      <a:pt x="464833" y="2657800"/>
                      <a:pt x="395434" y="2114690"/>
                    </a:cubicBezTo>
                    <a:cubicBezTo>
                      <a:pt x="271792" y="1147071"/>
                      <a:pt x="178853" y="181857"/>
                      <a:pt x="171616" y="106188"/>
                    </a:cubicBezTo>
                    <a:cubicBezTo>
                      <a:pt x="171316" y="103046"/>
                      <a:pt x="171163" y="101436"/>
                      <a:pt x="171163" y="101436"/>
                    </a:cubicBezTo>
                  </a:path>
                </a:pathLst>
              </a:custGeom>
              <a:solidFill>
                <a:srgbClr val="6CE5E8"/>
              </a:solidFill>
            </p:spPr>
          </p:sp>
          <p:sp>
            <p:nvSpPr>
              <p:cNvPr id="39" name="Freeform 39"/>
              <p:cNvSpPr/>
              <p:nvPr/>
            </p:nvSpPr>
            <p:spPr>
              <a:xfrm>
                <a:off x="865672" y="2576755"/>
                <a:ext cx="841820" cy="2159863"/>
              </a:xfrm>
              <a:custGeom>
                <a:avLst/>
                <a:gdLst/>
                <a:ahLst/>
                <a:cxnLst/>
                <a:rect l="l" t="t" r="r" b="b"/>
                <a:pathLst>
                  <a:path w="841820" h="2159863">
                    <a:moveTo>
                      <a:pt x="215900" y="2052395"/>
                    </a:moveTo>
                    <a:cubicBezTo>
                      <a:pt x="215634" y="1992964"/>
                      <a:pt x="167382" y="1944927"/>
                      <a:pt x="107950" y="1944927"/>
                    </a:cubicBezTo>
                    <a:cubicBezTo>
                      <a:pt x="48519" y="1944927"/>
                      <a:pt x="266" y="1992964"/>
                      <a:pt x="0" y="2052395"/>
                    </a:cubicBezTo>
                    <a:cubicBezTo>
                      <a:pt x="266" y="2111826"/>
                      <a:pt x="48519" y="2159863"/>
                      <a:pt x="107950" y="2159863"/>
                    </a:cubicBezTo>
                    <a:cubicBezTo>
                      <a:pt x="167382" y="2159863"/>
                      <a:pt x="215634" y="2111826"/>
                      <a:pt x="215900" y="2052395"/>
                    </a:cubicBezTo>
                    <a:close/>
                    <a:moveTo>
                      <a:pt x="112911" y="1989089"/>
                    </a:moveTo>
                    <a:cubicBezTo>
                      <a:pt x="28841" y="1982501"/>
                      <a:pt x="18919" y="2109113"/>
                      <a:pt x="102990" y="2115701"/>
                    </a:cubicBezTo>
                    <a:cubicBezTo>
                      <a:pt x="117681" y="2116852"/>
                      <a:pt x="132581" y="2114546"/>
                      <a:pt x="147547" y="2108076"/>
                    </a:cubicBezTo>
                    <a:cubicBezTo>
                      <a:pt x="165096" y="2100488"/>
                      <a:pt x="184310" y="2085839"/>
                      <a:pt x="202592" y="2061358"/>
                    </a:cubicBezTo>
                    <a:cubicBezTo>
                      <a:pt x="289035" y="1945603"/>
                      <a:pt x="388123" y="1513065"/>
                      <a:pt x="485714" y="1076866"/>
                    </a:cubicBezTo>
                    <a:cubicBezTo>
                      <a:pt x="516898" y="937482"/>
                      <a:pt x="548306" y="797966"/>
                      <a:pt x="579715" y="669338"/>
                    </a:cubicBezTo>
                    <a:cubicBezTo>
                      <a:pt x="643094" y="409786"/>
                      <a:pt x="701947" y="193462"/>
                      <a:pt x="763484" y="128632"/>
                    </a:cubicBezTo>
                    <a:cubicBezTo>
                      <a:pt x="764131" y="127950"/>
                      <a:pt x="764110" y="126121"/>
                      <a:pt x="764951" y="125849"/>
                    </a:cubicBezTo>
                    <a:cubicBezTo>
                      <a:pt x="762150" y="126753"/>
                      <a:pt x="759345" y="127094"/>
                      <a:pt x="756569" y="127073"/>
                    </a:cubicBezTo>
                    <a:cubicBezTo>
                      <a:pt x="840895" y="127688"/>
                      <a:pt x="841820" y="691"/>
                      <a:pt x="757495" y="77"/>
                    </a:cubicBezTo>
                    <a:cubicBezTo>
                      <a:pt x="747017" y="0"/>
                      <a:pt x="736490" y="1585"/>
                      <a:pt x="725949" y="4986"/>
                    </a:cubicBezTo>
                    <a:cubicBezTo>
                      <a:pt x="708213" y="10710"/>
                      <a:pt x="689506" y="22095"/>
                      <a:pt x="671372" y="41199"/>
                    </a:cubicBezTo>
                    <a:cubicBezTo>
                      <a:pt x="603011" y="113219"/>
                      <a:pt x="527428" y="348090"/>
                      <a:pt x="456340" y="639211"/>
                    </a:cubicBezTo>
                    <a:cubicBezTo>
                      <a:pt x="424746" y="768597"/>
                      <a:pt x="393145" y="908933"/>
                      <a:pt x="361777" y="1049138"/>
                    </a:cubicBezTo>
                    <a:cubicBezTo>
                      <a:pt x="269477" y="1461693"/>
                      <a:pt x="182886" y="1875493"/>
                      <a:pt x="100835" y="1985368"/>
                    </a:cubicBezTo>
                    <a:cubicBezTo>
                      <a:pt x="99294" y="1987432"/>
                      <a:pt x="98923" y="1990737"/>
                      <a:pt x="97146" y="1991505"/>
                    </a:cubicBezTo>
                    <a:cubicBezTo>
                      <a:pt x="102449" y="1989212"/>
                      <a:pt x="107750" y="1988685"/>
                      <a:pt x="112911" y="1989089"/>
                    </a:cubicBezTo>
                  </a:path>
                </a:pathLst>
              </a:custGeom>
              <a:solidFill>
                <a:srgbClr val="6CE5E8"/>
              </a:solidFill>
            </p:spPr>
          </p:sp>
          <p:sp>
            <p:nvSpPr>
              <p:cNvPr id="40" name="Freeform 40"/>
              <p:cNvSpPr/>
              <p:nvPr/>
            </p:nvSpPr>
            <p:spPr>
              <a:xfrm>
                <a:off x="1514754" y="2532862"/>
                <a:ext cx="860266" cy="2292283"/>
              </a:xfrm>
              <a:custGeom>
                <a:avLst/>
                <a:gdLst/>
                <a:ahLst/>
                <a:cxnLst/>
                <a:rect l="l" t="t" r="r" b="b"/>
                <a:pathLst>
                  <a:path w="860266" h="2292283">
                    <a:moveTo>
                      <a:pt x="215900" y="107468"/>
                    </a:moveTo>
                    <a:cubicBezTo>
                      <a:pt x="215634" y="48037"/>
                      <a:pt x="167381" y="0"/>
                      <a:pt x="107950" y="0"/>
                    </a:cubicBezTo>
                    <a:cubicBezTo>
                      <a:pt x="48519" y="0"/>
                      <a:pt x="266" y="48037"/>
                      <a:pt x="0" y="107468"/>
                    </a:cubicBezTo>
                    <a:cubicBezTo>
                      <a:pt x="266" y="166899"/>
                      <a:pt x="48519" y="214936"/>
                      <a:pt x="107950" y="214936"/>
                    </a:cubicBezTo>
                    <a:cubicBezTo>
                      <a:pt x="167381" y="214936"/>
                      <a:pt x="215634" y="166899"/>
                      <a:pt x="215900" y="107468"/>
                    </a:cubicBezTo>
                    <a:close/>
                    <a:moveTo>
                      <a:pt x="108413" y="43970"/>
                    </a:moveTo>
                    <a:cubicBezTo>
                      <a:pt x="24087" y="43355"/>
                      <a:pt x="23161" y="170352"/>
                      <a:pt x="107487" y="170966"/>
                    </a:cubicBezTo>
                    <a:cubicBezTo>
                      <a:pt x="104072" y="170941"/>
                      <a:pt x="100548" y="170466"/>
                      <a:pt x="97156" y="168602"/>
                    </a:cubicBezTo>
                    <a:cubicBezTo>
                      <a:pt x="102749" y="171676"/>
                      <a:pt x="106604" y="179210"/>
                      <a:pt x="111660" y="187400"/>
                    </a:cubicBezTo>
                    <a:cubicBezTo>
                      <a:pt x="159444" y="264803"/>
                      <a:pt x="200494" y="436995"/>
                      <a:pt x="243436" y="647620"/>
                    </a:cubicBezTo>
                    <a:cubicBezTo>
                      <a:pt x="276005" y="807366"/>
                      <a:pt x="308556" y="988811"/>
                      <a:pt x="342985" y="1170234"/>
                    </a:cubicBezTo>
                    <a:cubicBezTo>
                      <a:pt x="425561" y="1605373"/>
                      <a:pt x="522849" y="2037455"/>
                      <a:pt x="650280" y="2191614"/>
                    </a:cubicBezTo>
                    <a:cubicBezTo>
                      <a:pt x="675729" y="2222401"/>
                      <a:pt x="702765" y="2243962"/>
                      <a:pt x="730271" y="2256744"/>
                    </a:cubicBezTo>
                    <a:cubicBezTo>
                      <a:pt x="806744" y="2292282"/>
                      <a:pt x="860266" y="2177111"/>
                      <a:pt x="783792" y="2141572"/>
                    </a:cubicBezTo>
                    <a:cubicBezTo>
                      <a:pt x="771151" y="2135698"/>
                      <a:pt x="759701" y="2124653"/>
                      <a:pt x="748167" y="2110700"/>
                    </a:cubicBezTo>
                    <a:cubicBezTo>
                      <a:pt x="628093" y="1965441"/>
                      <a:pt x="545190" y="1554584"/>
                      <a:pt x="467758" y="1146556"/>
                    </a:cubicBezTo>
                    <a:cubicBezTo>
                      <a:pt x="433218" y="964545"/>
                      <a:pt x="400550" y="782513"/>
                      <a:pt x="367876" y="622249"/>
                    </a:cubicBezTo>
                    <a:cubicBezTo>
                      <a:pt x="320854" y="391614"/>
                      <a:pt x="271893" y="205190"/>
                      <a:pt x="219726" y="120686"/>
                    </a:cubicBezTo>
                    <a:cubicBezTo>
                      <a:pt x="200136" y="88954"/>
                      <a:pt x="178741" y="68525"/>
                      <a:pt x="158331" y="57307"/>
                    </a:cubicBezTo>
                    <a:cubicBezTo>
                      <a:pt x="141938" y="48296"/>
                      <a:pt x="125224" y="44092"/>
                      <a:pt x="108413" y="43970"/>
                    </a:cubicBezTo>
                  </a:path>
                </a:pathLst>
              </a:custGeom>
              <a:solidFill>
                <a:srgbClr val="6CE5E8"/>
              </a:solidFill>
            </p:spPr>
          </p:sp>
          <p:sp>
            <p:nvSpPr>
              <p:cNvPr id="41" name="Freeform 41"/>
              <p:cNvSpPr/>
              <p:nvPr/>
            </p:nvSpPr>
            <p:spPr>
              <a:xfrm>
                <a:off x="2163835" y="4382511"/>
                <a:ext cx="849766" cy="456977"/>
              </a:xfrm>
              <a:custGeom>
                <a:avLst/>
                <a:gdLst/>
                <a:ahLst/>
                <a:cxnLst/>
                <a:rect l="l" t="t" r="r" b="b"/>
                <a:pathLst>
                  <a:path w="849766" h="456977">
                    <a:moveTo>
                      <a:pt x="215900" y="349509"/>
                    </a:moveTo>
                    <a:cubicBezTo>
                      <a:pt x="215634" y="290078"/>
                      <a:pt x="167382" y="242041"/>
                      <a:pt x="107950" y="242041"/>
                    </a:cubicBezTo>
                    <a:cubicBezTo>
                      <a:pt x="48519" y="242041"/>
                      <a:pt x="266" y="290078"/>
                      <a:pt x="0" y="349509"/>
                    </a:cubicBezTo>
                    <a:cubicBezTo>
                      <a:pt x="266" y="408940"/>
                      <a:pt x="48519" y="456977"/>
                      <a:pt x="107950" y="456977"/>
                    </a:cubicBezTo>
                    <a:cubicBezTo>
                      <a:pt x="167382" y="456977"/>
                      <a:pt x="215634" y="408940"/>
                      <a:pt x="215900" y="349509"/>
                    </a:cubicBezTo>
                    <a:close/>
                    <a:moveTo>
                      <a:pt x="134711" y="291923"/>
                    </a:moveTo>
                    <a:cubicBezTo>
                      <a:pt x="58238" y="256385"/>
                      <a:pt x="4716" y="371556"/>
                      <a:pt x="81190" y="407095"/>
                    </a:cubicBezTo>
                    <a:cubicBezTo>
                      <a:pt x="109570" y="420283"/>
                      <a:pt x="139019" y="426552"/>
                      <a:pt x="169420" y="426998"/>
                    </a:cubicBezTo>
                    <a:cubicBezTo>
                      <a:pt x="227724" y="427853"/>
                      <a:pt x="290662" y="405918"/>
                      <a:pt x="355669" y="370020"/>
                    </a:cubicBezTo>
                    <a:cubicBezTo>
                      <a:pt x="405188" y="342674"/>
                      <a:pt x="456367" y="307446"/>
                      <a:pt x="508090" y="271994"/>
                    </a:cubicBezTo>
                    <a:cubicBezTo>
                      <a:pt x="538995" y="250812"/>
                      <a:pt x="570119" y="229569"/>
                      <a:pt x="601246" y="210183"/>
                    </a:cubicBezTo>
                    <a:cubicBezTo>
                      <a:pt x="656946" y="175491"/>
                      <a:pt x="712242" y="146030"/>
                      <a:pt x="766351" y="138001"/>
                    </a:cubicBezTo>
                    <a:cubicBezTo>
                      <a:pt x="849766" y="125625"/>
                      <a:pt x="831127" y="0"/>
                      <a:pt x="747712" y="12377"/>
                    </a:cubicBezTo>
                    <a:cubicBezTo>
                      <a:pt x="678249" y="22683"/>
                      <a:pt x="606008" y="57598"/>
                      <a:pt x="534105" y="102382"/>
                    </a:cubicBezTo>
                    <a:cubicBezTo>
                      <a:pt x="501429" y="122733"/>
                      <a:pt x="468735" y="145002"/>
                      <a:pt x="436291" y="167238"/>
                    </a:cubicBezTo>
                    <a:cubicBezTo>
                      <a:pt x="388060" y="200295"/>
                      <a:pt x="340456" y="233343"/>
                      <a:pt x="294275" y="258845"/>
                    </a:cubicBezTo>
                    <a:cubicBezTo>
                      <a:pt x="251365" y="282541"/>
                      <a:pt x="210309" y="300584"/>
                      <a:pt x="171284" y="300011"/>
                    </a:cubicBezTo>
                    <a:cubicBezTo>
                      <a:pt x="158705" y="299827"/>
                      <a:pt x="146474" y="297390"/>
                      <a:pt x="134711" y="291923"/>
                    </a:cubicBezTo>
                  </a:path>
                </a:pathLst>
              </a:custGeom>
              <a:solidFill>
                <a:srgbClr val="6CE5E8"/>
              </a:solidFill>
            </p:spPr>
          </p:sp>
          <p:sp>
            <p:nvSpPr>
              <p:cNvPr id="42" name="Freeform 42"/>
              <p:cNvSpPr/>
              <p:nvPr/>
            </p:nvSpPr>
            <p:spPr>
              <a:xfrm>
                <a:off x="2812917" y="4350232"/>
                <a:ext cx="862465" cy="275936"/>
              </a:xfrm>
              <a:custGeom>
                <a:avLst/>
                <a:gdLst/>
                <a:ahLst/>
                <a:cxnLst/>
                <a:rect l="l" t="t" r="r" b="b"/>
                <a:pathLst>
                  <a:path w="862465" h="275936">
                    <a:moveTo>
                      <a:pt x="215900" y="107468"/>
                    </a:moveTo>
                    <a:cubicBezTo>
                      <a:pt x="215634" y="48037"/>
                      <a:pt x="167381" y="0"/>
                      <a:pt x="107950" y="0"/>
                    </a:cubicBezTo>
                    <a:cubicBezTo>
                      <a:pt x="48519" y="0"/>
                      <a:pt x="266" y="48037"/>
                      <a:pt x="0" y="107468"/>
                    </a:cubicBezTo>
                    <a:cubicBezTo>
                      <a:pt x="266" y="166899"/>
                      <a:pt x="48519" y="214936"/>
                      <a:pt x="107950" y="214936"/>
                    </a:cubicBezTo>
                    <a:cubicBezTo>
                      <a:pt x="167381" y="214936"/>
                      <a:pt x="215634" y="166899"/>
                      <a:pt x="215900" y="107468"/>
                    </a:cubicBezTo>
                    <a:close/>
                    <a:moveTo>
                      <a:pt x="98630" y="44656"/>
                    </a:moveTo>
                    <a:cubicBezTo>
                      <a:pt x="15215" y="57032"/>
                      <a:pt x="33855" y="182657"/>
                      <a:pt x="117269" y="170280"/>
                    </a:cubicBezTo>
                    <a:cubicBezTo>
                      <a:pt x="195599" y="158659"/>
                      <a:pt x="278930" y="147448"/>
                      <a:pt x="362209" y="144957"/>
                    </a:cubicBezTo>
                    <a:cubicBezTo>
                      <a:pt x="372886" y="144638"/>
                      <a:pt x="383562" y="144463"/>
                      <a:pt x="394226" y="144453"/>
                    </a:cubicBezTo>
                    <a:cubicBezTo>
                      <a:pt x="498697" y="144347"/>
                      <a:pt x="602334" y="159528"/>
                      <a:pt x="692888" y="210896"/>
                    </a:cubicBezTo>
                    <a:cubicBezTo>
                      <a:pt x="702545" y="216375"/>
                      <a:pt x="712050" y="222267"/>
                      <a:pt x="721387" y="228600"/>
                    </a:cubicBezTo>
                    <a:cubicBezTo>
                      <a:pt x="791176" y="275936"/>
                      <a:pt x="862465" y="170832"/>
                      <a:pt x="792676" y="123496"/>
                    </a:cubicBezTo>
                    <a:cubicBezTo>
                      <a:pt x="780512" y="115246"/>
                      <a:pt x="768131" y="107568"/>
                      <a:pt x="755550" y="100432"/>
                    </a:cubicBezTo>
                    <a:cubicBezTo>
                      <a:pt x="645960" y="38265"/>
                      <a:pt x="520986" y="17325"/>
                      <a:pt x="394098" y="17453"/>
                    </a:cubicBezTo>
                    <a:cubicBezTo>
                      <a:pt x="382212" y="17465"/>
                      <a:pt x="370312" y="17658"/>
                      <a:pt x="358412" y="18014"/>
                    </a:cubicBezTo>
                    <a:cubicBezTo>
                      <a:pt x="270098" y="20656"/>
                      <a:pt x="181704" y="32330"/>
                      <a:pt x="98630" y="44656"/>
                    </a:cubicBezTo>
                  </a:path>
                </a:pathLst>
              </a:custGeom>
              <a:solidFill>
                <a:srgbClr val="6CE5E8"/>
              </a:solidFill>
            </p:spPr>
          </p:sp>
          <p:sp>
            <p:nvSpPr>
              <p:cNvPr id="43" name="Freeform 43"/>
              <p:cNvSpPr/>
              <p:nvPr/>
            </p:nvSpPr>
            <p:spPr>
              <a:xfrm>
                <a:off x="3461998" y="4418812"/>
                <a:ext cx="853399" cy="1422619"/>
              </a:xfrm>
              <a:custGeom>
                <a:avLst/>
                <a:gdLst/>
                <a:ahLst/>
                <a:cxnLst/>
                <a:rect l="l" t="t" r="r" b="b"/>
                <a:pathLst>
                  <a:path w="853399" h="1422619">
                    <a:moveTo>
                      <a:pt x="215900" y="107468"/>
                    </a:moveTo>
                    <a:cubicBezTo>
                      <a:pt x="215634" y="48037"/>
                      <a:pt x="167382" y="0"/>
                      <a:pt x="107950" y="0"/>
                    </a:cubicBezTo>
                    <a:cubicBezTo>
                      <a:pt x="48519" y="0"/>
                      <a:pt x="266" y="48037"/>
                      <a:pt x="0" y="107468"/>
                    </a:cubicBezTo>
                    <a:cubicBezTo>
                      <a:pt x="266" y="166899"/>
                      <a:pt x="48519" y="214936"/>
                      <a:pt x="107950" y="214936"/>
                    </a:cubicBezTo>
                    <a:cubicBezTo>
                      <a:pt x="167382" y="214936"/>
                      <a:pt x="215634" y="166899"/>
                      <a:pt x="215900" y="107468"/>
                    </a:cubicBezTo>
                    <a:close/>
                    <a:moveTo>
                      <a:pt x="143595" y="54916"/>
                    </a:moveTo>
                    <a:cubicBezTo>
                      <a:pt x="73806" y="7580"/>
                      <a:pt x="2517" y="112684"/>
                      <a:pt x="72306" y="160020"/>
                    </a:cubicBezTo>
                    <a:cubicBezTo>
                      <a:pt x="124797" y="195623"/>
                      <a:pt x="168717" y="265890"/>
                      <a:pt x="210630" y="351609"/>
                    </a:cubicBezTo>
                    <a:cubicBezTo>
                      <a:pt x="263597" y="459934"/>
                      <a:pt x="310943" y="593249"/>
                      <a:pt x="357151" y="726789"/>
                    </a:cubicBezTo>
                    <a:cubicBezTo>
                      <a:pt x="364873" y="749104"/>
                      <a:pt x="372559" y="771427"/>
                      <a:pt x="380228" y="793647"/>
                    </a:cubicBezTo>
                    <a:cubicBezTo>
                      <a:pt x="387930" y="815960"/>
                      <a:pt x="395615" y="838171"/>
                      <a:pt x="403303" y="860166"/>
                    </a:cubicBezTo>
                    <a:cubicBezTo>
                      <a:pt x="479222" y="1077389"/>
                      <a:pt x="558742" y="1271812"/>
                      <a:pt x="650878" y="1353859"/>
                    </a:cubicBezTo>
                    <a:cubicBezTo>
                      <a:pt x="680157" y="1379933"/>
                      <a:pt x="711025" y="1396522"/>
                      <a:pt x="742868" y="1403808"/>
                    </a:cubicBezTo>
                    <a:cubicBezTo>
                      <a:pt x="825071" y="1422618"/>
                      <a:pt x="853399" y="1298818"/>
                      <a:pt x="771196" y="1280008"/>
                    </a:cubicBezTo>
                    <a:cubicBezTo>
                      <a:pt x="758467" y="1277095"/>
                      <a:pt x="746850" y="1269266"/>
                      <a:pt x="735338" y="1259014"/>
                    </a:cubicBezTo>
                    <a:cubicBezTo>
                      <a:pt x="653575" y="1186204"/>
                      <a:pt x="589988" y="1009387"/>
                      <a:pt x="523192" y="818265"/>
                    </a:cubicBezTo>
                    <a:cubicBezTo>
                      <a:pt x="515558" y="796423"/>
                      <a:pt x="507926" y="774368"/>
                      <a:pt x="500278" y="752210"/>
                    </a:cubicBezTo>
                    <a:cubicBezTo>
                      <a:pt x="492598" y="729959"/>
                      <a:pt x="484901" y="707606"/>
                      <a:pt x="477169" y="685260"/>
                    </a:cubicBezTo>
                    <a:cubicBezTo>
                      <a:pt x="429187" y="546593"/>
                      <a:pt x="379717" y="408295"/>
                      <a:pt x="324722" y="295822"/>
                    </a:cubicBezTo>
                    <a:cubicBezTo>
                      <a:pt x="270895" y="185740"/>
                      <a:pt x="210311" y="100167"/>
                      <a:pt x="143595" y="54916"/>
                    </a:cubicBezTo>
                  </a:path>
                </a:pathLst>
              </a:custGeom>
              <a:solidFill>
                <a:srgbClr val="6CE5E8"/>
              </a:solidFill>
            </p:spPr>
          </p:sp>
          <p:sp>
            <p:nvSpPr>
              <p:cNvPr id="44" name="Freeform 44"/>
              <p:cNvSpPr/>
              <p:nvPr/>
            </p:nvSpPr>
            <p:spPr>
              <a:xfrm>
                <a:off x="4111080" y="5185767"/>
                <a:ext cx="861008" cy="682421"/>
              </a:xfrm>
              <a:custGeom>
                <a:avLst/>
                <a:gdLst/>
                <a:ahLst/>
                <a:cxnLst/>
                <a:rect l="l" t="t" r="r" b="b"/>
                <a:pathLst>
                  <a:path w="861008" h="682421">
                    <a:moveTo>
                      <a:pt x="215900" y="574953"/>
                    </a:moveTo>
                    <a:cubicBezTo>
                      <a:pt x="215634" y="515522"/>
                      <a:pt x="167381" y="467485"/>
                      <a:pt x="107950" y="467485"/>
                    </a:cubicBezTo>
                    <a:cubicBezTo>
                      <a:pt x="48519" y="467485"/>
                      <a:pt x="266" y="515522"/>
                      <a:pt x="0" y="574953"/>
                    </a:cubicBezTo>
                    <a:cubicBezTo>
                      <a:pt x="266" y="634384"/>
                      <a:pt x="48519" y="682421"/>
                      <a:pt x="107950" y="682421"/>
                    </a:cubicBezTo>
                    <a:cubicBezTo>
                      <a:pt x="167381" y="682421"/>
                      <a:pt x="215634" y="634384"/>
                      <a:pt x="215900" y="574953"/>
                    </a:cubicBezTo>
                    <a:close/>
                    <a:moveTo>
                      <a:pt x="122114" y="513053"/>
                    </a:moveTo>
                    <a:cubicBezTo>
                      <a:pt x="39911" y="494243"/>
                      <a:pt x="11582" y="618043"/>
                      <a:pt x="93786" y="636853"/>
                    </a:cubicBezTo>
                    <a:cubicBezTo>
                      <a:pt x="108068" y="640121"/>
                      <a:pt x="122476" y="641736"/>
                      <a:pt x="137007" y="641805"/>
                    </a:cubicBezTo>
                    <a:cubicBezTo>
                      <a:pt x="180230" y="642008"/>
                      <a:pt x="225104" y="628230"/>
                      <a:pt x="270748" y="602309"/>
                    </a:cubicBezTo>
                    <a:cubicBezTo>
                      <a:pt x="356336" y="553703"/>
                      <a:pt x="447060" y="459080"/>
                      <a:pt x="539012" y="363723"/>
                    </a:cubicBezTo>
                    <a:cubicBezTo>
                      <a:pt x="608953" y="291192"/>
                      <a:pt x="679783" y="218398"/>
                      <a:pt x="751005" y="171851"/>
                    </a:cubicBezTo>
                    <a:cubicBezTo>
                      <a:pt x="762641" y="164246"/>
                      <a:pt x="774267" y="157388"/>
                      <a:pt x="785896" y="151453"/>
                    </a:cubicBezTo>
                    <a:cubicBezTo>
                      <a:pt x="861008" y="113121"/>
                      <a:pt x="803279" y="0"/>
                      <a:pt x="728166" y="38333"/>
                    </a:cubicBezTo>
                    <a:cubicBezTo>
                      <a:pt x="712630" y="46262"/>
                      <a:pt x="697073" y="55381"/>
                      <a:pt x="681526" y="65542"/>
                    </a:cubicBezTo>
                    <a:cubicBezTo>
                      <a:pt x="603239" y="116707"/>
                      <a:pt x="524540" y="195769"/>
                      <a:pt x="447592" y="275567"/>
                    </a:cubicBezTo>
                    <a:cubicBezTo>
                      <a:pt x="365058" y="361158"/>
                      <a:pt x="285021" y="448152"/>
                      <a:pt x="208032" y="491875"/>
                    </a:cubicBezTo>
                    <a:cubicBezTo>
                      <a:pt x="183999" y="505523"/>
                      <a:pt x="160700" y="514914"/>
                      <a:pt x="137604" y="514806"/>
                    </a:cubicBezTo>
                    <a:cubicBezTo>
                      <a:pt x="132398" y="514782"/>
                      <a:pt x="127233" y="514224"/>
                      <a:pt x="122114" y="513053"/>
                    </a:cubicBezTo>
                  </a:path>
                </a:pathLst>
              </a:custGeom>
              <a:solidFill>
                <a:srgbClr val="6CE5E8"/>
              </a:solidFill>
            </p:spPr>
          </p:sp>
          <p:sp>
            <p:nvSpPr>
              <p:cNvPr id="45" name="Freeform 45"/>
              <p:cNvSpPr/>
              <p:nvPr/>
            </p:nvSpPr>
            <p:spPr>
              <a:xfrm>
                <a:off x="4760161" y="4970313"/>
                <a:ext cx="861482" cy="417815"/>
              </a:xfrm>
              <a:custGeom>
                <a:avLst/>
                <a:gdLst/>
                <a:ahLst/>
                <a:cxnLst/>
                <a:rect l="l" t="t" r="r" b="b"/>
                <a:pathLst>
                  <a:path w="861482" h="417815">
                    <a:moveTo>
                      <a:pt x="215900" y="310347"/>
                    </a:moveTo>
                    <a:cubicBezTo>
                      <a:pt x="215635" y="250916"/>
                      <a:pt x="167382" y="202879"/>
                      <a:pt x="107950" y="202879"/>
                    </a:cubicBezTo>
                    <a:cubicBezTo>
                      <a:pt x="48519" y="202879"/>
                      <a:pt x="266" y="250916"/>
                      <a:pt x="0" y="310347"/>
                    </a:cubicBezTo>
                    <a:cubicBezTo>
                      <a:pt x="266" y="369778"/>
                      <a:pt x="48519" y="417815"/>
                      <a:pt x="107950" y="417815"/>
                    </a:cubicBezTo>
                    <a:cubicBezTo>
                      <a:pt x="167382" y="417815"/>
                      <a:pt x="215635" y="369778"/>
                      <a:pt x="215900" y="310347"/>
                    </a:cubicBezTo>
                    <a:close/>
                    <a:moveTo>
                      <a:pt x="79085" y="253787"/>
                    </a:moveTo>
                    <a:cubicBezTo>
                      <a:pt x="3973" y="292119"/>
                      <a:pt x="61703" y="405240"/>
                      <a:pt x="136815" y="366907"/>
                    </a:cubicBezTo>
                    <a:cubicBezTo>
                      <a:pt x="213252" y="327899"/>
                      <a:pt x="297526" y="318080"/>
                      <a:pt x="381348" y="308104"/>
                    </a:cubicBezTo>
                    <a:cubicBezTo>
                      <a:pt x="385908" y="307561"/>
                      <a:pt x="390468" y="307022"/>
                      <a:pt x="395026" y="306481"/>
                    </a:cubicBezTo>
                    <a:cubicBezTo>
                      <a:pt x="520164" y="291637"/>
                      <a:pt x="643309" y="273652"/>
                      <a:pt x="749035" y="195379"/>
                    </a:cubicBezTo>
                    <a:cubicBezTo>
                      <a:pt x="767283" y="181869"/>
                      <a:pt x="785026" y="166598"/>
                      <a:pt x="802171" y="149269"/>
                    </a:cubicBezTo>
                    <a:cubicBezTo>
                      <a:pt x="861482" y="89324"/>
                      <a:pt x="771204" y="0"/>
                      <a:pt x="711893" y="59945"/>
                    </a:cubicBezTo>
                    <a:cubicBezTo>
                      <a:pt x="699491" y="72479"/>
                      <a:pt x="686667" y="83535"/>
                      <a:pt x="673468" y="93307"/>
                    </a:cubicBezTo>
                    <a:cubicBezTo>
                      <a:pt x="586014" y="158053"/>
                      <a:pt x="482714" y="168189"/>
                      <a:pt x="380066" y="180365"/>
                    </a:cubicBezTo>
                    <a:cubicBezTo>
                      <a:pt x="375492" y="180908"/>
                      <a:pt x="370916" y="181450"/>
                      <a:pt x="366340" y="181994"/>
                    </a:cubicBezTo>
                    <a:cubicBezTo>
                      <a:pt x="267450" y="193762"/>
                      <a:pt x="168974" y="207913"/>
                      <a:pt x="79085" y="253787"/>
                    </a:cubicBezTo>
                  </a:path>
                </a:pathLst>
              </a:custGeom>
              <a:solidFill>
                <a:srgbClr val="6CE5E8"/>
              </a:solidFill>
            </p:spPr>
          </p:sp>
          <p:sp>
            <p:nvSpPr>
              <p:cNvPr id="46" name="Freeform 46"/>
              <p:cNvSpPr/>
              <p:nvPr/>
            </p:nvSpPr>
            <p:spPr>
              <a:xfrm>
                <a:off x="5409243" y="2862207"/>
                <a:ext cx="857014" cy="2320181"/>
              </a:xfrm>
              <a:custGeom>
                <a:avLst/>
                <a:gdLst/>
                <a:ahLst/>
                <a:cxnLst/>
                <a:rect l="l" t="t" r="r" b="b"/>
                <a:pathLst>
                  <a:path w="857014" h="2320181">
                    <a:moveTo>
                      <a:pt x="215900" y="2212713"/>
                    </a:moveTo>
                    <a:cubicBezTo>
                      <a:pt x="215634" y="2153282"/>
                      <a:pt x="167381" y="2105245"/>
                      <a:pt x="107950" y="2105245"/>
                    </a:cubicBezTo>
                    <a:cubicBezTo>
                      <a:pt x="48519" y="2105245"/>
                      <a:pt x="266" y="2153282"/>
                      <a:pt x="0" y="2212713"/>
                    </a:cubicBezTo>
                    <a:cubicBezTo>
                      <a:pt x="266" y="2272144"/>
                      <a:pt x="48519" y="2320181"/>
                      <a:pt x="107950" y="2320181"/>
                    </a:cubicBezTo>
                    <a:cubicBezTo>
                      <a:pt x="167381" y="2320181"/>
                      <a:pt x="215634" y="2272144"/>
                      <a:pt x="215900" y="2212713"/>
                    </a:cubicBezTo>
                    <a:close/>
                    <a:moveTo>
                      <a:pt x="62811" y="2168051"/>
                    </a:moveTo>
                    <a:cubicBezTo>
                      <a:pt x="3499" y="2227996"/>
                      <a:pt x="93778" y="2317320"/>
                      <a:pt x="153089" y="2257375"/>
                    </a:cubicBezTo>
                    <a:cubicBezTo>
                      <a:pt x="235567" y="2174015"/>
                      <a:pt x="302598" y="2012145"/>
                      <a:pt x="356677" y="1808649"/>
                    </a:cubicBezTo>
                    <a:cubicBezTo>
                      <a:pt x="405509" y="1624896"/>
                      <a:pt x="445603" y="1406926"/>
                      <a:pt x="483783" y="1188815"/>
                    </a:cubicBezTo>
                    <a:cubicBezTo>
                      <a:pt x="491946" y="1142176"/>
                      <a:pt x="500026" y="1095532"/>
                      <a:pt x="508090" y="1049221"/>
                    </a:cubicBezTo>
                    <a:cubicBezTo>
                      <a:pt x="509979" y="1038374"/>
                      <a:pt x="511867" y="1027545"/>
                      <a:pt x="513754" y="1016740"/>
                    </a:cubicBezTo>
                    <a:cubicBezTo>
                      <a:pt x="578117" y="648353"/>
                      <a:pt x="638051" y="304336"/>
                      <a:pt x="740978" y="176642"/>
                    </a:cubicBezTo>
                    <a:cubicBezTo>
                      <a:pt x="751374" y="163744"/>
                      <a:pt x="761814" y="153477"/>
                      <a:pt x="773754" y="148256"/>
                    </a:cubicBezTo>
                    <a:cubicBezTo>
                      <a:pt x="774806" y="147796"/>
                      <a:pt x="775866" y="147386"/>
                      <a:pt x="776936" y="147033"/>
                    </a:cubicBezTo>
                    <a:cubicBezTo>
                      <a:pt x="857014" y="120599"/>
                      <a:pt x="817205" y="0"/>
                      <a:pt x="737127" y="26433"/>
                    </a:cubicBezTo>
                    <a:cubicBezTo>
                      <a:pt x="732334" y="28015"/>
                      <a:pt x="727585" y="29834"/>
                      <a:pt x="722879" y="31892"/>
                    </a:cubicBezTo>
                    <a:cubicBezTo>
                      <a:pt x="694520" y="44290"/>
                      <a:pt x="667229" y="65766"/>
                      <a:pt x="642100" y="96942"/>
                    </a:cubicBezTo>
                    <a:cubicBezTo>
                      <a:pt x="531870" y="233696"/>
                      <a:pt x="457980" y="598060"/>
                      <a:pt x="388649" y="994882"/>
                    </a:cubicBezTo>
                    <a:cubicBezTo>
                      <a:pt x="386757" y="1005712"/>
                      <a:pt x="384865" y="1016564"/>
                      <a:pt x="382972" y="1027435"/>
                    </a:cubicBezTo>
                    <a:cubicBezTo>
                      <a:pt x="374915" y="1073709"/>
                      <a:pt x="366842" y="1120316"/>
                      <a:pt x="358684" y="1166917"/>
                    </a:cubicBezTo>
                    <a:cubicBezTo>
                      <a:pt x="321168" y="1381242"/>
                      <a:pt x="281922" y="1595464"/>
                      <a:pt x="233937" y="1776031"/>
                    </a:cubicBezTo>
                    <a:cubicBezTo>
                      <a:pt x="187246" y="1951726"/>
                      <a:pt x="134572" y="2095522"/>
                      <a:pt x="62811" y="2168051"/>
                    </a:cubicBezTo>
                  </a:path>
                </a:pathLst>
              </a:custGeom>
              <a:solidFill>
                <a:srgbClr val="6CE5E8"/>
              </a:solidFill>
            </p:spPr>
          </p:sp>
          <p:sp>
            <p:nvSpPr>
              <p:cNvPr id="47" name="Freeform 47"/>
              <p:cNvSpPr/>
              <p:nvPr/>
            </p:nvSpPr>
            <p:spPr>
              <a:xfrm>
                <a:off x="6058324" y="2841472"/>
                <a:ext cx="858192" cy="693086"/>
              </a:xfrm>
              <a:custGeom>
                <a:avLst/>
                <a:gdLst/>
                <a:ahLst/>
                <a:cxnLst/>
                <a:rect l="l" t="t" r="r" b="b"/>
                <a:pathLst>
                  <a:path w="858192" h="693086">
                    <a:moveTo>
                      <a:pt x="215900" y="107468"/>
                    </a:moveTo>
                    <a:cubicBezTo>
                      <a:pt x="215635" y="48037"/>
                      <a:pt x="167382" y="0"/>
                      <a:pt x="107950" y="0"/>
                    </a:cubicBezTo>
                    <a:cubicBezTo>
                      <a:pt x="48519" y="0"/>
                      <a:pt x="266" y="48037"/>
                      <a:pt x="0" y="107468"/>
                    </a:cubicBezTo>
                    <a:cubicBezTo>
                      <a:pt x="266" y="166899"/>
                      <a:pt x="48519" y="214936"/>
                      <a:pt x="107950" y="214936"/>
                    </a:cubicBezTo>
                    <a:cubicBezTo>
                      <a:pt x="167382" y="214936"/>
                      <a:pt x="215635" y="166899"/>
                      <a:pt x="215900" y="107468"/>
                    </a:cubicBezTo>
                    <a:close/>
                    <a:moveTo>
                      <a:pt x="88046" y="47168"/>
                    </a:moveTo>
                    <a:cubicBezTo>
                      <a:pt x="7968" y="73602"/>
                      <a:pt x="47777" y="194201"/>
                      <a:pt x="127855" y="167768"/>
                    </a:cubicBezTo>
                    <a:cubicBezTo>
                      <a:pt x="138161" y="164366"/>
                      <a:pt x="148958" y="162829"/>
                      <a:pt x="160125" y="162773"/>
                    </a:cubicBezTo>
                    <a:cubicBezTo>
                      <a:pt x="198391" y="162584"/>
                      <a:pt x="239733" y="178386"/>
                      <a:pt x="282820" y="202682"/>
                    </a:cubicBezTo>
                    <a:cubicBezTo>
                      <a:pt x="320524" y="223941"/>
                      <a:pt x="359145" y="251999"/>
                      <a:pt x="397811" y="284539"/>
                    </a:cubicBezTo>
                    <a:cubicBezTo>
                      <a:pt x="487529" y="360040"/>
                      <a:pt x="576972" y="459274"/>
                      <a:pt x="654785" y="558110"/>
                    </a:cubicBezTo>
                    <a:cubicBezTo>
                      <a:pt x="672480" y="580587"/>
                      <a:pt x="689573" y="603049"/>
                      <a:pt x="705931" y="625224"/>
                    </a:cubicBezTo>
                    <a:cubicBezTo>
                      <a:pt x="755992" y="693086"/>
                      <a:pt x="858193" y="617694"/>
                      <a:pt x="808133" y="549832"/>
                    </a:cubicBezTo>
                    <a:cubicBezTo>
                      <a:pt x="791002" y="526610"/>
                      <a:pt x="773102" y="503087"/>
                      <a:pt x="754571" y="479550"/>
                    </a:cubicBezTo>
                    <a:cubicBezTo>
                      <a:pt x="671380" y="373882"/>
                      <a:pt x="575484" y="268072"/>
                      <a:pt x="479584" y="187368"/>
                    </a:cubicBezTo>
                    <a:cubicBezTo>
                      <a:pt x="434444" y="149380"/>
                      <a:pt x="389201" y="116867"/>
                      <a:pt x="345198" y="92056"/>
                    </a:cubicBezTo>
                    <a:cubicBezTo>
                      <a:pt x="279977" y="55280"/>
                      <a:pt x="216800" y="35491"/>
                      <a:pt x="159496" y="35775"/>
                    </a:cubicBezTo>
                    <a:cubicBezTo>
                      <a:pt x="134734" y="35898"/>
                      <a:pt x="110866" y="39636"/>
                      <a:pt x="88046" y="47168"/>
                    </a:cubicBezTo>
                  </a:path>
                </a:pathLst>
              </a:custGeom>
              <a:solidFill>
                <a:srgbClr val="6CE5E8"/>
              </a:solidFill>
            </p:spPr>
          </p:sp>
          <p:sp>
            <p:nvSpPr>
              <p:cNvPr id="48" name="Freeform 48"/>
              <p:cNvSpPr/>
              <p:nvPr/>
            </p:nvSpPr>
            <p:spPr>
              <a:xfrm>
                <a:off x="6707406" y="3321532"/>
                <a:ext cx="862594" cy="2060516"/>
              </a:xfrm>
              <a:custGeom>
                <a:avLst/>
                <a:gdLst/>
                <a:ahLst/>
                <a:cxnLst/>
                <a:rect l="l" t="t" r="r" b="b"/>
                <a:pathLst>
                  <a:path w="862594" h="2060516">
                    <a:moveTo>
                      <a:pt x="215900" y="107468"/>
                    </a:moveTo>
                    <a:cubicBezTo>
                      <a:pt x="215634" y="48037"/>
                      <a:pt x="167381" y="0"/>
                      <a:pt x="107950" y="0"/>
                    </a:cubicBezTo>
                    <a:cubicBezTo>
                      <a:pt x="48519" y="0"/>
                      <a:pt x="266" y="48037"/>
                      <a:pt x="0" y="107468"/>
                    </a:cubicBezTo>
                    <a:cubicBezTo>
                      <a:pt x="266" y="166899"/>
                      <a:pt x="48519" y="214936"/>
                      <a:pt x="107950" y="214936"/>
                    </a:cubicBezTo>
                    <a:cubicBezTo>
                      <a:pt x="167381" y="214936"/>
                      <a:pt x="215634" y="166899"/>
                      <a:pt x="215900" y="107468"/>
                    </a:cubicBezTo>
                    <a:close/>
                    <a:moveTo>
                      <a:pt x="159051" y="69772"/>
                    </a:moveTo>
                    <a:cubicBezTo>
                      <a:pt x="108990" y="1910"/>
                      <a:pt x="6790" y="77302"/>
                      <a:pt x="56849" y="145164"/>
                    </a:cubicBezTo>
                    <a:cubicBezTo>
                      <a:pt x="186606" y="321061"/>
                      <a:pt x="262486" y="668285"/>
                      <a:pt x="339491" y="1012891"/>
                    </a:cubicBezTo>
                    <a:cubicBezTo>
                      <a:pt x="341214" y="1020602"/>
                      <a:pt x="342937" y="1028315"/>
                      <a:pt x="344660" y="1036025"/>
                    </a:cubicBezTo>
                    <a:cubicBezTo>
                      <a:pt x="430689" y="1421076"/>
                      <a:pt x="520340" y="1797606"/>
                      <a:pt x="666034" y="1960835"/>
                    </a:cubicBezTo>
                    <a:cubicBezTo>
                      <a:pt x="682939" y="1979775"/>
                      <a:pt x="700591" y="1996181"/>
                      <a:pt x="718946" y="2009939"/>
                    </a:cubicBezTo>
                    <a:cubicBezTo>
                      <a:pt x="786423" y="2060516"/>
                      <a:pt x="862594" y="1958894"/>
                      <a:pt x="795117" y="1908317"/>
                    </a:cubicBezTo>
                    <a:cubicBezTo>
                      <a:pt x="783170" y="1899363"/>
                      <a:pt x="771778" y="1888586"/>
                      <a:pt x="760781" y="1876266"/>
                    </a:cubicBezTo>
                    <a:cubicBezTo>
                      <a:pt x="624356" y="1723421"/>
                      <a:pt x="548745" y="1367028"/>
                      <a:pt x="468604" y="1008333"/>
                    </a:cubicBezTo>
                    <a:cubicBezTo>
                      <a:pt x="466882" y="1000623"/>
                      <a:pt x="465159" y="992910"/>
                      <a:pt x="463435" y="985197"/>
                    </a:cubicBezTo>
                    <a:cubicBezTo>
                      <a:pt x="381869" y="620181"/>
                      <a:pt x="296132" y="255599"/>
                      <a:pt x="159051" y="69772"/>
                    </a:cubicBezTo>
                  </a:path>
                </a:pathLst>
              </a:custGeom>
              <a:solidFill>
                <a:srgbClr val="6CE5E8"/>
              </a:solidFill>
            </p:spPr>
          </p:sp>
          <p:sp>
            <p:nvSpPr>
              <p:cNvPr id="49" name="Freeform 49"/>
              <p:cNvSpPr/>
              <p:nvPr/>
            </p:nvSpPr>
            <p:spPr>
              <a:xfrm>
                <a:off x="7356487" y="5173192"/>
                <a:ext cx="860468" cy="274572"/>
              </a:xfrm>
              <a:custGeom>
                <a:avLst/>
                <a:gdLst/>
                <a:ahLst/>
                <a:cxnLst/>
                <a:rect l="l" t="t" r="r" b="b"/>
                <a:pathLst>
                  <a:path w="860468" h="274572">
                    <a:moveTo>
                      <a:pt x="215900" y="107468"/>
                    </a:moveTo>
                    <a:cubicBezTo>
                      <a:pt x="215635" y="48037"/>
                      <a:pt x="167382" y="0"/>
                      <a:pt x="107950" y="0"/>
                    </a:cubicBezTo>
                    <a:cubicBezTo>
                      <a:pt x="48519" y="0"/>
                      <a:pt x="266" y="48037"/>
                      <a:pt x="0" y="107468"/>
                    </a:cubicBezTo>
                    <a:cubicBezTo>
                      <a:pt x="266" y="166899"/>
                      <a:pt x="48519" y="214936"/>
                      <a:pt x="107950" y="214936"/>
                    </a:cubicBezTo>
                    <a:cubicBezTo>
                      <a:pt x="167382" y="214936"/>
                      <a:pt x="215635" y="166899"/>
                      <a:pt x="215900" y="107468"/>
                    </a:cubicBezTo>
                    <a:close/>
                    <a:moveTo>
                      <a:pt x="146036" y="56657"/>
                    </a:moveTo>
                    <a:cubicBezTo>
                      <a:pt x="78558" y="6080"/>
                      <a:pt x="2388" y="107702"/>
                      <a:pt x="69865" y="158279"/>
                    </a:cubicBezTo>
                    <a:cubicBezTo>
                      <a:pt x="153322" y="220834"/>
                      <a:pt x="253190" y="256487"/>
                      <a:pt x="357241" y="269141"/>
                    </a:cubicBezTo>
                    <a:cubicBezTo>
                      <a:pt x="387608" y="272834"/>
                      <a:pt x="418318" y="274571"/>
                      <a:pt x="449043" y="274466"/>
                    </a:cubicBezTo>
                    <a:cubicBezTo>
                      <a:pt x="451553" y="274458"/>
                      <a:pt x="454064" y="274437"/>
                      <a:pt x="456576" y="274404"/>
                    </a:cubicBezTo>
                    <a:cubicBezTo>
                      <a:pt x="571883" y="272883"/>
                      <a:pt x="686984" y="245439"/>
                      <a:pt x="784329" y="199091"/>
                    </a:cubicBezTo>
                    <a:cubicBezTo>
                      <a:pt x="860468" y="162840"/>
                      <a:pt x="805874" y="48174"/>
                      <a:pt x="729735" y="84425"/>
                    </a:cubicBezTo>
                    <a:cubicBezTo>
                      <a:pt x="648108" y="123289"/>
                      <a:pt x="551567" y="146140"/>
                      <a:pt x="454901" y="147415"/>
                    </a:cubicBezTo>
                    <a:cubicBezTo>
                      <a:pt x="452803" y="147443"/>
                      <a:pt x="450705" y="147460"/>
                      <a:pt x="448609" y="147467"/>
                    </a:cubicBezTo>
                    <a:cubicBezTo>
                      <a:pt x="423161" y="147554"/>
                      <a:pt x="397724" y="146129"/>
                      <a:pt x="372572" y="143070"/>
                    </a:cubicBezTo>
                    <a:cubicBezTo>
                      <a:pt x="290756" y="133120"/>
                      <a:pt x="211791" y="105944"/>
                      <a:pt x="146036" y="56657"/>
                    </a:cubicBezTo>
                  </a:path>
                </a:pathLst>
              </a:custGeom>
              <a:solidFill>
                <a:srgbClr val="6CE5E8"/>
              </a:solidFill>
            </p:spPr>
          </p:sp>
          <p:sp>
            <p:nvSpPr>
              <p:cNvPr id="50" name="Freeform 50"/>
              <p:cNvSpPr/>
              <p:nvPr/>
            </p:nvSpPr>
            <p:spPr>
              <a:xfrm>
                <a:off x="8005569" y="4347849"/>
                <a:ext cx="850019" cy="1074570"/>
              </a:xfrm>
              <a:custGeom>
                <a:avLst/>
                <a:gdLst/>
                <a:ahLst/>
                <a:cxnLst/>
                <a:rect l="l" t="t" r="r" b="b"/>
                <a:pathLst>
                  <a:path w="850019" h="1074570">
                    <a:moveTo>
                      <a:pt x="215900" y="967101"/>
                    </a:moveTo>
                    <a:cubicBezTo>
                      <a:pt x="215634" y="907670"/>
                      <a:pt x="167381" y="859633"/>
                      <a:pt x="107950" y="859633"/>
                    </a:cubicBezTo>
                    <a:cubicBezTo>
                      <a:pt x="48518" y="859633"/>
                      <a:pt x="266" y="907670"/>
                      <a:pt x="0" y="967101"/>
                    </a:cubicBezTo>
                    <a:cubicBezTo>
                      <a:pt x="266" y="1026532"/>
                      <a:pt x="48518" y="1074569"/>
                      <a:pt x="107950" y="1074569"/>
                    </a:cubicBezTo>
                    <a:cubicBezTo>
                      <a:pt x="167381" y="1074569"/>
                      <a:pt x="215634" y="1026532"/>
                      <a:pt x="215900" y="967101"/>
                    </a:cubicBezTo>
                    <a:close/>
                    <a:moveTo>
                      <a:pt x="80653" y="909768"/>
                    </a:moveTo>
                    <a:cubicBezTo>
                      <a:pt x="4514" y="946019"/>
                      <a:pt x="59109" y="1060685"/>
                      <a:pt x="135247" y="1024434"/>
                    </a:cubicBezTo>
                    <a:cubicBezTo>
                      <a:pt x="195869" y="995571"/>
                      <a:pt x="253389" y="937945"/>
                      <a:pt x="306733" y="861385"/>
                    </a:cubicBezTo>
                    <a:cubicBezTo>
                      <a:pt x="366727" y="775279"/>
                      <a:pt x="422779" y="664920"/>
                      <a:pt x="477631" y="554623"/>
                    </a:cubicBezTo>
                    <a:cubicBezTo>
                      <a:pt x="482177" y="545481"/>
                      <a:pt x="486717" y="536340"/>
                      <a:pt x="491252" y="527216"/>
                    </a:cubicBezTo>
                    <a:cubicBezTo>
                      <a:pt x="502841" y="503897"/>
                      <a:pt x="514396" y="480684"/>
                      <a:pt x="525952" y="457827"/>
                    </a:cubicBezTo>
                    <a:cubicBezTo>
                      <a:pt x="592528" y="326139"/>
                      <a:pt x="656402" y="204165"/>
                      <a:pt x="730616" y="153954"/>
                    </a:cubicBezTo>
                    <a:cubicBezTo>
                      <a:pt x="742351" y="146015"/>
                      <a:pt x="754202" y="140239"/>
                      <a:pt x="766668" y="138326"/>
                    </a:cubicBezTo>
                    <a:cubicBezTo>
                      <a:pt x="850019" y="125528"/>
                      <a:pt x="830747" y="0"/>
                      <a:pt x="747395" y="12796"/>
                    </a:cubicBezTo>
                    <a:cubicBezTo>
                      <a:pt x="717375" y="17405"/>
                      <a:pt x="687976" y="29468"/>
                      <a:pt x="659451" y="48767"/>
                    </a:cubicBezTo>
                    <a:cubicBezTo>
                      <a:pt x="572626" y="107509"/>
                      <a:pt x="491291" y="244902"/>
                      <a:pt x="412613" y="400528"/>
                    </a:cubicBezTo>
                    <a:cubicBezTo>
                      <a:pt x="400927" y="423642"/>
                      <a:pt x="389241" y="447115"/>
                      <a:pt x="377522" y="470695"/>
                    </a:cubicBezTo>
                    <a:cubicBezTo>
                      <a:pt x="372993" y="479809"/>
                      <a:pt x="368459" y="488939"/>
                      <a:pt x="363917" y="498071"/>
                    </a:cubicBezTo>
                    <a:cubicBezTo>
                      <a:pt x="311985" y="602494"/>
                      <a:pt x="259344" y="707245"/>
                      <a:pt x="202532" y="788782"/>
                    </a:cubicBezTo>
                    <a:cubicBezTo>
                      <a:pt x="164099" y="843942"/>
                      <a:pt x="124833" y="888733"/>
                      <a:pt x="80653" y="909768"/>
                    </a:cubicBezTo>
                  </a:path>
                </a:pathLst>
              </a:custGeom>
              <a:solidFill>
                <a:srgbClr val="6CE5E8"/>
              </a:solidFill>
            </p:spPr>
          </p:sp>
          <p:sp>
            <p:nvSpPr>
              <p:cNvPr id="51" name="Freeform 51"/>
              <p:cNvSpPr/>
              <p:nvPr/>
            </p:nvSpPr>
            <p:spPr>
              <a:xfrm>
                <a:off x="8654651" y="4315942"/>
                <a:ext cx="862564" cy="689648"/>
              </a:xfrm>
              <a:custGeom>
                <a:avLst/>
                <a:gdLst/>
                <a:ahLst/>
                <a:cxnLst/>
                <a:rect l="l" t="t" r="r" b="b"/>
                <a:pathLst>
                  <a:path w="862564" h="689648">
                    <a:moveTo>
                      <a:pt x="215900" y="107468"/>
                    </a:moveTo>
                    <a:cubicBezTo>
                      <a:pt x="215634" y="48037"/>
                      <a:pt x="167381" y="0"/>
                      <a:pt x="107950" y="0"/>
                    </a:cubicBezTo>
                    <a:cubicBezTo>
                      <a:pt x="48519" y="0"/>
                      <a:pt x="266" y="48037"/>
                      <a:pt x="0" y="107468"/>
                    </a:cubicBezTo>
                    <a:cubicBezTo>
                      <a:pt x="266" y="166899"/>
                      <a:pt x="48519" y="214936"/>
                      <a:pt x="107950" y="214936"/>
                    </a:cubicBezTo>
                    <a:cubicBezTo>
                      <a:pt x="167381" y="214936"/>
                      <a:pt x="215634" y="166899"/>
                      <a:pt x="215900" y="107468"/>
                    </a:cubicBezTo>
                    <a:close/>
                    <a:moveTo>
                      <a:pt x="98313" y="44703"/>
                    </a:moveTo>
                    <a:cubicBezTo>
                      <a:pt x="14962" y="57500"/>
                      <a:pt x="34235" y="183030"/>
                      <a:pt x="117586" y="170233"/>
                    </a:cubicBezTo>
                    <a:cubicBezTo>
                      <a:pt x="122681" y="169450"/>
                      <a:pt x="127808" y="169051"/>
                      <a:pt x="132965" y="169000"/>
                    </a:cubicBezTo>
                    <a:cubicBezTo>
                      <a:pt x="164892" y="168682"/>
                      <a:pt x="197339" y="180923"/>
                      <a:pt x="230590" y="199402"/>
                    </a:cubicBezTo>
                    <a:cubicBezTo>
                      <a:pt x="304397" y="240419"/>
                      <a:pt x="380047" y="312140"/>
                      <a:pt x="456197" y="388158"/>
                    </a:cubicBezTo>
                    <a:cubicBezTo>
                      <a:pt x="471583" y="403518"/>
                      <a:pt x="486969" y="419072"/>
                      <a:pt x="502340" y="434634"/>
                    </a:cubicBezTo>
                    <a:cubicBezTo>
                      <a:pt x="507289" y="439645"/>
                      <a:pt x="512239" y="444660"/>
                      <a:pt x="517188" y="449669"/>
                    </a:cubicBezTo>
                    <a:cubicBezTo>
                      <a:pt x="584849" y="518169"/>
                      <a:pt x="652205" y="585570"/>
                      <a:pt x="717635" y="637329"/>
                    </a:cubicBezTo>
                    <a:cubicBezTo>
                      <a:pt x="783771" y="689648"/>
                      <a:pt x="862563" y="590045"/>
                      <a:pt x="796427" y="537726"/>
                    </a:cubicBezTo>
                    <a:cubicBezTo>
                      <a:pt x="734692" y="488890"/>
                      <a:pt x="671372" y="425043"/>
                      <a:pt x="607546" y="360426"/>
                    </a:cubicBezTo>
                    <a:cubicBezTo>
                      <a:pt x="602603" y="355422"/>
                      <a:pt x="597652" y="350407"/>
                      <a:pt x="592700" y="345393"/>
                    </a:cubicBezTo>
                    <a:cubicBezTo>
                      <a:pt x="577117" y="329614"/>
                      <a:pt x="561518" y="313848"/>
                      <a:pt x="545922" y="298278"/>
                    </a:cubicBezTo>
                    <a:cubicBezTo>
                      <a:pt x="460608" y="213111"/>
                      <a:pt x="374847" y="134277"/>
                      <a:pt x="292283" y="88393"/>
                    </a:cubicBezTo>
                    <a:cubicBezTo>
                      <a:pt x="237575" y="57989"/>
                      <a:pt x="183656" y="41489"/>
                      <a:pt x="131700" y="42006"/>
                    </a:cubicBezTo>
                    <a:cubicBezTo>
                      <a:pt x="120505" y="42118"/>
                      <a:pt x="109375" y="43005"/>
                      <a:pt x="98313" y="44703"/>
                    </a:cubicBezTo>
                  </a:path>
                </a:pathLst>
              </a:custGeom>
              <a:solidFill>
                <a:srgbClr val="6CE5E8"/>
              </a:solidFill>
            </p:spPr>
          </p:sp>
          <p:sp>
            <p:nvSpPr>
              <p:cNvPr id="52" name="Freeform 52"/>
              <p:cNvSpPr/>
              <p:nvPr/>
            </p:nvSpPr>
            <p:spPr>
              <a:xfrm>
                <a:off x="9303732" y="4796002"/>
                <a:ext cx="861626" cy="760573"/>
              </a:xfrm>
              <a:custGeom>
                <a:avLst/>
                <a:gdLst/>
                <a:ahLst/>
                <a:cxnLst/>
                <a:rect l="l" t="t" r="r" b="b"/>
                <a:pathLst>
                  <a:path w="861626" h="760573">
                    <a:moveTo>
                      <a:pt x="215900" y="107468"/>
                    </a:moveTo>
                    <a:cubicBezTo>
                      <a:pt x="215634" y="48037"/>
                      <a:pt x="167381" y="0"/>
                      <a:pt x="107950" y="0"/>
                    </a:cubicBezTo>
                    <a:cubicBezTo>
                      <a:pt x="48519" y="0"/>
                      <a:pt x="266" y="48037"/>
                      <a:pt x="0" y="107468"/>
                    </a:cubicBezTo>
                    <a:cubicBezTo>
                      <a:pt x="266" y="166899"/>
                      <a:pt x="48519" y="214936"/>
                      <a:pt x="107950" y="214936"/>
                    </a:cubicBezTo>
                    <a:cubicBezTo>
                      <a:pt x="167381" y="214936"/>
                      <a:pt x="215634" y="166899"/>
                      <a:pt x="215900" y="107468"/>
                    </a:cubicBezTo>
                    <a:close/>
                    <a:moveTo>
                      <a:pt x="147346" y="57666"/>
                    </a:moveTo>
                    <a:cubicBezTo>
                      <a:pt x="81211" y="5348"/>
                      <a:pt x="2418" y="104951"/>
                      <a:pt x="68554" y="157269"/>
                    </a:cubicBezTo>
                    <a:cubicBezTo>
                      <a:pt x="92704" y="176374"/>
                      <a:pt x="116880" y="195419"/>
                      <a:pt x="141062" y="214463"/>
                    </a:cubicBezTo>
                    <a:cubicBezTo>
                      <a:pt x="147647" y="219649"/>
                      <a:pt x="154233" y="224835"/>
                      <a:pt x="160819" y="230022"/>
                    </a:cubicBezTo>
                    <a:cubicBezTo>
                      <a:pt x="347746" y="377244"/>
                      <a:pt x="534806" y="525236"/>
                      <a:pt x="712328" y="701206"/>
                    </a:cubicBezTo>
                    <a:cubicBezTo>
                      <a:pt x="772218" y="760572"/>
                      <a:pt x="861626" y="670377"/>
                      <a:pt x="801736" y="611010"/>
                    </a:cubicBezTo>
                    <a:cubicBezTo>
                      <a:pt x="620679" y="431536"/>
                      <a:pt x="430054" y="280410"/>
                      <a:pt x="239396" y="130249"/>
                    </a:cubicBezTo>
                    <a:cubicBezTo>
                      <a:pt x="232808" y="125060"/>
                      <a:pt x="226222" y="119874"/>
                      <a:pt x="219636" y="114688"/>
                    </a:cubicBezTo>
                    <a:cubicBezTo>
                      <a:pt x="195527" y="95701"/>
                      <a:pt x="171424" y="76713"/>
                      <a:pt x="147346" y="57666"/>
                    </a:cubicBezTo>
                  </a:path>
                </a:pathLst>
              </a:custGeom>
              <a:solidFill>
                <a:srgbClr val="6CE5E8"/>
              </a:solidFill>
            </p:spPr>
          </p:sp>
          <p:sp>
            <p:nvSpPr>
              <p:cNvPr id="53" name="Freeform 53"/>
              <p:cNvSpPr/>
              <p:nvPr/>
            </p:nvSpPr>
            <p:spPr>
              <a:xfrm>
                <a:off x="9952813" y="5344642"/>
                <a:ext cx="841359" cy="925349"/>
              </a:xfrm>
              <a:custGeom>
                <a:avLst/>
                <a:gdLst/>
                <a:ahLst/>
                <a:cxnLst/>
                <a:rect l="l" t="t" r="r" b="b"/>
                <a:pathLst>
                  <a:path w="841359" h="925349">
                    <a:moveTo>
                      <a:pt x="215900" y="107468"/>
                    </a:moveTo>
                    <a:cubicBezTo>
                      <a:pt x="215635" y="48037"/>
                      <a:pt x="167382" y="0"/>
                      <a:pt x="107950" y="0"/>
                    </a:cubicBezTo>
                    <a:cubicBezTo>
                      <a:pt x="48519" y="0"/>
                      <a:pt x="266" y="48037"/>
                      <a:pt x="0" y="107468"/>
                    </a:cubicBezTo>
                    <a:cubicBezTo>
                      <a:pt x="266" y="166899"/>
                      <a:pt x="48519" y="214936"/>
                      <a:pt x="107950" y="214936"/>
                    </a:cubicBezTo>
                    <a:cubicBezTo>
                      <a:pt x="167382" y="214936"/>
                      <a:pt x="215635" y="166899"/>
                      <a:pt x="215900" y="107468"/>
                    </a:cubicBezTo>
                    <a:close/>
                    <a:moveTo>
                      <a:pt x="152655" y="62370"/>
                    </a:moveTo>
                    <a:cubicBezTo>
                      <a:pt x="92765" y="3003"/>
                      <a:pt x="3357" y="93199"/>
                      <a:pt x="63247" y="152566"/>
                    </a:cubicBezTo>
                    <a:cubicBezTo>
                      <a:pt x="143913" y="232526"/>
                      <a:pt x="221626" y="353509"/>
                      <a:pt x="298734" y="473680"/>
                    </a:cubicBezTo>
                    <a:cubicBezTo>
                      <a:pt x="303261" y="480734"/>
                      <a:pt x="307787" y="487793"/>
                      <a:pt x="312311" y="494843"/>
                    </a:cubicBezTo>
                    <a:cubicBezTo>
                      <a:pt x="373845" y="590752"/>
                      <a:pt x="434906" y="684919"/>
                      <a:pt x="495834" y="758922"/>
                    </a:cubicBezTo>
                    <a:cubicBezTo>
                      <a:pt x="557105" y="833342"/>
                      <a:pt x="619618" y="887431"/>
                      <a:pt x="681060" y="910825"/>
                    </a:cubicBezTo>
                    <a:cubicBezTo>
                      <a:pt x="706310" y="920439"/>
                      <a:pt x="731653" y="925348"/>
                      <a:pt x="757033" y="925348"/>
                    </a:cubicBezTo>
                    <a:cubicBezTo>
                      <a:pt x="841360" y="925348"/>
                      <a:pt x="841360" y="798348"/>
                      <a:pt x="757033" y="798348"/>
                    </a:cubicBezTo>
                    <a:cubicBezTo>
                      <a:pt x="746711" y="798348"/>
                      <a:pt x="736481" y="796032"/>
                      <a:pt x="726251" y="792137"/>
                    </a:cubicBezTo>
                    <a:cubicBezTo>
                      <a:pt x="681256" y="775005"/>
                      <a:pt x="638183" y="732011"/>
                      <a:pt x="593879" y="678200"/>
                    </a:cubicBezTo>
                    <a:cubicBezTo>
                      <a:pt x="535794" y="607650"/>
                      <a:pt x="477857" y="517684"/>
                      <a:pt x="419204" y="426265"/>
                    </a:cubicBezTo>
                    <a:cubicBezTo>
                      <a:pt x="414683" y="419219"/>
                      <a:pt x="410156" y="412160"/>
                      <a:pt x="405626" y="405100"/>
                    </a:cubicBezTo>
                    <a:cubicBezTo>
                      <a:pt x="323098" y="276482"/>
                      <a:pt x="238928" y="147889"/>
                      <a:pt x="152655" y="62370"/>
                    </a:cubicBezTo>
                  </a:path>
                </a:pathLst>
              </a:custGeom>
              <a:solidFill>
                <a:srgbClr val="6CE5E8"/>
              </a:solidFill>
            </p:spPr>
          </p:sp>
          <p:sp>
            <p:nvSpPr>
              <p:cNvPr id="54" name="Freeform 54"/>
              <p:cNvSpPr/>
              <p:nvPr/>
            </p:nvSpPr>
            <p:spPr>
              <a:xfrm>
                <a:off x="10601896" y="5387749"/>
                <a:ext cx="849575" cy="926210"/>
              </a:xfrm>
              <a:custGeom>
                <a:avLst/>
                <a:gdLst/>
                <a:ahLst/>
                <a:cxnLst/>
                <a:rect l="l" t="t" r="r" b="b"/>
                <a:pathLst>
                  <a:path w="849575" h="926210">
                    <a:moveTo>
                      <a:pt x="215900" y="818741"/>
                    </a:moveTo>
                    <a:cubicBezTo>
                      <a:pt x="215634" y="759310"/>
                      <a:pt x="167381" y="711273"/>
                      <a:pt x="107950" y="711273"/>
                    </a:cubicBezTo>
                    <a:cubicBezTo>
                      <a:pt x="48518" y="711273"/>
                      <a:pt x="265" y="759310"/>
                      <a:pt x="0" y="818741"/>
                    </a:cubicBezTo>
                    <a:cubicBezTo>
                      <a:pt x="265" y="878172"/>
                      <a:pt x="48518" y="926209"/>
                      <a:pt x="107950" y="926209"/>
                    </a:cubicBezTo>
                    <a:cubicBezTo>
                      <a:pt x="167381" y="926209"/>
                      <a:pt x="215634" y="878172"/>
                      <a:pt x="215900" y="818741"/>
                    </a:cubicBezTo>
                    <a:close/>
                    <a:moveTo>
                      <a:pt x="107950" y="755241"/>
                    </a:moveTo>
                    <a:cubicBezTo>
                      <a:pt x="23621" y="755241"/>
                      <a:pt x="23621" y="882241"/>
                      <a:pt x="107950" y="882241"/>
                    </a:cubicBezTo>
                    <a:cubicBezTo>
                      <a:pt x="136621" y="882241"/>
                      <a:pt x="165811" y="874217"/>
                      <a:pt x="195022" y="857888"/>
                    </a:cubicBezTo>
                    <a:cubicBezTo>
                      <a:pt x="255148" y="824278"/>
                      <a:pt x="318286" y="749409"/>
                      <a:pt x="379714" y="654887"/>
                    </a:cubicBezTo>
                    <a:cubicBezTo>
                      <a:pt x="415969" y="599098"/>
                      <a:pt x="452256" y="536643"/>
                      <a:pt x="488275" y="474127"/>
                    </a:cubicBezTo>
                    <a:cubicBezTo>
                      <a:pt x="491536" y="468467"/>
                      <a:pt x="494790" y="462816"/>
                      <a:pt x="498042" y="457169"/>
                    </a:cubicBezTo>
                    <a:cubicBezTo>
                      <a:pt x="577939" y="318425"/>
                      <a:pt x="653311" y="178660"/>
                      <a:pt x="727511" y="134254"/>
                    </a:cubicBezTo>
                    <a:cubicBezTo>
                      <a:pt x="733862" y="130453"/>
                      <a:pt x="739930" y="127216"/>
                      <a:pt x="746275" y="127107"/>
                    </a:cubicBezTo>
                    <a:cubicBezTo>
                      <a:pt x="746834" y="127098"/>
                      <a:pt x="747392" y="127128"/>
                      <a:pt x="747947" y="127208"/>
                    </a:cubicBezTo>
                    <a:cubicBezTo>
                      <a:pt x="831408" y="139271"/>
                      <a:pt x="849575" y="13577"/>
                      <a:pt x="766114" y="1514"/>
                    </a:cubicBezTo>
                    <a:cubicBezTo>
                      <a:pt x="758805" y="458"/>
                      <a:pt x="751467" y="0"/>
                      <a:pt x="744100" y="126"/>
                    </a:cubicBezTo>
                    <a:cubicBezTo>
                      <a:pt x="717429" y="583"/>
                      <a:pt x="689950" y="8727"/>
                      <a:pt x="662292" y="25279"/>
                    </a:cubicBezTo>
                    <a:cubicBezTo>
                      <a:pt x="576447" y="76654"/>
                      <a:pt x="481516" y="231375"/>
                      <a:pt x="387987" y="393789"/>
                    </a:cubicBezTo>
                    <a:cubicBezTo>
                      <a:pt x="384737" y="399432"/>
                      <a:pt x="381484" y="405083"/>
                      <a:pt x="378228" y="410735"/>
                    </a:cubicBezTo>
                    <a:cubicBezTo>
                      <a:pt x="343376" y="471223"/>
                      <a:pt x="308311" y="531694"/>
                      <a:pt x="273225" y="585683"/>
                    </a:cubicBezTo>
                    <a:cubicBezTo>
                      <a:pt x="225766" y="658711"/>
                      <a:pt x="180043" y="720767"/>
                      <a:pt x="133056" y="747032"/>
                    </a:cubicBezTo>
                    <a:cubicBezTo>
                      <a:pt x="124633" y="751740"/>
                      <a:pt x="116405" y="755241"/>
                      <a:pt x="107950" y="755241"/>
                    </a:cubicBezTo>
                  </a:path>
                </a:pathLst>
              </a:custGeom>
              <a:solidFill>
                <a:srgbClr val="6CE5E8"/>
              </a:solidFill>
            </p:spPr>
          </p:sp>
          <p:sp>
            <p:nvSpPr>
              <p:cNvPr id="55" name="Freeform 55"/>
              <p:cNvSpPr/>
              <p:nvPr/>
            </p:nvSpPr>
            <p:spPr>
              <a:xfrm>
                <a:off x="11250977" y="5344642"/>
                <a:ext cx="862485" cy="1647675"/>
              </a:xfrm>
              <a:custGeom>
                <a:avLst/>
                <a:gdLst/>
                <a:ahLst/>
                <a:cxnLst/>
                <a:rect l="l" t="t" r="r" b="b"/>
                <a:pathLst>
                  <a:path w="862485" h="1647675">
                    <a:moveTo>
                      <a:pt x="215900" y="107468"/>
                    </a:moveTo>
                    <a:cubicBezTo>
                      <a:pt x="215634" y="48037"/>
                      <a:pt x="167381" y="0"/>
                      <a:pt x="107950" y="0"/>
                    </a:cubicBezTo>
                    <a:cubicBezTo>
                      <a:pt x="48519" y="0"/>
                      <a:pt x="266" y="48037"/>
                      <a:pt x="0" y="107468"/>
                    </a:cubicBezTo>
                    <a:cubicBezTo>
                      <a:pt x="266" y="166899"/>
                      <a:pt x="48519" y="214936"/>
                      <a:pt x="107950" y="214936"/>
                    </a:cubicBezTo>
                    <a:cubicBezTo>
                      <a:pt x="167381" y="214936"/>
                      <a:pt x="215634" y="166899"/>
                      <a:pt x="215900" y="107468"/>
                    </a:cubicBezTo>
                    <a:close/>
                    <a:moveTo>
                      <a:pt x="117033" y="44621"/>
                    </a:moveTo>
                    <a:cubicBezTo>
                      <a:pt x="33572" y="32558"/>
                      <a:pt x="15405" y="158252"/>
                      <a:pt x="98866" y="170315"/>
                    </a:cubicBezTo>
                    <a:cubicBezTo>
                      <a:pt x="104814" y="171174"/>
                      <a:pt x="110162" y="174613"/>
                      <a:pt x="115593" y="178782"/>
                    </a:cubicBezTo>
                    <a:cubicBezTo>
                      <a:pt x="151239" y="206151"/>
                      <a:pt x="181055" y="264018"/>
                      <a:pt x="211553" y="337074"/>
                    </a:cubicBezTo>
                    <a:cubicBezTo>
                      <a:pt x="247734" y="423742"/>
                      <a:pt x="281826" y="531756"/>
                      <a:pt x="315994" y="647556"/>
                    </a:cubicBezTo>
                    <a:cubicBezTo>
                      <a:pt x="336303" y="716383"/>
                      <a:pt x="356601" y="787922"/>
                      <a:pt x="377282" y="859449"/>
                    </a:cubicBezTo>
                    <a:cubicBezTo>
                      <a:pt x="377707" y="860918"/>
                      <a:pt x="378129" y="862380"/>
                      <a:pt x="378553" y="863842"/>
                    </a:cubicBezTo>
                    <a:cubicBezTo>
                      <a:pt x="463719" y="1158156"/>
                      <a:pt x="559032" y="1448238"/>
                      <a:pt x="681453" y="1567280"/>
                    </a:cubicBezTo>
                    <a:cubicBezTo>
                      <a:pt x="694388" y="1579858"/>
                      <a:pt x="707646" y="1590799"/>
                      <a:pt x="721173" y="1600054"/>
                    </a:cubicBezTo>
                    <a:cubicBezTo>
                      <a:pt x="790768" y="1647675"/>
                      <a:pt x="862485" y="1542862"/>
                      <a:pt x="792890" y="1495242"/>
                    </a:cubicBezTo>
                    <a:cubicBezTo>
                      <a:pt x="785070" y="1489891"/>
                      <a:pt x="777465" y="1483497"/>
                      <a:pt x="769990" y="1476228"/>
                    </a:cubicBezTo>
                    <a:cubicBezTo>
                      <a:pt x="657695" y="1367034"/>
                      <a:pt x="578149" y="1096711"/>
                      <a:pt x="500549" y="828546"/>
                    </a:cubicBezTo>
                    <a:cubicBezTo>
                      <a:pt x="500128" y="827091"/>
                      <a:pt x="499705" y="825629"/>
                      <a:pt x="499283" y="824167"/>
                    </a:cubicBezTo>
                    <a:cubicBezTo>
                      <a:pt x="478538" y="752421"/>
                      <a:pt x="458175" y="680657"/>
                      <a:pt x="437803" y="611615"/>
                    </a:cubicBezTo>
                    <a:cubicBezTo>
                      <a:pt x="402195" y="490939"/>
                      <a:pt x="366452" y="378459"/>
                      <a:pt x="328751" y="288149"/>
                    </a:cubicBezTo>
                    <a:cubicBezTo>
                      <a:pt x="287086" y="188344"/>
                      <a:pt x="240881" y="114862"/>
                      <a:pt x="192935" y="78049"/>
                    </a:cubicBezTo>
                    <a:cubicBezTo>
                      <a:pt x="168511" y="59296"/>
                      <a:pt x="143040" y="48380"/>
                      <a:pt x="117033" y="44621"/>
                    </a:cubicBezTo>
                  </a:path>
                </a:pathLst>
              </a:custGeom>
              <a:solidFill>
                <a:srgbClr val="6CE5E8"/>
              </a:solidFill>
            </p:spPr>
          </p:sp>
          <p:sp>
            <p:nvSpPr>
              <p:cNvPr id="56" name="Freeform 56"/>
              <p:cNvSpPr/>
              <p:nvPr/>
            </p:nvSpPr>
            <p:spPr>
              <a:xfrm>
                <a:off x="11900058" y="6784822"/>
                <a:ext cx="853037" cy="253336"/>
              </a:xfrm>
              <a:custGeom>
                <a:avLst/>
                <a:gdLst/>
                <a:ahLst/>
                <a:cxnLst/>
                <a:rect l="l" t="t" r="r" b="b"/>
                <a:pathLst>
                  <a:path w="853037" h="253336">
                    <a:moveTo>
                      <a:pt x="215900" y="107468"/>
                    </a:moveTo>
                    <a:cubicBezTo>
                      <a:pt x="215634" y="48038"/>
                      <a:pt x="167381" y="0"/>
                      <a:pt x="107950" y="0"/>
                    </a:cubicBezTo>
                    <a:cubicBezTo>
                      <a:pt x="48519" y="0"/>
                      <a:pt x="266" y="48038"/>
                      <a:pt x="0" y="107468"/>
                    </a:cubicBezTo>
                    <a:cubicBezTo>
                      <a:pt x="266" y="166899"/>
                      <a:pt x="48519" y="214937"/>
                      <a:pt x="107950" y="214937"/>
                    </a:cubicBezTo>
                    <a:cubicBezTo>
                      <a:pt x="167381" y="214937"/>
                      <a:pt x="215634" y="166899"/>
                      <a:pt x="215900" y="107468"/>
                    </a:cubicBezTo>
                    <a:close/>
                    <a:moveTo>
                      <a:pt x="143809" y="55062"/>
                    </a:moveTo>
                    <a:cubicBezTo>
                      <a:pt x="74213" y="7442"/>
                      <a:pt x="2496" y="112254"/>
                      <a:pt x="72092" y="159874"/>
                    </a:cubicBezTo>
                    <a:cubicBezTo>
                      <a:pt x="154611" y="216337"/>
                      <a:pt x="248607" y="243145"/>
                      <a:pt x="347063" y="250840"/>
                    </a:cubicBezTo>
                    <a:cubicBezTo>
                      <a:pt x="367813" y="252462"/>
                      <a:pt x="388754" y="253237"/>
                      <a:pt x="409811" y="253276"/>
                    </a:cubicBezTo>
                    <a:cubicBezTo>
                      <a:pt x="440953" y="253335"/>
                      <a:pt x="472352" y="251783"/>
                      <a:pt x="503752" y="249001"/>
                    </a:cubicBezTo>
                    <a:cubicBezTo>
                      <a:pt x="594948" y="240921"/>
                      <a:pt x="686171" y="222372"/>
                      <a:pt x="770679" y="203774"/>
                    </a:cubicBezTo>
                    <a:cubicBezTo>
                      <a:pt x="853037" y="185649"/>
                      <a:pt x="825741" y="61617"/>
                      <a:pt x="743383" y="79742"/>
                    </a:cubicBezTo>
                    <a:cubicBezTo>
                      <a:pt x="663961" y="97221"/>
                      <a:pt x="578263" y="114903"/>
                      <a:pt x="492543" y="122497"/>
                    </a:cubicBezTo>
                    <a:cubicBezTo>
                      <a:pt x="464970" y="124940"/>
                      <a:pt x="437398" y="126328"/>
                      <a:pt x="410050" y="126277"/>
                    </a:cubicBezTo>
                    <a:cubicBezTo>
                      <a:pt x="392234" y="126243"/>
                      <a:pt x="374515" y="125598"/>
                      <a:pt x="356958" y="124226"/>
                    </a:cubicBezTo>
                    <a:cubicBezTo>
                      <a:pt x="280908" y="118282"/>
                      <a:pt x="207745" y="98809"/>
                      <a:pt x="143809" y="55062"/>
                    </a:cubicBezTo>
                  </a:path>
                </a:pathLst>
              </a:custGeom>
              <a:solidFill>
                <a:srgbClr val="6CE5E8"/>
              </a:solidFill>
            </p:spPr>
          </p:sp>
          <p:sp>
            <p:nvSpPr>
              <p:cNvPr id="57" name="Freeform 57"/>
              <p:cNvSpPr/>
              <p:nvPr/>
            </p:nvSpPr>
            <p:spPr>
              <a:xfrm>
                <a:off x="12549140" y="6478438"/>
                <a:ext cx="860447" cy="555611"/>
              </a:xfrm>
              <a:custGeom>
                <a:avLst/>
                <a:gdLst/>
                <a:ahLst/>
                <a:cxnLst/>
                <a:rect l="l" t="t" r="r" b="b"/>
                <a:pathLst>
                  <a:path w="860447" h="555611">
                    <a:moveTo>
                      <a:pt x="215900" y="448142"/>
                    </a:moveTo>
                    <a:cubicBezTo>
                      <a:pt x="215634" y="388712"/>
                      <a:pt x="167381" y="340674"/>
                      <a:pt x="107950" y="340674"/>
                    </a:cubicBezTo>
                    <a:cubicBezTo>
                      <a:pt x="48519" y="340674"/>
                      <a:pt x="266" y="388712"/>
                      <a:pt x="0" y="448142"/>
                    </a:cubicBezTo>
                    <a:cubicBezTo>
                      <a:pt x="266" y="507573"/>
                      <a:pt x="48519" y="555611"/>
                      <a:pt x="107950" y="555611"/>
                    </a:cubicBezTo>
                    <a:cubicBezTo>
                      <a:pt x="167381" y="555611"/>
                      <a:pt x="215634" y="507573"/>
                      <a:pt x="215900" y="448142"/>
                    </a:cubicBezTo>
                    <a:close/>
                    <a:moveTo>
                      <a:pt x="94301" y="386126"/>
                    </a:moveTo>
                    <a:cubicBezTo>
                      <a:pt x="11944" y="404250"/>
                      <a:pt x="39240" y="528282"/>
                      <a:pt x="121597" y="510158"/>
                    </a:cubicBezTo>
                    <a:cubicBezTo>
                      <a:pt x="176944" y="497978"/>
                      <a:pt x="233285" y="483731"/>
                      <a:pt x="289610" y="466140"/>
                    </a:cubicBezTo>
                    <a:cubicBezTo>
                      <a:pt x="465365" y="411252"/>
                      <a:pt x="640500" y="323872"/>
                      <a:pt x="786406" y="167360"/>
                    </a:cubicBezTo>
                    <a:cubicBezTo>
                      <a:pt x="792532" y="160787"/>
                      <a:pt x="798608" y="154092"/>
                      <a:pt x="804631" y="147272"/>
                    </a:cubicBezTo>
                    <a:cubicBezTo>
                      <a:pt x="860448" y="84061"/>
                      <a:pt x="765249" y="0"/>
                      <a:pt x="709432" y="63212"/>
                    </a:cubicBezTo>
                    <a:cubicBezTo>
                      <a:pt x="704170" y="69169"/>
                      <a:pt x="698864" y="75018"/>
                      <a:pt x="693511" y="80760"/>
                    </a:cubicBezTo>
                    <a:cubicBezTo>
                      <a:pt x="563886" y="219807"/>
                      <a:pt x="407683" y="296216"/>
                      <a:pt x="251752" y="344915"/>
                    </a:cubicBezTo>
                    <a:cubicBezTo>
                      <a:pt x="198969" y="361399"/>
                      <a:pt x="146165" y="374713"/>
                      <a:pt x="94301" y="386126"/>
                    </a:cubicBezTo>
                  </a:path>
                </a:pathLst>
              </a:custGeom>
              <a:solidFill>
                <a:srgbClr val="6CE5E8"/>
              </a:solidFill>
            </p:spPr>
          </p:sp>
          <p:sp>
            <p:nvSpPr>
              <p:cNvPr id="58" name="Freeform 58"/>
              <p:cNvSpPr/>
              <p:nvPr/>
            </p:nvSpPr>
            <p:spPr>
              <a:xfrm>
                <a:off x="13198221" y="4761712"/>
                <a:ext cx="864983" cy="1929437"/>
              </a:xfrm>
              <a:custGeom>
                <a:avLst/>
                <a:gdLst/>
                <a:ahLst/>
                <a:cxnLst/>
                <a:rect l="l" t="t" r="r" b="b"/>
                <a:pathLst>
                  <a:path w="864983" h="1929437">
                    <a:moveTo>
                      <a:pt x="215900" y="1821968"/>
                    </a:moveTo>
                    <a:cubicBezTo>
                      <a:pt x="215635" y="1762538"/>
                      <a:pt x="167382" y="1714500"/>
                      <a:pt x="107950" y="1714500"/>
                    </a:cubicBezTo>
                    <a:cubicBezTo>
                      <a:pt x="48518" y="1714500"/>
                      <a:pt x="265" y="1762538"/>
                      <a:pt x="0" y="1821968"/>
                    </a:cubicBezTo>
                    <a:cubicBezTo>
                      <a:pt x="265" y="1881399"/>
                      <a:pt x="48518" y="1929437"/>
                      <a:pt x="107950" y="1929437"/>
                    </a:cubicBezTo>
                    <a:cubicBezTo>
                      <a:pt x="167382" y="1929437"/>
                      <a:pt x="215635" y="1881399"/>
                      <a:pt x="215900" y="1821968"/>
                    </a:cubicBezTo>
                    <a:close/>
                    <a:moveTo>
                      <a:pt x="60351" y="1779938"/>
                    </a:moveTo>
                    <a:cubicBezTo>
                      <a:pt x="4534" y="1843150"/>
                      <a:pt x="99733" y="1927210"/>
                      <a:pt x="155550" y="1863998"/>
                    </a:cubicBezTo>
                    <a:cubicBezTo>
                      <a:pt x="202311" y="1811040"/>
                      <a:pt x="251000" y="1733237"/>
                      <a:pt x="299276" y="1638719"/>
                    </a:cubicBezTo>
                    <a:cubicBezTo>
                      <a:pt x="385172" y="1470552"/>
                      <a:pt x="471194" y="1247971"/>
                      <a:pt x="547751" y="1024990"/>
                    </a:cubicBezTo>
                    <a:cubicBezTo>
                      <a:pt x="700754" y="579348"/>
                      <a:pt x="816193" y="132351"/>
                      <a:pt x="818486" y="123456"/>
                    </a:cubicBezTo>
                    <a:cubicBezTo>
                      <a:pt x="818511" y="123358"/>
                      <a:pt x="818523" y="123313"/>
                      <a:pt x="818523" y="123313"/>
                    </a:cubicBezTo>
                    <a:cubicBezTo>
                      <a:pt x="839566" y="41653"/>
                      <a:pt x="716584" y="9962"/>
                      <a:pt x="695540" y="91622"/>
                    </a:cubicBezTo>
                    <a:cubicBezTo>
                      <a:pt x="695540" y="91622"/>
                      <a:pt x="695529" y="91667"/>
                      <a:pt x="695506" y="91757"/>
                    </a:cubicBezTo>
                    <a:cubicBezTo>
                      <a:pt x="693240" y="100550"/>
                      <a:pt x="579019" y="542820"/>
                      <a:pt x="427633" y="983749"/>
                    </a:cubicBezTo>
                    <a:cubicBezTo>
                      <a:pt x="353155" y="1200676"/>
                      <a:pt x="269745" y="1417339"/>
                      <a:pt x="186176" y="1580950"/>
                    </a:cubicBezTo>
                    <a:cubicBezTo>
                      <a:pt x="143670" y="1664170"/>
                      <a:pt x="101566" y="1733262"/>
                      <a:pt x="60351" y="1779938"/>
                    </a:cubicBezTo>
                    <a:moveTo>
                      <a:pt x="864983" y="107468"/>
                    </a:moveTo>
                    <a:cubicBezTo>
                      <a:pt x="864718" y="48037"/>
                      <a:pt x="816465" y="0"/>
                      <a:pt x="757033" y="0"/>
                    </a:cubicBezTo>
                    <a:cubicBezTo>
                      <a:pt x="697601" y="0"/>
                      <a:pt x="649348" y="48037"/>
                      <a:pt x="649083" y="107468"/>
                    </a:cubicBezTo>
                    <a:cubicBezTo>
                      <a:pt x="649348" y="166899"/>
                      <a:pt x="697601" y="214936"/>
                      <a:pt x="757033" y="214936"/>
                    </a:cubicBezTo>
                    <a:cubicBezTo>
                      <a:pt x="816465" y="214936"/>
                      <a:pt x="864718" y="166899"/>
                      <a:pt x="864983" y="107468"/>
                    </a:cubicBezTo>
                    <a:close/>
                  </a:path>
                </a:pathLst>
              </a:custGeom>
              <a:solidFill>
                <a:srgbClr val="6CE5E8"/>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1122</Words>
  <Application>Microsoft Office PowerPoint</Application>
  <PresentationFormat>Custom</PresentationFormat>
  <Paragraphs>156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Arial</vt:lpstr>
      <vt:lpstr>IBM Plex Sans Condensed</vt:lpstr>
      <vt:lpstr>Tek Tall Arabic</vt:lpstr>
      <vt:lpstr>IBM Plex Sans</vt:lpstr>
      <vt:lpstr>IBM Plex Sans Condensed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Anuli Nzewi Movies Analysis Final</dc:title>
  <cp:lastModifiedBy>anuli nzewi</cp:lastModifiedBy>
  <cp:revision>4</cp:revision>
  <dcterms:created xsi:type="dcterms:W3CDTF">2006-08-16T00:00:00Z</dcterms:created>
  <dcterms:modified xsi:type="dcterms:W3CDTF">2023-07-19T21:04:06Z</dcterms:modified>
  <dc:identifier>DAFozAXIBxQ</dc:identifier>
</cp:coreProperties>
</file>