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857" r:id="rId2"/>
    <p:sldId id="865" r:id="rId3"/>
    <p:sldId id="858" r:id="rId4"/>
    <p:sldId id="849" r:id="rId5"/>
    <p:sldId id="848" r:id="rId6"/>
    <p:sldId id="863" r:id="rId7"/>
    <p:sldId id="851" r:id="rId8"/>
    <p:sldId id="853" r:id="rId9"/>
    <p:sldId id="868" r:id="rId10"/>
    <p:sldId id="870" r:id="rId11"/>
    <p:sldId id="867" r:id="rId12"/>
    <p:sldId id="869" r:id="rId13"/>
    <p:sldId id="866" r:id="rId14"/>
    <p:sldId id="8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B1B4A"/>
    <a:srgbClr val="074D67"/>
    <a:srgbClr val="FCB414"/>
    <a:srgbClr val="282F39"/>
    <a:srgbClr val="007A7D"/>
    <a:srgbClr val="42AFB6"/>
    <a:srgbClr val="C2C9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A00228-06FE-B14D-946F-95E3F5AD5D33}" v="704" dt="2024-10-02T05:04:09.6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158" autoAdjust="0"/>
    <p:restoredTop sz="81053" autoAdjust="0"/>
  </p:normalViewPr>
  <p:slideViewPr>
    <p:cSldViewPr snapToGrid="0">
      <p:cViewPr>
        <p:scale>
          <a:sx n="110" d="100"/>
          <a:sy n="110" d="100"/>
        </p:scale>
        <p:origin x="184" y="-144"/>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_rels/data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4" Type="http://schemas.openxmlformats.org/officeDocument/2006/relationships/image" Target="../media/image3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_rels/drawing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4" Type="http://schemas.openxmlformats.org/officeDocument/2006/relationships/image" Target="../media/image3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D56A45-9CD3-4F4A-94E8-336750E3C4E0}" type="doc">
      <dgm:prSet loTypeId="urn:microsoft.com/office/officeart/2018/2/layout/IconCircleList" loCatId="icon" qsTypeId="urn:microsoft.com/office/officeart/2005/8/quickstyle/simple3" qsCatId="simple" csTypeId="urn:microsoft.com/office/officeart/2005/8/colors/accent1_2" csCatId="accent1" phldr="1"/>
      <dgm:spPr/>
      <dgm:t>
        <a:bodyPr/>
        <a:lstStyle/>
        <a:p>
          <a:endParaRPr lang="en-US"/>
        </a:p>
      </dgm:t>
    </dgm:pt>
    <dgm:pt modelId="{658CE420-11EE-497E-8273-8D34CF2F66DD}">
      <dgm:prSet custT="1"/>
      <dgm:spPr/>
      <dgm:t>
        <a:bodyPr/>
        <a:lstStyle/>
        <a:p>
          <a:pPr>
            <a:lnSpc>
              <a:spcPct val="100000"/>
            </a:lnSpc>
          </a:pPr>
          <a:r>
            <a:rPr lang="en-GB" sz="1800" dirty="0">
              <a:solidFill>
                <a:schemeClr val="tx1">
                  <a:hueOff val="0"/>
                  <a:satOff val="0"/>
                  <a:lumOff val="0"/>
                </a:schemeClr>
              </a:solidFill>
            </a:rPr>
            <a:t>How effective are we generating revenue through </a:t>
          </a:r>
          <a:r>
            <a:rPr lang="en-GB" sz="2000" b="1" dirty="0">
              <a:solidFill>
                <a:schemeClr val="tx1">
                  <a:hueOff val="0"/>
                  <a:satOff val="0"/>
                  <a:lumOff val="0"/>
                </a:schemeClr>
              </a:solidFill>
            </a:rPr>
            <a:t>sales</a:t>
          </a:r>
          <a:r>
            <a:rPr lang="en-GB" sz="1800" dirty="0">
              <a:solidFill>
                <a:schemeClr val="tx1">
                  <a:hueOff val="0"/>
                  <a:satOff val="0"/>
                  <a:lumOff val="0"/>
                </a:schemeClr>
              </a:solidFill>
            </a:rPr>
            <a:t> activities &amp; ensuring operational efficiency?</a:t>
          </a:r>
          <a:endParaRPr lang="en-US" sz="1800" b="0" dirty="0">
            <a:solidFill>
              <a:schemeClr val="tx1">
                <a:hueOff val="0"/>
                <a:satOff val="0"/>
                <a:lumOff val="0"/>
              </a:schemeClr>
            </a:solidFill>
          </a:endParaRPr>
        </a:p>
      </dgm:t>
    </dgm:pt>
    <dgm:pt modelId="{5A5A8AB9-5821-4132-B338-7CD08F7E2866}" type="parTrans" cxnId="{C4824F98-18FB-4356-AEBA-858D6F42FD10}">
      <dgm:prSet/>
      <dgm:spPr/>
      <dgm:t>
        <a:bodyPr/>
        <a:lstStyle/>
        <a:p>
          <a:endParaRPr lang="en-US">
            <a:solidFill>
              <a:sysClr val="windowText" lastClr="000000"/>
            </a:solidFill>
          </a:endParaRPr>
        </a:p>
      </dgm:t>
    </dgm:pt>
    <dgm:pt modelId="{7BE3A3EA-8896-4045-8850-E674622340EA}" type="sibTrans" cxnId="{C4824F98-18FB-4356-AEBA-858D6F42FD10}">
      <dgm:prSet/>
      <dgm:spPr/>
      <dgm:t>
        <a:bodyPr/>
        <a:lstStyle/>
        <a:p>
          <a:pPr>
            <a:lnSpc>
              <a:spcPct val="100000"/>
            </a:lnSpc>
          </a:pPr>
          <a:endParaRPr lang="en-US">
            <a:solidFill>
              <a:sysClr val="windowText" lastClr="000000"/>
            </a:solidFill>
          </a:endParaRPr>
        </a:p>
      </dgm:t>
    </dgm:pt>
    <dgm:pt modelId="{651A8014-DD30-4E47-8D15-3D6281628C3F}">
      <dgm:prSet custT="1"/>
      <dgm:spPr/>
      <dgm:t>
        <a:bodyPr/>
        <a:lstStyle/>
        <a:p>
          <a:pPr>
            <a:lnSpc>
              <a:spcPct val="100000"/>
            </a:lnSpc>
          </a:pPr>
          <a:r>
            <a:rPr lang="en-US" sz="1800" dirty="0">
              <a:solidFill>
                <a:schemeClr val="tx1">
                  <a:hueOff val="0"/>
                  <a:satOff val="0"/>
                  <a:lumOff val="0"/>
                </a:schemeClr>
              </a:solidFill>
            </a:rPr>
            <a:t>Which </a:t>
          </a:r>
          <a:r>
            <a:rPr lang="en-US" sz="2000" b="1" dirty="0">
              <a:solidFill>
                <a:schemeClr val="tx1">
                  <a:hueOff val="0"/>
                  <a:satOff val="0"/>
                  <a:lumOff val="0"/>
                </a:schemeClr>
              </a:solidFill>
            </a:rPr>
            <a:t>product</a:t>
          </a:r>
          <a:r>
            <a:rPr lang="en-US" sz="1800" dirty="0">
              <a:solidFill>
                <a:schemeClr val="tx1">
                  <a:hueOff val="0"/>
                  <a:satOff val="0"/>
                  <a:lumOff val="0"/>
                </a:schemeClr>
              </a:solidFill>
            </a:rPr>
            <a:t> to focus to derive business growth?</a:t>
          </a:r>
        </a:p>
      </dgm:t>
    </dgm:pt>
    <dgm:pt modelId="{57C77492-F8E5-4BA7-94B5-2026696E8224}" type="parTrans" cxnId="{A614D7ED-5E69-4529-802E-7635C5560B76}">
      <dgm:prSet/>
      <dgm:spPr/>
      <dgm:t>
        <a:bodyPr/>
        <a:lstStyle/>
        <a:p>
          <a:endParaRPr lang="en-US">
            <a:solidFill>
              <a:sysClr val="windowText" lastClr="000000"/>
            </a:solidFill>
          </a:endParaRPr>
        </a:p>
      </dgm:t>
    </dgm:pt>
    <dgm:pt modelId="{2B309ED7-0C5C-45EE-9DDE-2E40CBE82EC1}" type="sibTrans" cxnId="{A614D7ED-5E69-4529-802E-7635C5560B76}">
      <dgm:prSet/>
      <dgm:spPr/>
      <dgm:t>
        <a:bodyPr/>
        <a:lstStyle/>
        <a:p>
          <a:pPr>
            <a:lnSpc>
              <a:spcPct val="100000"/>
            </a:lnSpc>
          </a:pPr>
          <a:endParaRPr lang="en-US">
            <a:solidFill>
              <a:sysClr val="windowText" lastClr="000000"/>
            </a:solidFill>
          </a:endParaRPr>
        </a:p>
      </dgm:t>
    </dgm:pt>
    <dgm:pt modelId="{6D5AAABA-C922-45BD-BE3E-7E1F22133470}">
      <dgm:prSet custT="1"/>
      <dgm:spPr/>
      <dgm:t>
        <a:bodyPr/>
        <a:lstStyle/>
        <a:p>
          <a:pPr>
            <a:lnSpc>
              <a:spcPct val="100000"/>
            </a:lnSpc>
          </a:pPr>
          <a:r>
            <a:rPr lang="en-GB" sz="1800" dirty="0">
              <a:solidFill>
                <a:schemeClr val="tx1">
                  <a:hueOff val="0"/>
                  <a:satOff val="0"/>
                  <a:lumOff val="0"/>
                </a:schemeClr>
              </a:solidFill>
            </a:rPr>
            <a:t>How can we improve </a:t>
          </a:r>
          <a:r>
            <a:rPr lang="en-GB" sz="2000" b="1" dirty="0">
              <a:solidFill>
                <a:schemeClr val="tx1">
                  <a:hueOff val="0"/>
                  <a:satOff val="0"/>
                  <a:lumOff val="0"/>
                </a:schemeClr>
              </a:solidFill>
            </a:rPr>
            <a:t>customer</a:t>
          </a:r>
          <a:r>
            <a:rPr lang="en-GB" sz="1800" dirty="0">
              <a:solidFill>
                <a:schemeClr val="tx1">
                  <a:hueOff val="0"/>
                  <a:satOff val="0"/>
                  <a:lumOff val="0"/>
                </a:schemeClr>
              </a:solidFill>
            </a:rPr>
            <a:t> retention and acquisition?</a:t>
          </a:r>
          <a:endParaRPr lang="en-US" sz="1800" dirty="0">
            <a:solidFill>
              <a:schemeClr val="tx1">
                <a:hueOff val="0"/>
                <a:satOff val="0"/>
                <a:lumOff val="0"/>
              </a:schemeClr>
            </a:solidFill>
          </a:endParaRPr>
        </a:p>
      </dgm:t>
    </dgm:pt>
    <dgm:pt modelId="{9867136A-448F-4789-A571-7D0EA2477ECF}" type="parTrans" cxnId="{F758C37B-8F5A-448F-A12A-2C5515FAEAFC}">
      <dgm:prSet/>
      <dgm:spPr/>
      <dgm:t>
        <a:bodyPr/>
        <a:lstStyle/>
        <a:p>
          <a:endParaRPr lang="en-US">
            <a:solidFill>
              <a:sysClr val="windowText" lastClr="000000"/>
            </a:solidFill>
          </a:endParaRPr>
        </a:p>
      </dgm:t>
    </dgm:pt>
    <dgm:pt modelId="{6F4EF0EE-6569-4230-8F5E-F59942815B84}" type="sibTrans" cxnId="{F758C37B-8F5A-448F-A12A-2C5515FAEAFC}">
      <dgm:prSet/>
      <dgm:spPr/>
      <dgm:t>
        <a:bodyPr/>
        <a:lstStyle/>
        <a:p>
          <a:pPr>
            <a:lnSpc>
              <a:spcPct val="100000"/>
            </a:lnSpc>
          </a:pPr>
          <a:endParaRPr lang="en-US">
            <a:solidFill>
              <a:sysClr val="windowText" lastClr="000000"/>
            </a:solidFill>
          </a:endParaRPr>
        </a:p>
      </dgm:t>
    </dgm:pt>
    <dgm:pt modelId="{0382C171-6D7A-4CF7-AF4D-FB073CAB056A}">
      <dgm:prSet custT="1"/>
      <dgm:spPr/>
      <dgm:t>
        <a:bodyPr/>
        <a:lstStyle/>
        <a:p>
          <a:pPr>
            <a:lnSpc>
              <a:spcPct val="100000"/>
            </a:lnSpc>
          </a:pPr>
          <a:r>
            <a:rPr lang="en-GB" sz="1800" dirty="0">
              <a:solidFill>
                <a:schemeClr val="tx1">
                  <a:hueOff val="0"/>
                  <a:satOff val="0"/>
                  <a:lumOff val="0"/>
                </a:schemeClr>
              </a:solidFill>
            </a:rPr>
            <a:t>How can we optimize </a:t>
          </a:r>
          <a:r>
            <a:rPr lang="en-GB" sz="2000" b="1" dirty="0">
              <a:solidFill>
                <a:schemeClr val="tx1">
                  <a:hueOff val="0"/>
                  <a:satOff val="0"/>
                  <a:lumOff val="0"/>
                </a:schemeClr>
              </a:solidFill>
            </a:rPr>
            <a:t>marketing spend </a:t>
          </a:r>
          <a:r>
            <a:rPr lang="en-GB" sz="1800" dirty="0">
              <a:solidFill>
                <a:schemeClr val="tx1">
                  <a:hueOff val="0"/>
                  <a:satOff val="0"/>
                  <a:lumOff val="0"/>
                </a:schemeClr>
              </a:solidFill>
            </a:rPr>
            <a:t>&amp; improve campaign efficiency?</a:t>
          </a:r>
          <a:endParaRPr lang="en-US" sz="1800" dirty="0">
            <a:solidFill>
              <a:schemeClr val="tx1">
                <a:hueOff val="0"/>
                <a:satOff val="0"/>
                <a:lumOff val="0"/>
              </a:schemeClr>
            </a:solidFill>
          </a:endParaRPr>
        </a:p>
      </dgm:t>
    </dgm:pt>
    <dgm:pt modelId="{09A9158D-F58A-409A-A81F-2FC73E5963EE}" type="sibTrans" cxnId="{EDBD9C39-54C6-4F0A-B53C-F2FE1AB4D857}">
      <dgm:prSet/>
      <dgm:spPr/>
      <dgm:t>
        <a:bodyPr/>
        <a:lstStyle/>
        <a:p>
          <a:pPr>
            <a:lnSpc>
              <a:spcPct val="100000"/>
            </a:lnSpc>
          </a:pPr>
          <a:endParaRPr lang="en-US">
            <a:solidFill>
              <a:sysClr val="windowText" lastClr="000000"/>
            </a:solidFill>
          </a:endParaRPr>
        </a:p>
      </dgm:t>
    </dgm:pt>
    <dgm:pt modelId="{08515071-BEE6-42EC-BA32-EF8A119D14EB}" type="parTrans" cxnId="{EDBD9C39-54C6-4F0A-B53C-F2FE1AB4D857}">
      <dgm:prSet/>
      <dgm:spPr/>
      <dgm:t>
        <a:bodyPr/>
        <a:lstStyle/>
        <a:p>
          <a:endParaRPr lang="en-US">
            <a:solidFill>
              <a:sysClr val="windowText" lastClr="000000"/>
            </a:solidFill>
          </a:endParaRPr>
        </a:p>
      </dgm:t>
    </dgm:pt>
    <dgm:pt modelId="{809CE65E-2B22-4744-9B26-22948208CF23}">
      <dgm:prSet custT="1"/>
      <dgm:spPr/>
      <dgm:t>
        <a:bodyPr/>
        <a:lstStyle/>
        <a:p>
          <a:pPr>
            <a:lnSpc>
              <a:spcPct val="100000"/>
            </a:lnSpc>
          </a:pPr>
          <a:r>
            <a:rPr lang="en-GB" sz="1800" dirty="0">
              <a:solidFill>
                <a:schemeClr val="tx1">
                  <a:hueOff val="0"/>
                  <a:satOff val="0"/>
                  <a:lumOff val="0"/>
                </a:schemeClr>
              </a:solidFill>
            </a:rPr>
            <a:t>How can we </a:t>
          </a:r>
          <a:r>
            <a:rPr lang="en-GB" sz="2000" b="1" dirty="0">
              <a:solidFill>
                <a:schemeClr val="tx1">
                  <a:hueOff val="0"/>
                  <a:satOff val="0"/>
                  <a:lumOff val="0"/>
                </a:schemeClr>
              </a:solidFill>
            </a:rPr>
            <a:t>predict future revenue and orders </a:t>
          </a:r>
          <a:r>
            <a:rPr lang="en-GB" sz="1800" dirty="0">
              <a:solidFill>
                <a:schemeClr val="tx1">
                  <a:hueOff val="0"/>
                  <a:satOff val="0"/>
                  <a:lumOff val="0"/>
                </a:schemeClr>
              </a:solidFill>
            </a:rPr>
            <a:t>to ensure business readiness?</a:t>
          </a:r>
          <a:endParaRPr lang="en-US" sz="1800" dirty="0">
            <a:solidFill>
              <a:schemeClr val="tx1">
                <a:hueOff val="0"/>
                <a:satOff val="0"/>
                <a:lumOff val="0"/>
              </a:schemeClr>
            </a:solidFill>
          </a:endParaRPr>
        </a:p>
      </dgm:t>
    </dgm:pt>
    <dgm:pt modelId="{1817AE8F-7D6B-43FD-AACB-55CC11FF2A42}" type="sibTrans" cxnId="{AE238B83-EB2B-4CC8-8D96-FE448DC84488}">
      <dgm:prSet/>
      <dgm:spPr/>
      <dgm:t>
        <a:bodyPr/>
        <a:lstStyle/>
        <a:p>
          <a:pPr>
            <a:lnSpc>
              <a:spcPct val="100000"/>
            </a:lnSpc>
          </a:pPr>
          <a:endParaRPr lang="en-US">
            <a:solidFill>
              <a:sysClr val="windowText" lastClr="000000"/>
            </a:solidFill>
          </a:endParaRPr>
        </a:p>
      </dgm:t>
    </dgm:pt>
    <dgm:pt modelId="{A201BF80-FB00-4A39-B8F8-210A96D09F11}" type="parTrans" cxnId="{AE238B83-EB2B-4CC8-8D96-FE448DC84488}">
      <dgm:prSet/>
      <dgm:spPr/>
      <dgm:t>
        <a:bodyPr/>
        <a:lstStyle/>
        <a:p>
          <a:endParaRPr lang="en-US">
            <a:solidFill>
              <a:sysClr val="windowText" lastClr="000000"/>
            </a:solidFill>
          </a:endParaRPr>
        </a:p>
      </dgm:t>
    </dgm:pt>
    <dgm:pt modelId="{1D573DA9-B80D-4D28-BA5F-A35F19029D2D}" type="pres">
      <dgm:prSet presAssocID="{41D56A45-9CD3-4F4A-94E8-336750E3C4E0}" presName="root" presStyleCnt="0">
        <dgm:presLayoutVars>
          <dgm:dir/>
          <dgm:resizeHandles val="exact"/>
        </dgm:presLayoutVars>
      </dgm:prSet>
      <dgm:spPr/>
    </dgm:pt>
    <dgm:pt modelId="{147A4BCE-7033-4EDE-AC57-336BB19F8B36}" type="pres">
      <dgm:prSet presAssocID="{41D56A45-9CD3-4F4A-94E8-336750E3C4E0}" presName="container" presStyleCnt="0">
        <dgm:presLayoutVars>
          <dgm:dir/>
          <dgm:resizeHandles val="exact"/>
        </dgm:presLayoutVars>
      </dgm:prSet>
      <dgm:spPr/>
    </dgm:pt>
    <dgm:pt modelId="{0F7E1FC4-CE89-468C-B3D5-70FF57F16E8C}" type="pres">
      <dgm:prSet presAssocID="{658CE420-11EE-497E-8273-8D34CF2F66DD}" presName="compNode" presStyleCnt="0"/>
      <dgm:spPr/>
    </dgm:pt>
    <dgm:pt modelId="{112270B8-6DC5-40E8-9960-24D87B9ED5C8}" type="pres">
      <dgm:prSet presAssocID="{658CE420-11EE-497E-8273-8D34CF2F66DD}" presName="iconBgRect" presStyleLbl="bgShp" presStyleIdx="0" presStyleCnt="5"/>
      <dgm:spPr/>
    </dgm:pt>
    <dgm:pt modelId="{E21312BF-2AE9-42C7-8FC0-D3F0316EC0FB}" type="pres">
      <dgm:prSet presAssocID="{658CE420-11EE-497E-8273-8D34CF2F66D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llar"/>
        </a:ext>
      </dgm:extLst>
    </dgm:pt>
    <dgm:pt modelId="{DC941637-5C0E-4F1E-8F23-378E2DBEEA46}" type="pres">
      <dgm:prSet presAssocID="{658CE420-11EE-497E-8273-8D34CF2F66DD}" presName="spaceRect" presStyleCnt="0"/>
      <dgm:spPr/>
    </dgm:pt>
    <dgm:pt modelId="{D6D6F555-E44D-4A3D-8794-5AAE3A71CAB9}" type="pres">
      <dgm:prSet presAssocID="{658CE420-11EE-497E-8273-8D34CF2F66DD}" presName="textRect" presStyleLbl="revTx" presStyleIdx="0" presStyleCnt="5" custScaleX="144534" custLinFactNeighborX="17507" custLinFactNeighborY="-3682">
        <dgm:presLayoutVars>
          <dgm:chMax val="1"/>
          <dgm:chPref val="1"/>
        </dgm:presLayoutVars>
      </dgm:prSet>
      <dgm:spPr/>
    </dgm:pt>
    <dgm:pt modelId="{E42E2A1F-3B8F-4EC6-AC27-C54CC949E2F1}" type="pres">
      <dgm:prSet presAssocID="{7BE3A3EA-8896-4045-8850-E674622340EA}" presName="sibTrans" presStyleLbl="sibTrans2D1" presStyleIdx="0" presStyleCnt="0"/>
      <dgm:spPr/>
    </dgm:pt>
    <dgm:pt modelId="{79D21454-3BF0-4352-81FC-AF69493E7517}" type="pres">
      <dgm:prSet presAssocID="{651A8014-DD30-4E47-8D15-3D6281628C3F}" presName="compNode" presStyleCnt="0"/>
      <dgm:spPr/>
    </dgm:pt>
    <dgm:pt modelId="{BF323819-F8EE-45CD-AC02-D173B2B579CA}" type="pres">
      <dgm:prSet presAssocID="{651A8014-DD30-4E47-8D15-3D6281628C3F}" presName="iconBgRect" presStyleLbl="bgShp" presStyleIdx="1" presStyleCnt="5"/>
      <dgm:spPr/>
    </dgm:pt>
    <dgm:pt modelId="{85EDDD12-A753-4304-8A06-E624F5BCD783}" type="pres">
      <dgm:prSet presAssocID="{651A8014-DD30-4E47-8D15-3D6281628C3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pward trend"/>
        </a:ext>
      </dgm:extLst>
    </dgm:pt>
    <dgm:pt modelId="{C3323439-BCEB-4CD7-90E3-1C79BE94CF46}" type="pres">
      <dgm:prSet presAssocID="{651A8014-DD30-4E47-8D15-3D6281628C3F}" presName="spaceRect" presStyleCnt="0"/>
      <dgm:spPr/>
    </dgm:pt>
    <dgm:pt modelId="{B6D728D7-FE2A-48D1-8BF3-9E8BA3466D4E}" type="pres">
      <dgm:prSet presAssocID="{651A8014-DD30-4E47-8D15-3D6281628C3F}" presName="textRect" presStyleLbl="revTx" presStyleIdx="1" presStyleCnt="5">
        <dgm:presLayoutVars>
          <dgm:chMax val="1"/>
          <dgm:chPref val="1"/>
        </dgm:presLayoutVars>
      </dgm:prSet>
      <dgm:spPr/>
    </dgm:pt>
    <dgm:pt modelId="{25EC3517-EAD5-45DF-AE01-B6032C750744}" type="pres">
      <dgm:prSet presAssocID="{2B309ED7-0C5C-45EE-9DDE-2E40CBE82EC1}" presName="sibTrans" presStyleLbl="sibTrans2D1" presStyleIdx="0" presStyleCnt="0"/>
      <dgm:spPr/>
    </dgm:pt>
    <dgm:pt modelId="{B17988C8-F65D-4D6D-BD2F-BDEEE924B46C}" type="pres">
      <dgm:prSet presAssocID="{6D5AAABA-C922-45BD-BE3E-7E1F22133470}" presName="compNode" presStyleCnt="0"/>
      <dgm:spPr/>
    </dgm:pt>
    <dgm:pt modelId="{908BBA82-C9C7-4C15-9CE6-1301605E8AF9}" type="pres">
      <dgm:prSet presAssocID="{6D5AAABA-C922-45BD-BE3E-7E1F22133470}" presName="iconBgRect" presStyleLbl="bgShp" presStyleIdx="2" presStyleCnt="5"/>
      <dgm:spPr/>
    </dgm:pt>
    <dgm:pt modelId="{92FCACB8-8060-4593-9C9E-D7003D936083}" type="pres">
      <dgm:prSet presAssocID="{6D5AAABA-C922-45BD-BE3E-7E1F2213347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siness Growth"/>
        </a:ext>
      </dgm:extLst>
    </dgm:pt>
    <dgm:pt modelId="{4AADA695-3529-4587-8782-AF7931B32F5F}" type="pres">
      <dgm:prSet presAssocID="{6D5AAABA-C922-45BD-BE3E-7E1F22133470}" presName="spaceRect" presStyleCnt="0"/>
      <dgm:spPr/>
    </dgm:pt>
    <dgm:pt modelId="{20F9F8F2-6261-44B7-B425-0FAA49E517C3}" type="pres">
      <dgm:prSet presAssocID="{6D5AAABA-C922-45BD-BE3E-7E1F22133470}" presName="textRect" presStyleLbl="revTx" presStyleIdx="2" presStyleCnt="5" custScaleX="111109">
        <dgm:presLayoutVars>
          <dgm:chMax val="1"/>
          <dgm:chPref val="1"/>
        </dgm:presLayoutVars>
      </dgm:prSet>
      <dgm:spPr/>
    </dgm:pt>
    <dgm:pt modelId="{F695FB7A-A600-40ED-AD6B-CCACFE8576F0}" type="pres">
      <dgm:prSet presAssocID="{6F4EF0EE-6569-4230-8F5E-F59942815B84}" presName="sibTrans" presStyleLbl="sibTrans2D1" presStyleIdx="0" presStyleCnt="0"/>
      <dgm:spPr/>
    </dgm:pt>
    <dgm:pt modelId="{AB7F8ADE-DD82-43EC-B159-79F39BDE67E1}" type="pres">
      <dgm:prSet presAssocID="{0382C171-6D7A-4CF7-AF4D-FB073CAB056A}" presName="compNode" presStyleCnt="0"/>
      <dgm:spPr/>
    </dgm:pt>
    <dgm:pt modelId="{0B7B9D94-3336-44B1-8144-AB204F77C163}" type="pres">
      <dgm:prSet presAssocID="{0382C171-6D7A-4CF7-AF4D-FB073CAB056A}" presName="iconBgRect" presStyleLbl="bgShp" presStyleIdx="3" presStyleCnt="5"/>
      <dgm:spPr/>
    </dgm:pt>
    <dgm:pt modelId="{517BA7D5-47CC-4AA5-9180-E38BB8FF0C05}" type="pres">
      <dgm:prSet presAssocID="{0382C171-6D7A-4CF7-AF4D-FB073CAB056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ullseye"/>
        </a:ext>
      </dgm:extLst>
    </dgm:pt>
    <dgm:pt modelId="{DBA4E7F4-49B8-4270-BE98-D1F7AF973326}" type="pres">
      <dgm:prSet presAssocID="{0382C171-6D7A-4CF7-AF4D-FB073CAB056A}" presName="spaceRect" presStyleCnt="0"/>
      <dgm:spPr/>
    </dgm:pt>
    <dgm:pt modelId="{68D14975-01E5-4DE0-99EF-0B052384F732}" type="pres">
      <dgm:prSet presAssocID="{0382C171-6D7A-4CF7-AF4D-FB073CAB056A}" presName="textRect" presStyleLbl="revTx" presStyleIdx="3" presStyleCnt="5" custScaleX="120341" custLinFactNeighborX="8444" custLinFactNeighborY="4975">
        <dgm:presLayoutVars>
          <dgm:chMax val="1"/>
          <dgm:chPref val="1"/>
        </dgm:presLayoutVars>
      </dgm:prSet>
      <dgm:spPr/>
    </dgm:pt>
    <dgm:pt modelId="{D5BC22D0-733E-492D-B1C2-C242B8856A57}" type="pres">
      <dgm:prSet presAssocID="{09A9158D-F58A-409A-A81F-2FC73E5963EE}" presName="sibTrans" presStyleLbl="sibTrans2D1" presStyleIdx="0" presStyleCnt="0"/>
      <dgm:spPr/>
    </dgm:pt>
    <dgm:pt modelId="{0B0A0EA0-89C9-43C5-A6BC-FC36D7C8BA3E}" type="pres">
      <dgm:prSet presAssocID="{809CE65E-2B22-4744-9B26-22948208CF23}" presName="compNode" presStyleCnt="0"/>
      <dgm:spPr/>
    </dgm:pt>
    <dgm:pt modelId="{4E0CACEB-4C0B-4CC3-891A-4E1C04BD5FDF}" type="pres">
      <dgm:prSet presAssocID="{809CE65E-2B22-4744-9B26-22948208CF23}" presName="iconBgRect" presStyleLbl="bgShp" presStyleIdx="4" presStyleCnt="5" custLinFactNeighborX="26121" custLinFactNeighborY="-4975"/>
      <dgm:spPr/>
    </dgm:pt>
    <dgm:pt modelId="{BA6DB404-0E1F-40CF-88C0-1269069360A0}" type="pres">
      <dgm:prSet presAssocID="{809CE65E-2B22-4744-9B26-22948208CF23}" presName="iconRect" presStyleLbl="node1" presStyleIdx="4" presStyleCnt="5" custLinFactNeighborX="53615" custLinFactNeighborY="-4289"/>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ar Graph with Upward Trend"/>
        </a:ext>
      </dgm:extLst>
    </dgm:pt>
    <dgm:pt modelId="{42FBF5AE-90F0-45B1-B93F-F97006F2DC9F}" type="pres">
      <dgm:prSet presAssocID="{809CE65E-2B22-4744-9B26-22948208CF23}" presName="spaceRect" presStyleCnt="0"/>
      <dgm:spPr/>
    </dgm:pt>
    <dgm:pt modelId="{D8CAEE3C-2543-4C23-9E33-AABC1F496DD0}" type="pres">
      <dgm:prSet presAssocID="{809CE65E-2B22-4744-9B26-22948208CF23}" presName="textRect" presStyleLbl="revTx" presStyleIdx="4" presStyleCnt="5" custScaleX="142561" custLinFactNeighborX="29306" custLinFactNeighborY="2488">
        <dgm:presLayoutVars>
          <dgm:chMax val="1"/>
          <dgm:chPref val="1"/>
        </dgm:presLayoutVars>
      </dgm:prSet>
      <dgm:spPr/>
    </dgm:pt>
  </dgm:ptLst>
  <dgm:cxnLst>
    <dgm:cxn modelId="{EDBD9C39-54C6-4F0A-B53C-F2FE1AB4D857}" srcId="{41D56A45-9CD3-4F4A-94E8-336750E3C4E0}" destId="{0382C171-6D7A-4CF7-AF4D-FB073CAB056A}" srcOrd="3" destOrd="0" parTransId="{08515071-BEE6-42EC-BA32-EF8A119D14EB}" sibTransId="{09A9158D-F58A-409A-A81F-2FC73E5963EE}"/>
    <dgm:cxn modelId="{3BB4085A-23CF-1941-9D50-C803AF451E63}" type="presOf" srcId="{6D5AAABA-C922-45BD-BE3E-7E1F22133470}" destId="{20F9F8F2-6261-44B7-B425-0FAA49E517C3}" srcOrd="0" destOrd="0" presId="urn:microsoft.com/office/officeart/2018/2/layout/IconCircleList"/>
    <dgm:cxn modelId="{3A470F7B-4EDA-2D41-B1C2-6CC538BA1CA8}" type="presOf" srcId="{7BE3A3EA-8896-4045-8850-E674622340EA}" destId="{E42E2A1F-3B8F-4EC6-AC27-C54CC949E2F1}" srcOrd="0" destOrd="0" presId="urn:microsoft.com/office/officeart/2018/2/layout/IconCircleList"/>
    <dgm:cxn modelId="{F758C37B-8F5A-448F-A12A-2C5515FAEAFC}" srcId="{41D56A45-9CD3-4F4A-94E8-336750E3C4E0}" destId="{6D5AAABA-C922-45BD-BE3E-7E1F22133470}" srcOrd="2" destOrd="0" parTransId="{9867136A-448F-4789-A571-7D0EA2477ECF}" sibTransId="{6F4EF0EE-6569-4230-8F5E-F59942815B84}"/>
    <dgm:cxn modelId="{AE238B83-EB2B-4CC8-8D96-FE448DC84488}" srcId="{41D56A45-9CD3-4F4A-94E8-336750E3C4E0}" destId="{809CE65E-2B22-4744-9B26-22948208CF23}" srcOrd="4" destOrd="0" parTransId="{A201BF80-FB00-4A39-B8F8-210A96D09F11}" sibTransId="{1817AE8F-7D6B-43FD-AACB-55CC11FF2A42}"/>
    <dgm:cxn modelId="{4F95F188-FF57-6246-A2C4-0D5DAC674BA1}" type="presOf" srcId="{0382C171-6D7A-4CF7-AF4D-FB073CAB056A}" destId="{68D14975-01E5-4DE0-99EF-0B052384F732}" srcOrd="0" destOrd="0" presId="urn:microsoft.com/office/officeart/2018/2/layout/IconCircleList"/>
    <dgm:cxn modelId="{8E4BA094-3CC3-B049-BD7A-4C4D8E437F95}" type="presOf" srcId="{2B309ED7-0C5C-45EE-9DDE-2E40CBE82EC1}" destId="{25EC3517-EAD5-45DF-AE01-B6032C750744}" srcOrd="0" destOrd="0" presId="urn:microsoft.com/office/officeart/2018/2/layout/IconCircleList"/>
    <dgm:cxn modelId="{C4824F98-18FB-4356-AEBA-858D6F42FD10}" srcId="{41D56A45-9CD3-4F4A-94E8-336750E3C4E0}" destId="{658CE420-11EE-497E-8273-8D34CF2F66DD}" srcOrd="0" destOrd="0" parTransId="{5A5A8AB9-5821-4132-B338-7CD08F7E2866}" sibTransId="{7BE3A3EA-8896-4045-8850-E674622340EA}"/>
    <dgm:cxn modelId="{94D2C398-2824-9746-A007-5BA2E70F2BFB}" type="presOf" srcId="{6F4EF0EE-6569-4230-8F5E-F59942815B84}" destId="{F695FB7A-A600-40ED-AD6B-CCACFE8576F0}" srcOrd="0" destOrd="0" presId="urn:microsoft.com/office/officeart/2018/2/layout/IconCircleList"/>
    <dgm:cxn modelId="{CBCEE5A6-2A37-FC48-9446-08D0699BFA89}" type="presOf" srcId="{41D56A45-9CD3-4F4A-94E8-336750E3C4E0}" destId="{1D573DA9-B80D-4D28-BA5F-A35F19029D2D}" srcOrd="0" destOrd="0" presId="urn:microsoft.com/office/officeart/2018/2/layout/IconCircleList"/>
    <dgm:cxn modelId="{7480E1AE-058D-D746-8287-A915F9E2C816}" type="presOf" srcId="{651A8014-DD30-4E47-8D15-3D6281628C3F}" destId="{B6D728D7-FE2A-48D1-8BF3-9E8BA3466D4E}" srcOrd="0" destOrd="0" presId="urn:microsoft.com/office/officeart/2018/2/layout/IconCircleList"/>
    <dgm:cxn modelId="{0431B5B5-5ED4-F340-AF74-E931507BDFFD}" type="presOf" srcId="{658CE420-11EE-497E-8273-8D34CF2F66DD}" destId="{D6D6F555-E44D-4A3D-8794-5AAE3A71CAB9}" srcOrd="0" destOrd="0" presId="urn:microsoft.com/office/officeart/2018/2/layout/IconCircleList"/>
    <dgm:cxn modelId="{DC034DCF-E31D-0E4C-85DD-F2675F32E60D}" type="presOf" srcId="{809CE65E-2B22-4744-9B26-22948208CF23}" destId="{D8CAEE3C-2543-4C23-9E33-AABC1F496DD0}" srcOrd="0" destOrd="0" presId="urn:microsoft.com/office/officeart/2018/2/layout/IconCircleList"/>
    <dgm:cxn modelId="{4910FBDB-F095-E34D-B9AD-9BF9B5AA9C9B}" type="presOf" srcId="{09A9158D-F58A-409A-A81F-2FC73E5963EE}" destId="{D5BC22D0-733E-492D-B1C2-C242B8856A57}" srcOrd="0" destOrd="0" presId="urn:microsoft.com/office/officeart/2018/2/layout/IconCircleList"/>
    <dgm:cxn modelId="{A614D7ED-5E69-4529-802E-7635C5560B76}" srcId="{41D56A45-9CD3-4F4A-94E8-336750E3C4E0}" destId="{651A8014-DD30-4E47-8D15-3D6281628C3F}" srcOrd="1" destOrd="0" parTransId="{57C77492-F8E5-4BA7-94B5-2026696E8224}" sibTransId="{2B309ED7-0C5C-45EE-9DDE-2E40CBE82EC1}"/>
    <dgm:cxn modelId="{3FDA9AD5-39C5-4243-BAE4-4F35C7492693}" type="presParOf" srcId="{1D573DA9-B80D-4D28-BA5F-A35F19029D2D}" destId="{147A4BCE-7033-4EDE-AC57-336BB19F8B36}" srcOrd="0" destOrd="0" presId="urn:microsoft.com/office/officeart/2018/2/layout/IconCircleList"/>
    <dgm:cxn modelId="{4DD661E1-2C8A-9F45-9FD5-3074E7A6F7B0}" type="presParOf" srcId="{147A4BCE-7033-4EDE-AC57-336BB19F8B36}" destId="{0F7E1FC4-CE89-468C-B3D5-70FF57F16E8C}" srcOrd="0" destOrd="0" presId="urn:microsoft.com/office/officeart/2018/2/layout/IconCircleList"/>
    <dgm:cxn modelId="{E07A45AD-35A9-6A49-8722-166D20742EAC}" type="presParOf" srcId="{0F7E1FC4-CE89-468C-B3D5-70FF57F16E8C}" destId="{112270B8-6DC5-40E8-9960-24D87B9ED5C8}" srcOrd="0" destOrd="0" presId="urn:microsoft.com/office/officeart/2018/2/layout/IconCircleList"/>
    <dgm:cxn modelId="{45EAFBCD-DC87-5445-8E61-96D67D59B5FD}" type="presParOf" srcId="{0F7E1FC4-CE89-468C-B3D5-70FF57F16E8C}" destId="{E21312BF-2AE9-42C7-8FC0-D3F0316EC0FB}" srcOrd="1" destOrd="0" presId="urn:microsoft.com/office/officeart/2018/2/layout/IconCircleList"/>
    <dgm:cxn modelId="{D86A1E5C-5CF2-4641-9E90-9C6EF3100903}" type="presParOf" srcId="{0F7E1FC4-CE89-468C-B3D5-70FF57F16E8C}" destId="{DC941637-5C0E-4F1E-8F23-378E2DBEEA46}" srcOrd="2" destOrd="0" presId="urn:microsoft.com/office/officeart/2018/2/layout/IconCircleList"/>
    <dgm:cxn modelId="{613820B7-6169-A349-AC91-0A060B5A1498}" type="presParOf" srcId="{0F7E1FC4-CE89-468C-B3D5-70FF57F16E8C}" destId="{D6D6F555-E44D-4A3D-8794-5AAE3A71CAB9}" srcOrd="3" destOrd="0" presId="urn:microsoft.com/office/officeart/2018/2/layout/IconCircleList"/>
    <dgm:cxn modelId="{8CE4A344-582C-9740-953A-470C665BB489}" type="presParOf" srcId="{147A4BCE-7033-4EDE-AC57-336BB19F8B36}" destId="{E42E2A1F-3B8F-4EC6-AC27-C54CC949E2F1}" srcOrd="1" destOrd="0" presId="urn:microsoft.com/office/officeart/2018/2/layout/IconCircleList"/>
    <dgm:cxn modelId="{211611AA-34C2-514A-A952-1129729EC0AB}" type="presParOf" srcId="{147A4BCE-7033-4EDE-AC57-336BB19F8B36}" destId="{79D21454-3BF0-4352-81FC-AF69493E7517}" srcOrd="2" destOrd="0" presId="urn:microsoft.com/office/officeart/2018/2/layout/IconCircleList"/>
    <dgm:cxn modelId="{4630B3A8-1B18-4A46-B3ED-E0FC103AF7AB}" type="presParOf" srcId="{79D21454-3BF0-4352-81FC-AF69493E7517}" destId="{BF323819-F8EE-45CD-AC02-D173B2B579CA}" srcOrd="0" destOrd="0" presId="urn:microsoft.com/office/officeart/2018/2/layout/IconCircleList"/>
    <dgm:cxn modelId="{2369B897-EEE3-3147-8917-0EA083F95EA2}" type="presParOf" srcId="{79D21454-3BF0-4352-81FC-AF69493E7517}" destId="{85EDDD12-A753-4304-8A06-E624F5BCD783}" srcOrd="1" destOrd="0" presId="urn:microsoft.com/office/officeart/2018/2/layout/IconCircleList"/>
    <dgm:cxn modelId="{39D52BA4-D0EA-AC4C-A7DF-416F7E5B0F66}" type="presParOf" srcId="{79D21454-3BF0-4352-81FC-AF69493E7517}" destId="{C3323439-BCEB-4CD7-90E3-1C79BE94CF46}" srcOrd="2" destOrd="0" presId="urn:microsoft.com/office/officeart/2018/2/layout/IconCircleList"/>
    <dgm:cxn modelId="{9DD93E17-2E97-1F4E-B529-44E458432629}" type="presParOf" srcId="{79D21454-3BF0-4352-81FC-AF69493E7517}" destId="{B6D728D7-FE2A-48D1-8BF3-9E8BA3466D4E}" srcOrd="3" destOrd="0" presId="urn:microsoft.com/office/officeart/2018/2/layout/IconCircleList"/>
    <dgm:cxn modelId="{5A9FB6AE-B49F-0D4C-8807-5B16E9111167}" type="presParOf" srcId="{147A4BCE-7033-4EDE-AC57-336BB19F8B36}" destId="{25EC3517-EAD5-45DF-AE01-B6032C750744}" srcOrd="3" destOrd="0" presId="urn:microsoft.com/office/officeart/2018/2/layout/IconCircleList"/>
    <dgm:cxn modelId="{969D7D03-4A02-414B-B9A8-5901CA1B1823}" type="presParOf" srcId="{147A4BCE-7033-4EDE-AC57-336BB19F8B36}" destId="{B17988C8-F65D-4D6D-BD2F-BDEEE924B46C}" srcOrd="4" destOrd="0" presId="urn:microsoft.com/office/officeart/2018/2/layout/IconCircleList"/>
    <dgm:cxn modelId="{6EDC55AB-8254-DB48-887F-1BB8283BC475}" type="presParOf" srcId="{B17988C8-F65D-4D6D-BD2F-BDEEE924B46C}" destId="{908BBA82-C9C7-4C15-9CE6-1301605E8AF9}" srcOrd="0" destOrd="0" presId="urn:microsoft.com/office/officeart/2018/2/layout/IconCircleList"/>
    <dgm:cxn modelId="{00DFD297-FC0F-3041-98E3-0458CB10B01A}" type="presParOf" srcId="{B17988C8-F65D-4D6D-BD2F-BDEEE924B46C}" destId="{92FCACB8-8060-4593-9C9E-D7003D936083}" srcOrd="1" destOrd="0" presId="urn:microsoft.com/office/officeart/2018/2/layout/IconCircleList"/>
    <dgm:cxn modelId="{4AE2C44D-2F81-1344-8E8F-224FE9F27095}" type="presParOf" srcId="{B17988C8-F65D-4D6D-BD2F-BDEEE924B46C}" destId="{4AADA695-3529-4587-8782-AF7931B32F5F}" srcOrd="2" destOrd="0" presId="urn:microsoft.com/office/officeart/2018/2/layout/IconCircleList"/>
    <dgm:cxn modelId="{4C13C141-28AC-A14C-9C11-F8CDC9E8F607}" type="presParOf" srcId="{B17988C8-F65D-4D6D-BD2F-BDEEE924B46C}" destId="{20F9F8F2-6261-44B7-B425-0FAA49E517C3}" srcOrd="3" destOrd="0" presId="urn:microsoft.com/office/officeart/2018/2/layout/IconCircleList"/>
    <dgm:cxn modelId="{5A0EE59D-64BA-544C-9AC8-C6D4BE870350}" type="presParOf" srcId="{147A4BCE-7033-4EDE-AC57-336BB19F8B36}" destId="{F695FB7A-A600-40ED-AD6B-CCACFE8576F0}" srcOrd="5" destOrd="0" presId="urn:microsoft.com/office/officeart/2018/2/layout/IconCircleList"/>
    <dgm:cxn modelId="{2E0C4588-5F67-AE41-8CE7-3680F9422834}" type="presParOf" srcId="{147A4BCE-7033-4EDE-AC57-336BB19F8B36}" destId="{AB7F8ADE-DD82-43EC-B159-79F39BDE67E1}" srcOrd="6" destOrd="0" presId="urn:microsoft.com/office/officeart/2018/2/layout/IconCircleList"/>
    <dgm:cxn modelId="{56D4CC85-33F9-B44B-AD5D-AE1CEAC5FF79}" type="presParOf" srcId="{AB7F8ADE-DD82-43EC-B159-79F39BDE67E1}" destId="{0B7B9D94-3336-44B1-8144-AB204F77C163}" srcOrd="0" destOrd="0" presId="urn:microsoft.com/office/officeart/2018/2/layout/IconCircleList"/>
    <dgm:cxn modelId="{665530D9-DF03-004C-9DFE-93E8FD51601D}" type="presParOf" srcId="{AB7F8ADE-DD82-43EC-B159-79F39BDE67E1}" destId="{517BA7D5-47CC-4AA5-9180-E38BB8FF0C05}" srcOrd="1" destOrd="0" presId="urn:microsoft.com/office/officeart/2018/2/layout/IconCircleList"/>
    <dgm:cxn modelId="{56EB367F-DD3A-F04C-894C-E065E808B171}" type="presParOf" srcId="{AB7F8ADE-DD82-43EC-B159-79F39BDE67E1}" destId="{DBA4E7F4-49B8-4270-BE98-D1F7AF973326}" srcOrd="2" destOrd="0" presId="urn:microsoft.com/office/officeart/2018/2/layout/IconCircleList"/>
    <dgm:cxn modelId="{3E38E32B-C6EE-004C-9450-2AA738581030}" type="presParOf" srcId="{AB7F8ADE-DD82-43EC-B159-79F39BDE67E1}" destId="{68D14975-01E5-4DE0-99EF-0B052384F732}" srcOrd="3" destOrd="0" presId="urn:microsoft.com/office/officeart/2018/2/layout/IconCircleList"/>
    <dgm:cxn modelId="{7A4E86D0-92D0-AF42-8B95-B4C3C21A7E3A}" type="presParOf" srcId="{147A4BCE-7033-4EDE-AC57-336BB19F8B36}" destId="{D5BC22D0-733E-492D-B1C2-C242B8856A57}" srcOrd="7" destOrd="0" presId="urn:microsoft.com/office/officeart/2018/2/layout/IconCircleList"/>
    <dgm:cxn modelId="{C919E17E-60F0-3D43-8C48-DE6010DAE90E}" type="presParOf" srcId="{147A4BCE-7033-4EDE-AC57-336BB19F8B36}" destId="{0B0A0EA0-89C9-43C5-A6BC-FC36D7C8BA3E}" srcOrd="8" destOrd="0" presId="urn:microsoft.com/office/officeart/2018/2/layout/IconCircleList"/>
    <dgm:cxn modelId="{181D4585-9C6B-944D-BF8C-17DB301D9CAD}" type="presParOf" srcId="{0B0A0EA0-89C9-43C5-A6BC-FC36D7C8BA3E}" destId="{4E0CACEB-4C0B-4CC3-891A-4E1C04BD5FDF}" srcOrd="0" destOrd="0" presId="urn:microsoft.com/office/officeart/2018/2/layout/IconCircleList"/>
    <dgm:cxn modelId="{B190D30A-B615-BD4E-B6F3-3187358C92CD}" type="presParOf" srcId="{0B0A0EA0-89C9-43C5-A6BC-FC36D7C8BA3E}" destId="{BA6DB404-0E1F-40CF-88C0-1269069360A0}" srcOrd="1" destOrd="0" presId="urn:microsoft.com/office/officeart/2018/2/layout/IconCircleList"/>
    <dgm:cxn modelId="{2A83D094-8B2D-F34E-AB7D-213880AD5999}" type="presParOf" srcId="{0B0A0EA0-89C9-43C5-A6BC-FC36D7C8BA3E}" destId="{42FBF5AE-90F0-45B1-B93F-F97006F2DC9F}" srcOrd="2" destOrd="0" presId="urn:microsoft.com/office/officeart/2018/2/layout/IconCircleList"/>
    <dgm:cxn modelId="{1DC726EC-BDE1-0D48-8156-18B51C50316A}" type="presParOf" srcId="{0B0A0EA0-89C9-43C5-A6BC-FC36D7C8BA3E}" destId="{D8CAEE3C-2543-4C23-9E33-AABC1F496DD0}"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535926-04CA-C64F-AF4B-FCA9F922D45A}"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GB"/>
        </a:p>
      </dgm:t>
    </dgm:pt>
    <dgm:pt modelId="{1298B522-6BF1-A54B-9E69-4324E02E1E6F}">
      <dgm:prSet/>
      <dgm:spPr/>
      <dgm:t>
        <a:bodyPr/>
        <a:lstStyle/>
        <a:p>
          <a:r>
            <a:rPr lang="en-US" dirty="0"/>
            <a:t>Order placed </a:t>
          </a:r>
          <a:endParaRPr lang="en-GB" dirty="0"/>
        </a:p>
      </dgm:t>
    </dgm:pt>
    <dgm:pt modelId="{8DA66512-3241-C645-B906-A4D4A8A1F2DB}" type="parTrans" cxnId="{22E25F6E-8C5C-1646-B753-291C9C899A2B}">
      <dgm:prSet/>
      <dgm:spPr/>
      <dgm:t>
        <a:bodyPr/>
        <a:lstStyle/>
        <a:p>
          <a:endParaRPr lang="en-GB"/>
        </a:p>
      </dgm:t>
    </dgm:pt>
    <dgm:pt modelId="{E11917BC-B831-394A-8E03-B75EACDDD650}" type="sibTrans" cxnId="{22E25F6E-8C5C-1646-B753-291C9C899A2B}">
      <dgm:prSet/>
      <dgm:spPr/>
      <dgm:t>
        <a:bodyPr/>
        <a:lstStyle/>
        <a:p>
          <a:endParaRPr lang="en-GB"/>
        </a:p>
      </dgm:t>
    </dgm:pt>
    <dgm:pt modelId="{E8AFE62F-BF30-774E-860D-7A4B652B34FD}">
      <dgm:prSet/>
      <dgm:spPr/>
      <dgm:t>
        <a:bodyPr/>
        <a:lstStyle/>
        <a:p>
          <a:r>
            <a:rPr lang="en-US" dirty="0"/>
            <a:t>Confirmation </a:t>
          </a:r>
          <a:endParaRPr lang="en-GB" dirty="0"/>
        </a:p>
      </dgm:t>
    </dgm:pt>
    <dgm:pt modelId="{1805ECDB-96AB-314E-8D34-956F0B7ABB0E}" type="parTrans" cxnId="{0066C1A5-0191-9243-B9A4-2034D775CF7C}">
      <dgm:prSet/>
      <dgm:spPr/>
      <dgm:t>
        <a:bodyPr/>
        <a:lstStyle/>
        <a:p>
          <a:endParaRPr lang="en-GB"/>
        </a:p>
      </dgm:t>
    </dgm:pt>
    <dgm:pt modelId="{780D90D3-B80D-F44D-90FD-8037659C8A59}" type="sibTrans" cxnId="{0066C1A5-0191-9243-B9A4-2034D775CF7C}">
      <dgm:prSet/>
      <dgm:spPr/>
      <dgm:t>
        <a:bodyPr/>
        <a:lstStyle/>
        <a:p>
          <a:endParaRPr lang="en-GB"/>
        </a:p>
      </dgm:t>
    </dgm:pt>
    <dgm:pt modelId="{39696AA6-D08D-9C40-AC6F-07B4D4E01CE2}">
      <dgm:prSet/>
      <dgm:spPr/>
      <dgm:t>
        <a:bodyPr/>
        <a:lstStyle/>
        <a:p>
          <a:r>
            <a:rPr lang="en-US" dirty="0"/>
            <a:t>Processing </a:t>
          </a:r>
          <a:endParaRPr lang="en-GB" dirty="0"/>
        </a:p>
      </dgm:t>
    </dgm:pt>
    <dgm:pt modelId="{6BD9CF5E-E825-924A-90E7-98E4CCE62199}" type="parTrans" cxnId="{62A09A2D-5A8D-7344-8A6D-3B18DAA1FA1B}">
      <dgm:prSet/>
      <dgm:spPr/>
      <dgm:t>
        <a:bodyPr/>
        <a:lstStyle/>
        <a:p>
          <a:endParaRPr lang="en-GB"/>
        </a:p>
      </dgm:t>
    </dgm:pt>
    <dgm:pt modelId="{CF9068AB-218A-9D48-A8CC-401287DF5B2A}" type="sibTrans" cxnId="{62A09A2D-5A8D-7344-8A6D-3B18DAA1FA1B}">
      <dgm:prSet/>
      <dgm:spPr/>
      <dgm:t>
        <a:bodyPr/>
        <a:lstStyle/>
        <a:p>
          <a:endParaRPr lang="en-GB"/>
        </a:p>
      </dgm:t>
    </dgm:pt>
    <dgm:pt modelId="{2EB6A39B-3D32-E041-B11A-A8ED13D75CFA}">
      <dgm:prSet/>
      <dgm:spPr/>
      <dgm:t>
        <a:bodyPr/>
        <a:lstStyle/>
        <a:p>
          <a:r>
            <a:rPr lang="en-US" dirty="0"/>
            <a:t>Dispatched </a:t>
          </a:r>
          <a:endParaRPr lang="en-GB" dirty="0"/>
        </a:p>
      </dgm:t>
    </dgm:pt>
    <dgm:pt modelId="{22A0C44E-A33C-7846-B14F-1257A545FACE}" type="parTrans" cxnId="{8720BB58-2FB8-D141-A924-3EE2BE66BE9C}">
      <dgm:prSet/>
      <dgm:spPr/>
      <dgm:t>
        <a:bodyPr/>
        <a:lstStyle/>
        <a:p>
          <a:endParaRPr lang="en-GB"/>
        </a:p>
      </dgm:t>
    </dgm:pt>
    <dgm:pt modelId="{6CE5125D-4A3E-7D44-912B-2FB9124ADB24}" type="sibTrans" cxnId="{8720BB58-2FB8-D141-A924-3EE2BE66BE9C}">
      <dgm:prSet/>
      <dgm:spPr/>
      <dgm:t>
        <a:bodyPr/>
        <a:lstStyle/>
        <a:p>
          <a:endParaRPr lang="en-GB"/>
        </a:p>
      </dgm:t>
    </dgm:pt>
    <dgm:pt modelId="{26669326-13D5-B64B-B9D4-80AF099DDC25}">
      <dgm:prSet/>
      <dgm:spPr>
        <a:solidFill>
          <a:srgbClr val="00B050"/>
        </a:solidFill>
      </dgm:spPr>
      <dgm:t>
        <a:bodyPr/>
        <a:lstStyle/>
        <a:p>
          <a:r>
            <a:rPr lang="en-US" dirty="0"/>
            <a:t>Delivered</a:t>
          </a:r>
          <a:endParaRPr lang="en-GB" dirty="0"/>
        </a:p>
      </dgm:t>
    </dgm:pt>
    <dgm:pt modelId="{09A8F2D7-90AB-5E46-932B-728F4344D801}" type="parTrans" cxnId="{93BA120C-B833-AD47-B27C-EB4E9242ECEF}">
      <dgm:prSet/>
      <dgm:spPr/>
      <dgm:t>
        <a:bodyPr/>
        <a:lstStyle/>
        <a:p>
          <a:endParaRPr lang="en-GB"/>
        </a:p>
      </dgm:t>
    </dgm:pt>
    <dgm:pt modelId="{25622533-DBC1-8C41-A753-4DC5622FCEE2}" type="sibTrans" cxnId="{93BA120C-B833-AD47-B27C-EB4E9242ECEF}">
      <dgm:prSet/>
      <dgm:spPr/>
      <dgm:t>
        <a:bodyPr/>
        <a:lstStyle/>
        <a:p>
          <a:endParaRPr lang="en-GB"/>
        </a:p>
      </dgm:t>
    </dgm:pt>
    <dgm:pt modelId="{2E65F9DC-E028-144B-B6DF-E9B911B9FB21}" type="pres">
      <dgm:prSet presAssocID="{3E535926-04CA-C64F-AF4B-FCA9F922D45A}" presName="Name0" presStyleCnt="0">
        <dgm:presLayoutVars>
          <dgm:dir/>
          <dgm:resizeHandles val="exact"/>
        </dgm:presLayoutVars>
      </dgm:prSet>
      <dgm:spPr/>
    </dgm:pt>
    <dgm:pt modelId="{8E9D7A9A-C4FF-9947-9CD2-F33467F04F60}" type="pres">
      <dgm:prSet presAssocID="{1298B522-6BF1-A54B-9E69-4324E02E1E6F}" presName="node" presStyleLbl="node1" presStyleIdx="0" presStyleCnt="5">
        <dgm:presLayoutVars>
          <dgm:bulletEnabled val="1"/>
        </dgm:presLayoutVars>
      </dgm:prSet>
      <dgm:spPr/>
    </dgm:pt>
    <dgm:pt modelId="{D9F1EBAA-906A-F146-AD9D-C382CB7F4A4F}" type="pres">
      <dgm:prSet presAssocID="{E11917BC-B831-394A-8E03-B75EACDDD650}" presName="sibTrans" presStyleLbl="sibTrans2D1" presStyleIdx="0" presStyleCnt="4"/>
      <dgm:spPr/>
    </dgm:pt>
    <dgm:pt modelId="{070B896C-98B9-6F4B-B782-ED0AC65D26C3}" type="pres">
      <dgm:prSet presAssocID="{E11917BC-B831-394A-8E03-B75EACDDD650}" presName="connectorText" presStyleLbl="sibTrans2D1" presStyleIdx="0" presStyleCnt="4"/>
      <dgm:spPr/>
    </dgm:pt>
    <dgm:pt modelId="{D85C5EFC-9192-9C45-A963-8084BDA8982F}" type="pres">
      <dgm:prSet presAssocID="{E8AFE62F-BF30-774E-860D-7A4B652B34FD}" presName="node" presStyleLbl="node1" presStyleIdx="1" presStyleCnt="5">
        <dgm:presLayoutVars>
          <dgm:bulletEnabled val="1"/>
        </dgm:presLayoutVars>
      </dgm:prSet>
      <dgm:spPr/>
    </dgm:pt>
    <dgm:pt modelId="{30E92875-0696-F145-93BE-B48668E399FA}" type="pres">
      <dgm:prSet presAssocID="{780D90D3-B80D-F44D-90FD-8037659C8A59}" presName="sibTrans" presStyleLbl="sibTrans2D1" presStyleIdx="1" presStyleCnt="4"/>
      <dgm:spPr/>
    </dgm:pt>
    <dgm:pt modelId="{54642B67-5697-D146-99FB-24453E654FAC}" type="pres">
      <dgm:prSet presAssocID="{780D90D3-B80D-F44D-90FD-8037659C8A59}" presName="connectorText" presStyleLbl="sibTrans2D1" presStyleIdx="1" presStyleCnt="4"/>
      <dgm:spPr/>
    </dgm:pt>
    <dgm:pt modelId="{9477CE2A-6084-8046-82E9-E230A2DC661F}" type="pres">
      <dgm:prSet presAssocID="{39696AA6-D08D-9C40-AC6F-07B4D4E01CE2}" presName="node" presStyleLbl="node1" presStyleIdx="2" presStyleCnt="5">
        <dgm:presLayoutVars>
          <dgm:bulletEnabled val="1"/>
        </dgm:presLayoutVars>
      </dgm:prSet>
      <dgm:spPr/>
    </dgm:pt>
    <dgm:pt modelId="{3B045D6F-03F5-4F4B-8116-6B08F6965F19}" type="pres">
      <dgm:prSet presAssocID="{CF9068AB-218A-9D48-A8CC-401287DF5B2A}" presName="sibTrans" presStyleLbl="sibTrans2D1" presStyleIdx="2" presStyleCnt="4"/>
      <dgm:spPr/>
    </dgm:pt>
    <dgm:pt modelId="{63E9A7E4-B329-1D4A-B98B-E45A1AD0CD6B}" type="pres">
      <dgm:prSet presAssocID="{CF9068AB-218A-9D48-A8CC-401287DF5B2A}" presName="connectorText" presStyleLbl="sibTrans2D1" presStyleIdx="2" presStyleCnt="4"/>
      <dgm:spPr/>
    </dgm:pt>
    <dgm:pt modelId="{4D4531CC-50D0-1C49-8E84-428980B8CA04}" type="pres">
      <dgm:prSet presAssocID="{2EB6A39B-3D32-E041-B11A-A8ED13D75CFA}" presName="node" presStyleLbl="node1" presStyleIdx="3" presStyleCnt="5">
        <dgm:presLayoutVars>
          <dgm:bulletEnabled val="1"/>
        </dgm:presLayoutVars>
      </dgm:prSet>
      <dgm:spPr/>
    </dgm:pt>
    <dgm:pt modelId="{AADB5EA2-8654-694B-AD82-CB41A2318562}" type="pres">
      <dgm:prSet presAssocID="{6CE5125D-4A3E-7D44-912B-2FB9124ADB24}" presName="sibTrans" presStyleLbl="sibTrans2D1" presStyleIdx="3" presStyleCnt="4"/>
      <dgm:spPr/>
    </dgm:pt>
    <dgm:pt modelId="{B2A5E9E8-DF2B-CA45-8E7F-01FBE11D58EE}" type="pres">
      <dgm:prSet presAssocID="{6CE5125D-4A3E-7D44-912B-2FB9124ADB24}" presName="connectorText" presStyleLbl="sibTrans2D1" presStyleIdx="3" presStyleCnt="4"/>
      <dgm:spPr/>
    </dgm:pt>
    <dgm:pt modelId="{F8A2952B-93EC-6D4C-B08F-EB2B8E8609F2}" type="pres">
      <dgm:prSet presAssocID="{26669326-13D5-B64B-B9D4-80AF099DDC25}" presName="node" presStyleLbl="node1" presStyleIdx="4" presStyleCnt="5">
        <dgm:presLayoutVars>
          <dgm:bulletEnabled val="1"/>
        </dgm:presLayoutVars>
      </dgm:prSet>
      <dgm:spPr/>
    </dgm:pt>
  </dgm:ptLst>
  <dgm:cxnLst>
    <dgm:cxn modelId="{7EEAE601-FFEA-254E-9697-54C2257BFEC7}" type="presOf" srcId="{26669326-13D5-B64B-B9D4-80AF099DDC25}" destId="{F8A2952B-93EC-6D4C-B08F-EB2B8E8609F2}" srcOrd="0" destOrd="0" presId="urn:microsoft.com/office/officeart/2005/8/layout/process1"/>
    <dgm:cxn modelId="{835CB606-EBE2-1448-95AB-98331C88FDC2}" type="presOf" srcId="{780D90D3-B80D-F44D-90FD-8037659C8A59}" destId="{30E92875-0696-F145-93BE-B48668E399FA}" srcOrd="0" destOrd="0" presId="urn:microsoft.com/office/officeart/2005/8/layout/process1"/>
    <dgm:cxn modelId="{93BA120C-B833-AD47-B27C-EB4E9242ECEF}" srcId="{3E535926-04CA-C64F-AF4B-FCA9F922D45A}" destId="{26669326-13D5-B64B-B9D4-80AF099DDC25}" srcOrd="4" destOrd="0" parTransId="{09A8F2D7-90AB-5E46-932B-728F4344D801}" sibTransId="{25622533-DBC1-8C41-A753-4DC5622FCEE2}"/>
    <dgm:cxn modelId="{7A991714-EBB9-A344-BAE1-15192ECE6FFA}" type="presOf" srcId="{E8AFE62F-BF30-774E-860D-7A4B652B34FD}" destId="{D85C5EFC-9192-9C45-A963-8084BDA8982F}" srcOrd="0" destOrd="0" presId="urn:microsoft.com/office/officeart/2005/8/layout/process1"/>
    <dgm:cxn modelId="{D8A99323-6E27-134A-BE5B-0F960C3C0BDB}" type="presOf" srcId="{E11917BC-B831-394A-8E03-B75EACDDD650}" destId="{070B896C-98B9-6F4B-B782-ED0AC65D26C3}" srcOrd="1" destOrd="0" presId="urn:microsoft.com/office/officeart/2005/8/layout/process1"/>
    <dgm:cxn modelId="{62A09A2D-5A8D-7344-8A6D-3B18DAA1FA1B}" srcId="{3E535926-04CA-C64F-AF4B-FCA9F922D45A}" destId="{39696AA6-D08D-9C40-AC6F-07B4D4E01CE2}" srcOrd="2" destOrd="0" parTransId="{6BD9CF5E-E825-924A-90E7-98E4CCE62199}" sibTransId="{CF9068AB-218A-9D48-A8CC-401287DF5B2A}"/>
    <dgm:cxn modelId="{C0B9DE38-F31C-1543-9687-C767D57B659C}" type="presOf" srcId="{CF9068AB-218A-9D48-A8CC-401287DF5B2A}" destId="{3B045D6F-03F5-4F4B-8116-6B08F6965F19}" srcOrd="0" destOrd="0" presId="urn:microsoft.com/office/officeart/2005/8/layout/process1"/>
    <dgm:cxn modelId="{8720BB58-2FB8-D141-A924-3EE2BE66BE9C}" srcId="{3E535926-04CA-C64F-AF4B-FCA9F922D45A}" destId="{2EB6A39B-3D32-E041-B11A-A8ED13D75CFA}" srcOrd="3" destOrd="0" parTransId="{22A0C44E-A33C-7846-B14F-1257A545FACE}" sibTransId="{6CE5125D-4A3E-7D44-912B-2FB9124ADB24}"/>
    <dgm:cxn modelId="{E22B6A5D-8A3E-D347-8B90-FC7E2394FF5E}" type="presOf" srcId="{1298B522-6BF1-A54B-9E69-4324E02E1E6F}" destId="{8E9D7A9A-C4FF-9947-9CD2-F33467F04F60}" srcOrd="0" destOrd="0" presId="urn:microsoft.com/office/officeart/2005/8/layout/process1"/>
    <dgm:cxn modelId="{22E25F6E-8C5C-1646-B753-291C9C899A2B}" srcId="{3E535926-04CA-C64F-AF4B-FCA9F922D45A}" destId="{1298B522-6BF1-A54B-9E69-4324E02E1E6F}" srcOrd="0" destOrd="0" parTransId="{8DA66512-3241-C645-B906-A4D4A8A1F2DB}" sibTransId="{E11917BC-B831-394A-8E03-B75EACDDD650}"/>
    <dgm:cxn modelId="{11237D71-13F8-3149-AFDD-7801CD00AA6B}" type="presOf" srcId="{6CE5125D-4A3E-7D44-912B-2FB9124ADB24}" destId="{B2A5E9E8-DF2B-CA45-8E7F-01FBE11D58EE}" srcOrd="1" destOrd="0" presId="urn:microsoft.com/office/officeart/2005/8/layout/process1"/>
    <dgm:cxn modelId="{02066C77-095B-1F40-8759-6C14399F1903}" type="presOf" srcId="{6CE5125D-4A3E-7D44-912B-2FB9124ADB24}" destId="{AADB5EA2-8654-694B-AD82-CB41A2318562}" srcOrd="0" destOrd="0" presId="urn:microsoft.com/office/officeart/2005/8/layout/process1"/>
    <dgm:cxn modelId="{05533F83-26D6-C142-B3B3-E190333FD961}" type="presOf" srcId="{780D90D3-B80D-F44D-90FD-8037659C8A59}" destId="{54642B67-5697-D146-99FB-24453E654FAC}" srcOrd="1" destOrd="0" presId="urn:microsoft.com/office/officeart/2005/8/layout/process1"/>
    <dgm:cxn modelId="{375180A3-67C3-1249-AA0E-5424CC6A715F}" type="presOf" srcId="{39696AA6-D08D-9C40-AC6F-07B4D4E01CE2}" destId="{9477CE2A-6084-8046-82E9-E230A2DC661F}" srcOrd="0" destOrd="0" presId="urn:microsoft.com/office/officeart/2005/8/layout/process1"/>
    <dgm:cxn modelId="{0066C1A5-0191-9243-B9A4-2034D775CF7C}" srcId="{3E535926-04CA-C64F-AF4B-FCA9F922D45A}" destId="{E8AFE62F-BF30-774E-860D-7A4B652B34FD}" srcOrd="1" destOrd="0" parTransId="{1805ECDB-96AB-314E-8D34-956F0B7ABB0E}" sibTransId="{780D90D3-B80D-F44D-90FD-8037659C8A59}"/>
    <dgm:cxn modelId="{A0C3ACC0-6EC5-9140-A47E-208575540680}" type="presOf" srcId="{E11917BC-B831-394A-8E03-B75EACDDD650}" destId="{D9F1EBAA-906A-F146-AD9D-C382CB7F4A4F}" srcOrd="0" destOrd="0" presId="urn:microsoft.com/office/officeart/2005/8/layout/process1"/>
    <dgm:cxn modelId="{F2CF5ED1-A22D-9248-A2DA-8C23F1598587}" type="presOf" srcId="{3E535926-04CA-C64F-AF4B-FCA9F922D45A}" destId="{2E65F9DC-E028-144B-B6DF-E9B911B9FB21}" srcOrd="0" destOrd="0" presId="urn:microsoft.com/office/officeart/2005/8/layout/process1"/>
    <dgm:cxn modelId="{00BCFAD6-FB56-E543-AF63-468C47F7DEF3}" type="presOf" srcId="{2EB6A39B-3D32-E041-B11A-A8ED13D75CFA}" destId="{4D4531CC-50D0-1C49-8E84-428980B8CA04}" srcOrd="0" destOrd="0" presId="urn:microsoft.com/office/officeart/2005/8/layout/process1"/>
    <dgm:cxn modelId="{A3D682FC-65E1-E44A-B095-342BFEFBAD38}" type="presOf" srcId="{CF9068AB-218A-9D48-A8CC-401287DF5B2A}" destId="{63E9A7E4-B329-1D4A-B98B-E45A1AD0CD6B}" srcOrd="1" destOrd="0" presId="urn:microsoft.com/office/officeart/2005/8/layout/process1"/>
    <dgm:cxn modelId="{9F641005-5C8C-2346-A73C-F1DAE66EE2B6}" type="presParOf" srcId="{2E65F9DC-E028-144B-B6DF-E9B911B9FB21}" destId="{8E9D7A9A-C4FF-9947-9CD2-F33467F04F60}" srcOrd="0" destOrd="0" presId="urn:microsoft.com/office/officeart/2005/8/layout/process1"/>
    <dgm:cxn modelId="{5C348293-C71B-BC4B-8284-A1C24E234BD2}" type="presParOf" srcId="{2E65F9DC-E028-144B-B6DF-E9B911B9FB21}" destId="{D9F1EBAA-906A-F146-AD9D-C382CB7F4A4F}" srcOrd="1" destOrd="0" presId="urn:microsoft.com/office/officeart/2005/8/layout/process1"/>
    <dgm:cxn modelId="{30845142-7B29-304D-811F-D5EFBABFDCCF}" type="presParOf" srcId="{D9F1EBAA-906A-F146-AD9D-C382CB7F4A4F}" destId="{070B896C-98B9-6F4B-B782-ED0AC65D26C3}" srcOrd="0" destOrd="0" presId="urn:microsoft.com/office/officeart/2005/8/layout/process1"/>
    <dgm:cxn modelId="{8D6C4796-88FE-ED40-BBDA-2137A9A3CACD}" type="presParOf" srcId="{2E65F9DC-E028-144B-B6DF-E9B911B9FB21}" destId="{D85C5EFC-9192-9C45-A963-8084BDA8982F}" srcOrd="2" destOrd="0" presId="urn:microsoft.com/office/officeart/2005/8/layout/process1"/>
    <dgm:cxn modelId="{A0DA122F-6303-A746-B7E5-ECCC71A23F23}" type="presParOf" srcId="{2E65F9DC-E028-144B-B6DF-E9B911B9FB21}" destId="{30E92875-0696-F145-93BE-B48668E399FA}" srcOrd="3" destOrd="0" presId="urn:microsoft.com/office/officeart/2005/8/layout/process1"/>
    <dgm:cxn modelId="{62C592B2-5A77-BD45-B2F3-2D4ABE0E54C7}" type="presParOf" srcId="{30E92875-0696-F145-93BE-B48668E399FA}" destId="{54642B67-5697-D146-99FB-24453E654FAC}" srcOrd="0" destOrd="0" presId="urn:microsoft.com/office/officeart/2005/8/layout/process1"/>
    <dgm:cxn modelId="{EDFA8BAE-BA0F-264E-9095-EB8C0195508D}" type="presParOf" srcId="{2E65F9DC-E028-144B-B6DF-E9B911B9FB21}" destId="{9477CE2A-6084-8046-82E9-E230A2DC661F}" srcOrd="4" destOrd="0" presId="urn:microsoft.com/office/officeart/2005/8/layout/process1"/>
    <dgm:cxn modelId="{867F10BB-EB56-F945-86E6-4EB9404B068E}" type="presParOf" srcId="{2E65F9DC-E028-144B-B6DF-E9B911B9FB21}" destId="{3B045D6F-03F5-4F4B-8116-6B08F6965F19}" srcOrd="5" destOrd="0" presId="urn:microsoft.com/office/officeart/2005/8/layout/process1"/>
    <dgm:cxn modelId="{7A6B3BA7-080B-5240-986A-193BFFE803BF}" type="presParOf" srcId="{3B045D6F-03F5-4F4B-8116-6B08F6965F19}" destId="{63E9A7E4-B329-1D4A-B98B-E45A1AD0CD6B}" srcOrd="0" destOrd="0" presId="urn:microsoft.com/office/officeart/2005/8/layout/process1"/>
    <dgm:cxn modelId="{DE3799E7-442C-9940-A9F8-3DABCA3C60A5}" type="presParOf" srcId="{2E65F9DC-E028-144B-B6DF-E9B911B9FB21}" destId="{4D4531CC-50D0-1C49-8E84-428980B8CA04}" srcOrd="6" destOrd="0" presId="urn:microsoft.com/office/officeart/2005/8/layout/process1"/>
    <dgm:cxn modelId="{A37403BC-3DF0-4546-B715-947587EB8B2F}" type="presParOf" srcId="{2E65F9DC-E028-144B-B6DF-E9B911B9FB21}" destId="{AADB5EA2-8654-694B-AD82-CB41A2318562}" srcOrd="7" destOrd="0" presId="urn:microsoft.com/office/officeart/2005/8/layout/process1"/>
    <dgm:cxn modelId="{1A8F47CC-DB61-AC47-95B5-D85451EBBB66}" type="presParOf" srcId="{AADB5EA2-8654-694B-AD82-CB41A2318562}" destId="{B2A5E9E8-DF2B-CA45-8E7F-01FBE11D58EE}" srcOrd="0" destOrd="0" presId="urn:microsoft.com/office/officeart/2005/8/layout/process1"/>
    <dgm:cxn modelId="{40B61531-A827-5448-935B-D33C0ABC8809}" type="presParOf" srcId="{2E65F9DC-E028-144B-B6DF-E9B911B9FB21}" destId="{F8A2952B-93EC-6D4C-B08F-EB2B8E8609F2}"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1D4907-C0BF-3C4B-8A63-617E4221EB46}"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GB"/>
        </a:p>
      </dgm:t>
    </dgm:pt>
    <dgm:pt modelId="{40910316-1449-0F43-B528-BEE83D7F37BA}">
      <dgm:prSet custT="1"/>
      <dgm:spPr/>
      <dgm:t>
        <a:bodyPr/>
        <a:lstStyle/>
        <a:p>
          <a:r>
            <a:rPr lang="en-US" sz="1800" b="1" dirty="0"/>
            <a:t>Brand </a:t>
          </a:r>
          <a:endParaRPr lang="en-GB" sz="1800" dirty="0"/>
        </a:p>
      </dgm:t>
    </dgm:pt>
    <dgm:pt modelId="{B2454B1A-9176-1147-BCD2-00CA7863103F}" type="parTrans" cxnId="{D69B2874-0F5A-544F-870F-591AEA7AE0C0}">
      <dgm:prSet/>
      <dgm:spPr/>
      <dgm:t>
        <a:bodyPr/>
        <a:lstStyle/>
        <a:p>
          <a:endParaRPr lang="en-GB"/>
        </a:p>
      </dgm:t>
    </dgm:pt>
    <dgm:pt modelId="{19160681-F59A-7848-907F-5BE304184709}" type="sibTrans" cxnId="{D69B2874-0F5A-544F-870F-591AEA7AE0C0}">
      <dgm:prSet/>
      <dgm:spPr/>
      <dgm:t>
        <a:bodyPr/>
        <a:lstStyle/>
        <a:p>
          <a:endParaRPr lang="en-GB"/>
        </a:p>
      </dgm:t>
    </dgm:pt>
    <dgm:pt modelId="{F620A1CC-87F3-0346-B351-DE39A9B023B9}">
      <dgm:prSet custT="1"/>
      <dgm:spPr/>
      <dgm:t>
        <a:bodyPr/>
        <a:lstStyle/>
        <a:p>
          <a:r>
            <a:rPr lang="en-US" sz="1800" b="1" dirty="0"/>
            <a:t>Category</a:t>
          </a:r>
          <a:endParaRPr lang="en-GB" sz="1800" dirty="0"/>
        </a:p>
      </dgm:t>
    </dgm:pt>
    <dgm:pt modelId="{0539C764-F72D-224A-8783-809B87DF4007}" type="parTrans" cxnId="{BEEF1914-D3F7-4944-8C3C-69CC6BD16DF4}">
      <dgm:prSet/>
      <dgm:spPr/>
      <dgm:t>
        <a:bodyPr/>
        <a:lstStyle/>
        <a:p>
          <a:endParaRPr lang="en-GB"/>
        </a:p>
      </dgm:t>
    </dgm:pt>
    <dgm:pt modelId="{836446F1-D384-784E-8A97-E121D05A1B13}" type="sibTrans" cxnId="{BEEF1914-D3F7-4944-8C3C-69CC6BD16DF4}">
      <dgm:prSet/>
      <dgm:spPr/>
      <dgm:t>
        <a:bodyPr/>
        <a:lstStyle/>
        <a:p>
          <a:endParaRPr lang="en-GB"/>
        </a:p>
      </dgm:t>
    </dgm:pt>
    <dgm:pt modelId="{A05CECF1-425F-F642-8D20-7FE82118987A}">
      <dgm:prSet custT="1"/>
      <dgm:spPr/>
      <dgm:t>
        <a:bodyPr/>
        <a:lstStyle/>
        <a:p>
          <a:r>
            <a:rPr lang="en-US" sz="1800" b="1" dirty="0"/>
            <a:t>Collection</a:t>
          </a:r>
          <a:endParaRPr lang="en-GB" sz="1800" dirty="0"/>
        </a:p>
      </dgm:t>
    </dgm:pt>
    <dgm:pt modelId="{0C12E554-DBCC-A944-AE85-24D2D81D059E}" type="parTrans" cxnId="{52860759-A17F-CF46-AF82-C3CEFC630554}">
      <dgm:prSet/>
      <dgm:spPr/>
      <dgm:t>
        <a:bodyPr/>
        <a:lstStyle/>
        <a:p>
          <a:endParaRPr lang="en-GB"/>
        </a:p>
      </dgm:t>
    </dgm:pt>
    <dgm:pt modelId="{2466D1E5-0CC7-294F-90DD-CE6EA071F760}" type="sibTrans" cxnId="{52860759-A17F-CF46-AF82-C3CEFC630554}">
      <dgm:prSet/>
      <dgm:spPr/>
      <dgm:t>
        <a:bodyPr/>
        <a:lstStyle/>
        <a:p>
          <a:endParaRPr lang="en-GB"/>
        </a:p>
      </dgm:t>
    </dgm:pt>
    <dgm:pt modelId="{6B39DBF2-AAC4-174D-9A00-98B7A71BFC48}" type="pres">
      <dgm:prSet presAssocID="{461D4907-C0BF-3C4B-8A63-617E4221EB46}" presName="Name0" presStyleCnt="0">
        <dgm:presLayoutVars>
          <dgm:dir/>
          <dgm:resizeHandles val="exact"/>
        </dgm:presLayoutVars>
      </dgm:prSet>
      <dgm:spPr/>
    </dgm:pt>
    <dgm:pt modelId="{899EC023-CB07-894A-B467-068D2CFD0C11}" type="pres">
      <dgm:prSet presAssocID="{40910316-1449-0F43-B528-BEE83D7F37BA}" presName="node" presStyleLbl="node1" presStyleIdx="0" presStyleCnt="3">
        <dgm:presLayoutVars>
          <dgm:bulletEnabled val="1"/>
        </dgm:presLayoutVars>
      </dgm:prSet>
      <dgm:spPr/>
    </dgm:pt>
    <dgm:pt modelId="{A510A75E-8207-B045-97EA-481F78BAB9E9}" type="pres">
      <dgm:prSet presAssocID="{19160681-F59A-7848-907F-5BE304184709}" presName="sibTrans" presStyleLbl="sibTrans2D1" presStyleIdx="0" presStyleCnt="2" custScaleX="146031" custScaleY="103833"/>
      <dgm:spPr/>
    </dgm:pt>
    <dgm:pt modelId="{3EAB9E4E-48D2-804E-ABA9-F9571715B5DB}" type="pres">
      <dgm:prSet presAssocID="{19160681-F59A-7848-907F-5BE304184709}" presName="connectorText" presStyleLbl="sibTrans2D1" presStyleIdx="0" presStyleCnt="2"/>
      <dgm:spPr/>
    </dgm:pt>
    <dgm:pt modelId="{348CF220-F92F-F142-8277-26BD2597D75D}" type="pres">
      <dgm:prSet presAssocID="{F620A1CC-87F3-0346-B351-DE39A9B023B9}" presName="node" presStyleLbl="node1" presStyleIdx="1" presStyleCnt="3" custLinFactNeighborX="-17339">
        <dgm:presLayoutVars>
          <dgm:bulletEnabled val="1"/>
        </dgm:presLayoutVars>
      </dgm:prSet>
      <dgm:spPr/>
    </dgm:pt>
    <dgm:pt modelId="{2F7795A0-1D55-F449-8C15-4BB554BBE54D}" type="pres">
      <dgm:prSet presAssocID="{836446F1-D384-784E-8A97-E121D05A1B13}" presName="sibTrans" presStyleLbl="sibTrans2D1" presStyleIdx="1" presStyleCnt="2"/>
      <dgm:spPr/>
    </dgm:pt>
    <dgm:pt modelId="{0D3F19FC-F567-A049-B183-2A39418A4494}" type="pres">
      <dgm:prSet presAssocID="{836446F1-D384-784E-8A97-E121D05A1B13}" presName="connectorText" presStyleLbl="sibTrans2D1" presStyleIdx="1" presStyleCnt="2"/>
      <dgm:spPr/>
    </dgm:pt>
    <dgm:pt modelId="{2820CE84-C5A7-004A-9471-C7F442653A34}" type="pres">
      <dgm:prSet presAssocID="{A05CECF1-425F-F642-8D20-7FE82118987A}" presName="node" presStyleLbl="node1" presStyleIdx="2" presStyleCnt="3">
        <dgm:presLayoutVars>
          <dgm:bulletEnabled val="1"/>
        </dgm:presLayoutVars>
      </dgm:prSet>
      <dgm:spPr/>
    </dgm:pt>
  </dgm:ptLst>
  <dgm:cxnLst>
    <dgm:cxn modelId="{E37F8A0B-2199-DD46-8071-73F5694BECCD}" type="presOf" srcId="{836446F1-D384-784E-8A97-E121D05A1B13}" destId="{2F7795A0-1D55-F449-8C15-4BB554BBE54D}" srcOrd="0" destOrd="0" presId="urn:microsoft.com/office/officeart/2005/8/layout/process1"/>
    <dgm:cxn modelId="{BEEF1914-D3F7-4944-8C3C-69CC6BD16DF4}" srcId="{461D4907-C0BF-3C4B-8A63-617E4221EB46}" destId="{F620A1CC-87F3-0346-B351-DE39A9B023B9}" srcOrd="1" destOrd="0" parTransId="{0539C764-F72D-224A-8783-809B87DF4007}" sibTransId="{836446F1-D384-784E-8A97-E121D05A1B13}"/>
    <dgm:cxn modelId="{3C4C8749-A7F5-B248-ACC3-A9E14D37E1ED}" type="presOf" srcId="{40910316-1449-0F43-B528-BEE83D7F37BA}" destId="{899EC023-CB07-894A-B467-068D2CFD0C11}" srcOrd="0" destOrd="0" presId="urn:microsoft.com/office/officeart/2005/8/layout/process1"/>
    <dgm:cxn modelId="{52860759-A17F-CF46-AF82-C3CEFC630554}" srcId="{461D4907-C0BF-3C4B-8A63-617E4221EB46}" destId="{A05CECF1-425F-F642-8D20-7FE82118987A}" srcOrd="2" destOrd="0" parTransId="{0C12E554-DBCC-A944-AE85-24D2D81D059E}" sibTransId="{2466D1E5-0CC7-294F-90DD-CE6EA071F760}"/>
    <dgm:cxn modelId="{22583263-00C3-0F41-B8F1-0D09B2E37850}" type="presOf" srcId="{19160681-F59A-7848-907F-5BE304184709}" destId="{A510A75E-8207-B045-97EA-481F78BAB9E9}" srcOrd="0" destOrd="0" presId="urn:microsoft.com/office/officeart/2005/8/layout/process1"/>
    <dgm:cxn modelId="{80D9E96E-1053-2047-BABD-0C9C0CF01E3F}" type="presOf" srcId="{A05CECF1-425F-F642-8D20-7FE82118987A}" destId="{2820CE84-C5A7-004A-9471-C7F442653A34}" srcOrd="0" destOrd="0" presId="urn:microsoft.com/office/officeart/2005/8/layout/process1"/>
    <dgm:cxn modelId="{DE502672-28B2-1941-ADE6-C5E26716FD17}" type="presOf" srcId="{836446F1-D384-784E-8A97-E121D05A1B13}" destId="{0D3F19FC-F567-A049-B183-2A39418A4494}" srcOrd="1" destOrd="0" presId="urn:microsoft.com/office/officeart/2005/8/layout/process1"/>
    <dgm:cxn modelId="{D69B2874-0F5A-544F-870F-591AEA7AE0C0}" srcId="{461D4907-C0BF-3C4B-8A63-617E4221EB46}" destId="{40910316-1449-0F43-B528-BEE83D7F37BA}" srcOrd="0" destOrd="0" parTransId="{B2454B1A-9176-1147-BCD2-00CA7863103F}" sibTransId="{19160681-F59A-7848-907F-5BE304184709}"/>
    <dgm:cxn modelId="{DF4CB577-7E12-6643-943E-E7FC09FF84FB}" type="presOf" srcId="{F620A1CC-87F3-0346-B351-DE39A9B023B9}" destId="{348CF220-F92F-F142-8277-26BD2597D75D}" srcOrd="0" destOrd="0" presId="urn:microsoft.com/office/officeart/2005/8/layout/process1"/>
    <dgm:cxn modelId="{C48ABAD9-CBEB-A248-A890-7FC9B56C4D16}" type="presOf" srcId="{19160681-F59A-7848-907F-5BE304184709}" destId="{3EAB9E4E-48D2-804E-ABA9-F9571715B5DB}" srcOrd="1" destOrd="0" presId="urn:microsoft.com/office/officeart/2005/8/layout/process1"/>
    <dgm:cxn modelId="{5B8BE8F0-0E1D-1F4B-8537-8665EEAFA3B7}" type="presOf" srcId="{461D4907-C0BF-3C4B-8A63-617E4221EB46}" destId="{6B39DBF2-AAC4-174D-9A00-98B7A71BFC48}" srcOrd="0" destOrd="0" presId="urn:microsoft.com/office/officeart/2005/8/layout/process1"/>
    <dgm:cxn modelId="{1E4D3548-5644-DE40-A31D-8506F3DAB616}" type="presParOf" srcId="{6B39DBF2-AAC4-174D-9A00-98B7A71BFC48}" destId="{899EC023-CB07-894A-B467-068D2CFD0C11}" srcOrd="0" destOrd="0" presId="urn:microsoft.com/office/officeart/2005/8/layout/process1"/>
    <dgm:cxn modelId="{13731BD8-6BFB-CB4F-BBAB-EDD6C43C15F4}" type="presParOf" srcId="{6B39DBF2-AAC4-174D-9A00-98B7A71BFC48}" destId="{A510A75E-8207-B045-97EA-481F78BAB9E9}" srcOrd="1" destOrd="0" presId="urn:microsoft.com/office/officeart/2005/8/layout/process1"/>
    <dgm:cxn modelId="{2FA8957D-7F1C-BA49-AFFD-890E56F5CD29}" type="presParOf" srcId="{A510A75E-8207-B045-97EA-481F78BAB9E9}" destId="{3EAB9E4E-48D2-804E-ABA9-F9571715B5DB}" srcOrd="0" destOrd="0" presId="urn:microsoft.com/office/officeart/2005/8/layout/process1"/>
    <dgm:cxn modelId="{9D4F226A-417D-BF41-BC53-3EF5197D10DC}" type="presParOf" srcId="{6B39DBF2-AAC4-174D-9A00-98B7A71BFC48}" destId="{348CF220-F92F-F142-8277-26BD2597D75D}" srcOrd="2" destOrd="0" presId="urn:microsoft.com/office/officeart/2005/8/layout/process1"/>
    <dgm:cxn modelId="{29C36A76-ED61-5A4A-BB2F-B4F0F853D5C8}" type="presParOf" srcId="{6B39DBF2-AAC4-174D-9A00-98B7A71BFC48}" destId="{2F7795A0-1D55-F449-8C15-4BB554BBE54D}" srcOrd="3" destOrd="0" presId="urn:microsoft.com/office/officeart/2005/8/layout/process1"/>
    <dgm:cxn modelId="{67100E3B-4CA4-504D-BDA9-257A32F53C4B}" type="presParOf" srcId="{2F7795A0-1D55-F449-8C15-4BB554BBE54D}" destId="{0D3F19FC-F567-A049-B183-2A39418A4494}" srcOrd="0" destOrd="0" presId="urn:microsoft.com/office/officeart/2005/8/layout/process1"/>
    <dgm:cxn modelId="{8B49545F-E64F-E74A-AF76-10A6F62695E1}" type="presParOf" srcId="{6B39DBF2-AAC4-174D-9A00-98B7A71BFC48}" destId="{2820CE84-C5A7-004A-9471-C7F442653A34}"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BEC603D-E06A-47D4-A86C-0DEA78943449}"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306B2A69-FE6E-43B7-B329-992140D4F25C}">
      <dgm:prSet custT="1"/>
      <dgm:spPr/>
      <dgm:t>
        <a:bodyPr/>
        <a:lstStyle/>
        <a:p>
          <a:pPr>
            <a:lnSpc>
              <a:spcPct val="100000"/>
            </a:lnSpc>
          </a:pPr>
          <a:r>
            <a:rPr lang="en-US" sz="1600" b="1" dirty="0"/>
            <a:t>Sales Analytics </a:t>
          </a:r>
          <a:br>
            <a:rPr lang="en-US" sz="1600" b="1" dirty="0"/>
          </a:br>
          <a:r>
            <a:rPr lang="en-US" sz="1600" dirty="0"/>
            <a:t>Sales revenue, total orders, average order value, track order statuses</a:t>
          </a:r>
        </a:p>
        <a:p>
          <a:pPr>
            <a:lnSpc>
              <a:spcPct val="100000"/>
            </a:lnSpc>
          </a:pPr>
          <a:r>
            <a:rPr lang="en-US" sz="1600" dirty="0"/>
            <a:t>-&gt; Optimize pricing and improve efficiency </a:t>
          </a:r>
        </a:p>
      </dgm:t>
    </dgm:pt>
    <dgm:pt modelId="{65991CF3-DB69-47BF-A212-3A89621270EB}" type="parTrans" cxnId="{974ED888-E506-4755-8EF4-A311683803D4}">
      <dgm:prSet/>
      <dgm:spPr/>
      <dgm:t>
        <a:bodyPr/>
        <a:lstStyle/>
        <a:p>
          <a:endParaRPr lang="en-US"/>
        </a:p>
      </dgm:t>
    </dgm:pt>
    <dgm:pt modelId="{D1CE6D03-D671-4DF2-8157-6431A453073E}" type="sibTrans" cxnId="{974ED888-E506-4755-8EF4-A311683803D4}">
      <dgm:prSet/>
      <dgm:spPr/>
      <dgm:t>
        <a:bodyPr/>
        <a:lstStyle/>
        <a:p>
          <a:pPr>
            <a:lnSpc>
              <a:spcPct val="100000"/>
            </a:lnSpc>
          </a:pPr>
          <a:endParaRPr lang="en-US"/>
        </a:p>
      </dgm:t>
    </dgm:pt>
    <dgm:pt modelId="{5677C087-78AF-49A6-8EFC-7C4C39D71618}">
      <dgm:prSet custT="1"/>
      <dgm:spPr/>
      <dgm:t>
        <a:bodyPr/>
        <a:lstStyle/>
        <a:p>
          <a:pPr>
            <a:lnSpc>
              <a:spcPct val="100000"/>
            </a:lnSpc>
          </a:pPr>
          <a:r>
            <a:rPr lang="en-US" sz="1600" b="1" dirty="0"/>
            <a:t>Product Analytics </a:t>
          </a:r>
          <a:br>
            <a:rPr lang="en-US" sz="1600" b="1" dirty="0"/>
          </a:br>
          <a:r>
            <a:rPr lang="en-GB" sz="1600" dirty="0"/>
            <a:t>Best Sellers by Collection, Category, Age, Design</a:t>
          </a:r>
        </a:p>
        <a:p>
          <a:pPr>
            <a:lnSpc>
              <a:spcPct val="100000"/>
            </a:lnSpc>
          </a:pPr>
          <a:r>
            <a:rPr lang="en-GB" sz="1600" dirty="0"/>
            <a:t>-&gt; Better inventory and product decisions</a:t>
          </a:r>
          <a:endParaRPr lang="en-US" sz="1600" dirty="0"/>
        </a:p>
      </dgm:t>
    </dgm:pt>
    <dgm:pt modelId="{D2049520-9C1D-4CA0-B241-4816C9EA666C}" type="parTrans" cxnId="{635F490A-F4EA-456F-AFC9-C64759BA5211}">
      <dgm:prSet/>
      <dgm:spPr/>
      <dgm:t>
        <a:bodyPr/>
        <a:lstStyle/>
        <a:p>
          <a:endParaRPr lang="en-US"/>
        </a:p>
      </dgm:t>
    </dgm:pt>
    <dgm:pt modelId="{D45B0057-E765-4405-918D-2AE89CEABCE5}" type="sibTrans" cxnId="{635F490A-F4EA-456F-AFC9-C64759BA5211}">
      <dgm:prSet/>
      <dgm:spPr/>
      <dgm:t>
        <a:bodyPr/>
        <a:lstStyle/>
        <a:p>
          <a:pPr>
            <a:lnSpc>
              <a:spcPct val="100000"/>
            </a:lnSpc>
          </a:pPr>
          <a:endParaRPr lang="en-US"/>
        </a:p>
      </dgm:t>
    </dgm:pt>
    <dgm:pt modelId="{A037F187-1A05-4B4D-A07D-23FEA0646509}">
      <dgm:prSet custT="1"/>
      <dgm:spPr/>
      <dgm:t>
        <a:bodyPr/>
        <a:lstStyle/>
        <a:p>
          <a:pPr>
            <a:lnSpc>
              <a:spcPct val="100000"/>
            </a:lnSpc>
          </a:pPr>
          <a:r>
            <a:rPr lang="en-GB" sz="1600" b="1" dirty="0"/>
            <a:t>Customer Analytics</a:t>
          </a:r>
          <a:br>
            <a:rPr lang="en-GB" sz="1600" b="1" dirty="0"/>
          </a:br>
          <a:r>
            <a:rPr lang="en-GB" sz="1600" dirty="0"/>
            <a:t>Top 5 customers, new and returning customers</a:t>
          </a:r>
        </a:p>
        <a:p>
          <a:pPr>
            <a:lnSpc>
              <a:spcPct val="100000"/>
            </a:lnSpc>
          </a:pPr>
          <a:r>
            <a:rPr lang="en-GB" sz="1600" dirty="0"/>
            <a:t>-&gt; Personalize marketing</a:t>
          </a:r>
        </a:p>
        <a:p>
          <a:pPr>
            <a:lnSpc>
              <a:spcPct val="100000"/>
            </a:lnSpc>
          </a:pPr>
          <a:r>
            <a:rPr lang="en-GB" sz="1600" dirty="0"/>
            <a:t>and sales strategy</a:t>
          </a:r>
          <a:endParaRPr lang="en-US" sz="1600" dirty="0"/>
        </a:p>
      </dgm:t>
    </dgm:pt>
    <dgm:pt modelId="{4E2733DC-B848-4E7F-8FAF-22721DECF821}" type="parTrans" cxnId="{9FBE2217-EA6E-4611-8A89-31073033EDAA}">
      <dgm:prSet/>
      <dgm:spPr/>
      <dgm:t>
        <a:bodyPr/>
        <a:lstStyle/>
        <a:p>
          <a:endParaRPr lang="en-US"/>
        </a:p>
      </dgm:t>
    </dgm:pt>
    <dgm:pt modelId="{EF6BF9FD-5AC8-4367-BA4B-DCE8CF6FBEB6}" type="sibTrans" cxnId="{9FBE2217-EA6E-4611-8A89-31073033EDAA}">
      <dgm:prSet/>
      <dgm:spPr/>
      <dgm:t>
        <a:bodyPr/>
        <a:lstStyle/>
        <a:p>
          <a:pPr>
            <a:lnSpc>
              <a:spcPct val="100000"/>
            </a:lnSpc>
          </a:pPr>
          <a:endParaRPr lang="en-US"/>
        </a:p>
      </dgm:t>
    </dgm:pt>
    <dgm:pt modelId="{1787B1CB-1CD3-4ED5-909A-8E78EF821C73}">
      <dgm:prSet custT="1"/>
      <dgm:spPr/>
      <dgm:t>
        <a:bodyPr/>
        <a:lstStyle/>
        <a:p>
          <a:pPr>
            <a:lnSpc>
              <a:spcPct val="100000"/>
            </a:lnSpc>
          </a:pPr>
          <a:r>
            <a:rPr lang="en-GB" sz="1600" b="1" dirty="0"/>
            <a:t>Marketing Analytics</a:t>
          </a:r>
        </a:p>
        <a:p>
          <a:pPr>
            <a:lnSpc>
              <a:spcPct val="100000"/>
            </a:lnSpc>
          </a:pPr>
          <a:r>
            <a:rPr lang="en-GB" sz="1600" b="1" dirty="0"/>
            <a:t> </a:t>
          </a:r>
          <a:r>
            <a:rPr lang="en-GB" sz="1600" dirty="0"/>
            <a:t>Budget, ROAS, CPA - by channel, by campaign</a:t>
          </a:r>
        </a:p>
        <a:p>
          <a:pPr>
            <a:lnSpc>
              <a:spcPct val="100000"/>
            </a:lnSpc>
          </a:pPr>
          <a:r>
            <a:rPr lang="en-GB" sz="1600" dirty="0"/>
            <a:t>-&gt; Allocate resources to high performing marketing efforts</a:t>
          </a:r>
          <a:endParaRPr lang="en-US" sz="1600" dirty="0"/>
        </a:p>
      </dgm:t>
    </dgm:pt>
    <dgm:pt modelId="{34CB2189-5429-4429-8AFC-297AD7FEDE5B}" type="parTrans" cxnId="{8566CDCB-57AB-47C6-9132-ED416004C32B}">
      <dgm:prSet/>
      <dgm:spPr/>
      <dgm:t>
        <a:bodyPr/>
        <a:lstStyle/>
        <a:p>
          <a:endParaRPr lang="en-US"/>
        </a:p>
      </dgm:t>
    </dgm:pt>
    <dgm:pt modelId="{75C7133F-3939-4796-A526-C43DBB7AF1BD}" type="sibTrans" cxnId="{8566CDCB-57AB-47C6-9132-ED416004C32B}">
      <dgm:prSet/>
      <dgm:spPr/>
      <dgm:t>
        <a:bodyPr/>
        <a:lstStyle/>
        <a:p>
          <a:pPr>
            <a:lnSpc>
              <a:spcPct val="100000"/>
            </a:lnSpc>
          </a:pPr>
          <a:endParaRPr lang="en-US"/>
        </a:p>
      </dgm:t>
    </dgm:pt>
    <dgm:pt modelId="{D760B126-2445-4D56-8A45-3A4D3A19A576}">
      <dgm:prSet custT="1"/>
      <dgm:spPr/>
      <dgm:t>
        <a:bodyPr/>
        <a:lstStyle/>
        <a:p>
          <a:pPr>
            <a:lnSpc>
              <a:spcPct val="100000"/>
            </a:lnSpc>
          </a:pPr>
          <a:r>
            <a:rPr lang="en-GB" sz="1600" b="1" dirty="0"/>
            <a:t>Predictive analytics</a:t>
          </a:r>
        </a:p>
        <a:p>
          <a:pPr>
            <a:lnSpc>
              <a:spcPct val="100000"/>
            </a:lnSpc>
          </a:pPr>
          <a:r>
            <a:rPr lang="en-GB" sz="1600" dirty="0"/>
            <a:t>Revenue and order prediction</a:t>
          </a:r>
        </a:p>
        <a:p>
          <a:pPr>
            <a:lnSpc>
              <a:spcPct val="100000"/>
            </a:lnSpc>
          </a:pPr>
          <a:r>
            <a:rPr lang="en-GB" sz="1100" dirty="0"/>
            <a:t>Prediction horizon: 1 year</a:t>
          </a:r>
        </a:p>
        <a:p>
          <a:pPr>
            <a:lnSpc>
              <a:spcPct val="100000"/>
            </a:lnSpc>
          </a:pPr>
          <a:r>
            <a:rPr lang="en-GB" sz="1100" dirty="0"/>
            <a:t>Prediction point: 1 day/ 1 month</a:t>
          </a:r>
        </a:p>
        <a:p>
          <a:pPr>
            <a:lnSpc>
              <a:spcPct val="100000"/>
            </a:lnSpc>
          </a:pPr>
          <a:r>
            <a:rPr lang="en-GB" sz="1100" dirty="0"/>
            <a:t>Prediction frequency: Real time</a:t>
          </a:r>
        </a:p>
        <a:p>
          <a:pPr>
            <a:lnSpc>
              <a:spcPct val="100000"/>
            </a:lnSpc>
          </a:pPr>
          <a:r>
            <a:rPr lang="en-GB" sz="1600" dirty="0"/>
            <a:t>-&gt; Enable better planning and </a:t>
          </a:r>
          <a:r>
            <a:rPr lang="en-GB" sz="1600" dirty="0" err="1"/>
            <a:t>adaptibility</a:t>
          </a:r>
          <a:endParaRPr lang="en-US" sz="1600" dirty="0"/>
        </a:p>
      </dgm:t>
    </dgm:pt>
    <dgm:pt modelId="{84741065-FBC0-4C29-AB33-5D686EBD0DE6}" type="parTrans" cxnId="{42CD5838-2FE4-4C38-8E05-EF617EFADF56}">
      <dgm:prSet/>
      <dgm:spPr/>
      <dgm:t>
        <a:bodyPr/>
        <a:lstStyle/>
        <a:p>
          <a:endParaRPr lang="en-US"/>
        </a:p>
      </dgm:t>
    </dgm:pt>
    <dgm:pt modelId="{2BEF97C5-7CAE-4350-906B-D99834055B80}" type="sibTrans" cxnId="{42CD5838-2FE4-4C38-8E05-EF617EFADF56}">
      <dgm:prSet/>
      <dgm:spPr/>
      <dgm:t>
        <a:bodyPr/>
        <a:lstStyle/>
        <a:p>
          <a:endParaRPr lang="en-US"/>
        </a:p>
      </dgm:t>
    </dgm:pt>
    <dgm:pt modelId="{6447FD16-6721-4628-9CB0-E5ADAD5A3A63}" type="pres">
      <dgm:prSet presAssocID="{9BEC603D-E06A-47D4-A86C-0DEA78943449}" presName="root" presStyleCnt="0">
        <dgm:presLayoutVars>
          <dgm:dir/>
          <dgm:resizeHandles val="exact"/>
        </dgm:presLayoutVars>
      </dgm:prSet>
      <dgm:spPr/>
    </dgm:pt>
    <dgm:pt modelId="{9C0992C3-FBAD-46F8-A792-E0EDD7A1BEE8}" type="pres">
      <dgm:prSet presAssocID="{9BEC603D-E06A-47D4-A86C-0DEA78943449}" presName="container" presStyleCnt="0">
        <dgm:presLayoutVars>
          <dgm:dir/>
          <dgm:resizeHandles val="exact"/>
        </dgm:presLayoutVars>
      </dgm:prSet>
      <dgm:spPr/>
    </dgm:pt>
    <dgm:pt modelId="{A66F815A-7B58-4E67-9AF7-D8BC4ED69919}" type="pres">
      <dgm:prSet presAssocID="{306B2A69-FE6E-43B7-B329-992140D4F25C}" presName="compNode" presStyleCnt="0"/>
      <dgm:spPr/>
    </dgm:pt>
    <dgm:pt modelId="{495F85FC-A31A-4B3D-AD4C-DDC6B54D955C}" type="pres">
      <dgm:prSet presAssocID="{306B2A69-FE6E-43B7-B329-992140D4F25C}" presName="iconBgRect" presStyleLbl="bgShp" presStyleIdx="0" presStyleCnt="5"/>
      <dgm:spPr/>
    </dgm:pt>
    <dgm:pt modelId="{A17BB00E-6E26-434E-89BC-EA66FB34063C}" type="pres">
      <dgm:prSet presAssocID="{306B2A69-FE6E-43B7-B329-992140D4F25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F2FADAE2-F7F5-4E3D-BC62-E69174186818}" type="pres">
      <dgm:prSet presAssocID="{306B2A69-FE6E-43B7-B329-992140D4F25C}" presName="spaceRect" presStyleCnt="0"/>
      <dgm:spPr/>
    </dgm:pt>
    <dgm:pt modelId="{0468B873-5146-4CA8-BC57-B85C679B548C}" type="pres">
      <dgm:prSet presAssocID="{306B2A69-FE6E-43B7-B329-992140D4F25C}" presName="textRect" presStyleLbl="revTx" presStyleIdx="0" presStyleCnt="5" custScaleX="108292" custLinFactNeighborX="619" custLinFactNeighborY="15150">
        <dgm:presLayoutVars>
          <dgm:chMax val="1"/>
          <dgm:chPref val="1"/>
        </dgm:presLayoutVars>
      </dgm:prSet>
      <dgm:spPr/>
    </dgm:pt>
    <dgm:pt modelId="{505BC8FE-5792-414E-98AC-E2CE6E60C427}" type="pres">
      <dgm:prSet presAssocID="{D1CE6D03-D671-4DF2-8157-6431A453073E}" presName="sibTrans" presStyleLbl="sibTrans2D1" presStyleIdx="0" presStyleCnt="0"/>
      <dgm:spPr/>
    </dgm:pt>
    <dgm:pt modelId="{02065C9D-0E6E-4091-B7C5-C0D6E7DC9222}" type="pres">
      <dgm:prSet presAssocID="{5677C087-78AF-49A6-8EFC-7C4C39D71618}" presName="compNode" presStyleCnt="0"/>
      <dgm:spPr/>
    </dgm:pt>
    <dgm:pt modelId="{C3094430-8937-482F-9261-FBCCAB3B14FA}" type="pres">
      <dgm:prSet presAssocID="{5677C087-78AF-49A6-8EFC-7C4C39D71618}" presName="iconBgRect" presStyleLbl="bgShp" presStyleIdx="1" presStyleCnt="5"/>
      <dgm:spPr/>
    </dgm:pt>
    <dgm:pt modelId="{8FEE8470-CF12-4D62-BDDA-FB02A513E802}" type="pres">
      <dgm:prSet presAssocID="{5677C087-78AF-49A6-8EFC-7C4C39D7161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seball Hat"/>
        </a:ext>
      </dgm:extLst>
    </dgm:pt>
    <dgm:pt modelId="{C17D783A-EAD3-43F9-9270-92F841481886}" type="pres">
      <dgm:prSet presAssocID="{5677C087-78AF-49A6-8EFC-7C4C39D71618}" presName="spaceRect" presStyleCnt="0"/>
      <dgm:spPr/>
    </dgm:pt>
    <dgm:pt modelId="{52B4C3E1-8A7C-44AA-B1BA-6B974FD8B44A}" type="pres">
      <dgm:prSet presAssocID="{5677C087-78AF-49A6-8EFC-7C4C39D71618}" presName="textRect" presStyleLbl="revTx" presStyleIdx="1" presStyleCnt="5">
        <dgm:presLayoutVars>
          <dgm:chMax val="1"/>
          <dgm:chPref val="1"/>
        </dgm:presLayoutVars>
      </dgm:prSet>
      <dgm:spPr/>
    </dgm:pt>
    <dgm:pt modelId="{01D1D19C-801D-4C84-A058-37B41443FDA0}" type="pres">
      <dgm:prSet presAssocID="{D45B0057-E765-4405-918D-2AE89CEABCE5}" presName="sibTrans" presStyleLbl="sibTrans2D1" presStyleIdx="0" presStyleCnt="0"/>
      <dgm:spPr/>
    </dgm:pt>
    <dgm:pt modelId="{723F4A99-1DED-4120-A611-4278BEFBD543}" type="pres">
      <dgm:prSet presAssocID="{A037F187-1A05-4B4D-A07D-23FEA0646509}" presName="compNode" presStyleCnt="0"/>
      <dgm:spPr/>
    </dgm:pt>
    <dgm:pt modelId="{299E72CA-C891-43EF-8DCB-E64E036A000F}" type="pres">
      <dgm:prSet presAssocID="{A037F187-1A05-4B4D-A07D-23FEA0646509}" presName="iconBgRect" presStyleLbl="bgShp" presStyleIdx="2" presStyleCnt="5" custLinFactNeighborY="0"/>
      <dgm:spPr/>
    </dgm:pt>
    <dgm:pt modelId="{9068B27D-BA99-4C19-9026-C590C7D26925}" type="pres">
      <dgm:prSet presAssocID="{A037F187-1A05-4B4D-A07D-23FEA064650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rget Audience"/>
        </a:ext>
      </dgm:extLst>
    </dgm:pt>
    <dgm:pt modelId="{4C5D068B-7BFA-43E7-8F20-E9170D6BFD2C}" type="pres">
      <dgm:prSet presAssocID="{A037F187-1A05-4B4D-A07D-23FEA0646509}" presName="spaceRect" presStyleCnt="0"/>
      <dgm:spPr/>
    </dgm:pt>
    <dgm:pt modelId="{9A2A7176-6038-4EAD-AEE0-150792D7F430}" type="pres">
      <dgm:prSet presAssocID="{A037F187-1A05-4B4D-A07D-23FEA0646509}" presName="textRect" presStyleLbl="revTx" presStyleIdx="2" presStyleCnt="5">
        <dgm:presLayoutVars>
          <dgm:chMax val="1"/>
          <dgm:chPref val="1"/>
        </dgm:presLayoutVars>
      </dgm:prSet>
      <dgm:spPr/>
    </dgm:pt>
    <dgm:pt modelId="{469ED2A2-4271-4CB3-AC03-566089F0715B}" type="pres">
      <dgm:prSet presAssocID="{EF6BF9FD-5AC8-4367-BA4B-DCE8CF6FBEB6}" presName="sibTrans" presStyleLbl="sibTrans2D1" presStyleIdx="0" presStyleCnt="0"/>
      <dgm:spPr/>
    </dgm:pt>
    <dgm:pt modelId="{D34D6018-9F65-4383-A7C8-A852DC30BC67}" type="pres">
      <dgm:prSet presAssocID="{1787B1CB-1CD3-4ED5-909A-8E78EF821C73}" presName="compNode" presStyleCnt="0"/>
      <dgm:spPr/>
    </dgm:pt>
    <dgm:pt modelId="{1299B3F9-6F94-44AA-AC10-48EC1D4F955B}" type="pres">
      <dgm:prSet presAssocID="{1787B1CB-1CD3-4ED5-909A-8E78EF821C73}" presName="iconBgRect" presStyleLbl="bgShp" presStyleIdx="3" presStyleCnt="5"/>
      <dgm:spPr/>
    </dgm:pt>
    <dgm:pt modelId="{6D9C8465-FE9C-42B0-8210-A8E34E96242F}" type="pres">
      <dgm:prSet presAssocID="{1787B1CB-1CD3-4ED5-909A-8E78EF821C7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ad with Gears"/>
        </a:ext>
      </dgm:extLst>
    </dgm:pt>
    <dgm:pt modelId="{1F755696-5F54-4E86-AD47-5BDC14E2A923}" type="pres">
      <dgm:prSet presAssocID="{1787B1CB-1CD3-4ED5-909A-8E78EF821C73}" presName="spaceRect" presStyleCnt="0"/>
      <dgm:spPr/>
    </dgm:pt>
    <dgm:pt modelId="{1C06A25B-4218-4DDE-8C61-41A5E01DC480}" type="pres">
      <dgm:prSet presAssocID="{1787B1CB-1CD3-4ED5-909A-8E78EF821C73}" presName="textRect" presStyleLbl="revTx" presStyleIdx="3" presStyleCnt="5">
        <dgm:presLayoutVars>
          <dgm:chMax val="1"/>
          <dgm:chPref val="1"/>
        </dgm:presLayoutVars>
      </dgm:prSet>
      <dgm:spPr/>
    </dgm:pt>
    <dgm:pt modelId="{CB0D3144-50EF-4C4A-812D-C8C02B0EECEE}" type="pres">
      <dgm:prSet presAssocID="{75C7133F-3939-4796-A526-C43DBB7AF1BD}" presName="sibTrans" presStyleLbl="sibTrans2D1" presStyleIdx="0" presStyleCnt="0"/>
      <dgm:spPr/>
    </dgm:pt>
    <dgm:pt modelId="{AC992575-D283-421D-BA6B-85224DBB0E84}" type="pres">
      <dgm:prSet presAssocID="{D760B126-2445-4D56-8A45-3A4D3A19A576}" presName="compNode" presStyleCnt="0"/>
      <dgm:spPr/>
    </dgm:pt>
    <dgm:pt modelId="{D9DA04C6-EFE9-4675-B8DE-85A654561970}" type="pres">
      <dgm:prSet presAssocID="{D760B126-2445-4D56-8A45-3A4D3A19A576}" presName="iconBgRect" presStyleLbl="bgShp" presStyleIdx="4" presStyleCnt="5" custLinFactNeighborY="-45449"/>
      <dgm:spPr/>
    </dgm:pt>
    <dgm:pt modelId="{C740E9B9-82C1-4F19-A28D-431362DE5387}" type="pres">
      <dgm:prSet presAssocID="{D760B126-2445-4D56-8A45-3A4D3A19A576}" presName="iconRect" presStyleLbl="node1" presStyleIdx="4" presStyleCnt="5" custLinFactNeighborX="6530" custLinFactNeighborY="-71830"/>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Money"/>
        </a:ext>
      </dgm:extLst>
    </dgm:pt>
    <dgm:pt modelId="{C8D28999-A5D6-41DB-BF3D-1360A229F26A}" type="pres">
      <dgm:prSet presAssocID="{D760B126-2445-4D56-8A45-3A4D3A19A576}" presName="spaceRect" presStyleCnt="0"/>
      <dgm:spPr/>
    </dgm:pt>
    <dgm:pt modelId="{4DD6A983-AD43-410E-9059-A8361369C3C7}" type="pres">
      <dgm:prSet presAssocID="{D760B126-2445-4D56-8A45-3A4D3A19A576}" presName="textRect" presStyleLbl="revTx" presStyleIdx="4" presStyleCnt="5" custScaleX="107480">
        <dgm:presLayoutVars>
          <dgm:chMax val="1"/>
          <dgm:chPref val="1"/>
        </dgm:presLayoutVars>
      </dgm:prSet>
      <dgm:spPr/>
    </dgm:pt>
  </dgm:ptLst>
  <dgm:cxnLst>
    <dgm:cxn modelId="{BAA23D07-0913-A74D-AE57-C12199255FEA}" type="presOf" srcId="{A037F187-1A05-4B4D-A07D-23FEA0646509}" destId="{9A2A7176-6038-4EAD-AEE0-150792D7F430}" srcOrd="0" destOrd="0" presId="urn:microsoft.com/office/officeart/2018/2/layout/IconCircleList"/>
    <dgm:cxn modelId="{635F490A-F4EA-456F-AFC9-C64759BA5211}" srcId="{9BEC603D-E06A-47D4-A86C-0DEA78943449}" destId="{5677C087-78AF-49A6-8EFC-7C4C39D71618}" srcOrd="1" destOrd="0" parTransId="{D2049520-9C1D-4CA0-B241-4816C9EA666C}" sibTransId="{D45B0057-E765-4405-918D-2AE89CEABCE5}"/>
    <dgm:cxn modelId="{ED674715-2407-644C-BA21-2DA79AB75864}" type="presOf" srcId="{9BEC603D-E06A-47D4-A86C-0DEA78943449}" destId="{6447FD16-6721-4628-9CB0-E5ADAD5A3A63}" srcOrd="0" destOrd="0" presId="urn:microsoft.com/office/officeart/2018/2/layout/IconCircleList"/>
    <dgm:cxn modelId="{9FBE2217-EA6E-4611-8A89-31073033EDAA}" srcId="{9BEC603D-E06A-47D4-A86C-0DEA78943449}" destId="{A037F187-1A05-4B4D-A07D-23FEA0646509}" srcOrd="2" destOrd="0" parTransId="{4E2733DC-B848-4E7F-8FAF-22721DECF821}" sibTransId="{EF6BF9FD-5AC8-4367-BA4B-DCE8CF6FBEB6}"/>
    <dgm:cxn modelId="{4AC3642D-41C5-CD4D-8F2C-2C9491744636}" type="presOf" srcId="{D760B126-2445-4D56-8A45-3A4D3A19A576}" destId="{4DD6A983-AD43-410E-9059-A8361369C3C7}" srcOrd="0" destOrd="0" presId="urn:microsoft.com/office/officeart/2018/2/layout/IconCircleList"/>
    <dgm:cxn modelId="{63ADA02D-D9A3-9B48-9FAB-E2C6C7636188}" type="presOf" srcId="{EF6BF9FD-5AC8-4367-BA4B-DCE8CF6FBEB6}" destId="{469ED2A2-4271-4CB3-AC03-566089F0715B}" srcOrd="0" destOrd="0" presId="urn:microsoft.com/office/officeart/2018/2/layout/IconCircleList"/>
    <dgm:cxn modelId="{CC4AE235-55E1-304E-98AB-17106AA384FB}" type="presOf" srcId="{5677C087-78AF-49A6-8EFC-7C4C39D71618}" destId="{52B4C3E1-8A7C-44AA-B1BA-6B974FD8B44A}" srcOrd="0" destOrd="0" presId="urn:microsoft.com/office/officeart/2018/2/layout/IconCircleList"/>
    <dgm:cxn modelId="{42CD5838-2FE4-4C38-8E05-EF617EFADF56}" srcId="{9BEC603D-E06A-47D4-A86C-0DEA78943449}" destId="{D760B126-2445-4D56-8A45-3A4D3A19A576}" srcOrd="4" destOrd="0" parTransId="{84741065-FBC0-4C29-AB33-5D686EBD0DE6}" sibTransId="{2BEF97C5-7CAE-4350-906B-D99834055B80}"/>
    <dgm:cxn modelId="{CB012245-D49B-0440-B726-5D20D40E3EE8}" type="presOf" srcId="{306B2A69-FE6E-43B7-B329-992140D4F25C}" destId="{0468B873-5146-4CA8-BC57-B85C679B548C}" srcOrd="0" destOrd="0" presId="urn:microsoft.com/office/officeart/2018/2/layout/IconCircleList"/>
    <dgm:cxn modelId="{974ED888-E506-4755-8EF4-A311683803D4}" srcId="{9BEC603D-E06A-47D4-A86C-0DEA78943449}" destId="{306B2A69-FE6E-43B7-B329-992140D4F25C}" srcOrd="0" destOrd="0" parTransId="{65991CF3-DB69-47BF-A212-3A89621270EB}" sibTransId="{D1CE6D03-D671-4DF2-8157-6431A453073E}"/>
    <dgm:cxn modelId="{08A4A994-042B-B040-9535-3EF246889A76}" type="presOf" srcId="{D1CE6D03-D671-4DF2-8157-6431A453073E}" destId="{505BC8FE-5792-414E-98AC-E2CE6E60C427}" srcOrd="0" destOrd="0" presId="urn:microsoft.com/office/officeart/2018/2/layout/IconCircleList"/>
    <dgm:cxn modelId="{9EDA589F-252C-B049-8E67-C92BDDD0D19A}" type="presOf" srcId="{D45B0057-E765-4405-918D-2AE89CEABCE5}" destId="{01D1D19C-801D-4C84-A058-37B41443FDA0}" srcOrd="0" destOrd="0" presId="urn:microsoft.com/office/officeart/2018/2/layout/IconCircleList"/>
    <dgm:cxn modelId="{8566CDCB-57AB-47C6-9132-ED416004C32B}" srcId="{9BEC603D-E06A-47D4-A86C-0DEA78943449}" destId="{1787B1CB-1CD3-4ED5-909A-8E78EF821C73}" srcOrd="3" destOrd="0" parTransId="{34CB2189-5429-4429-8AFC-297AD7FEDE5B}" sibTransId="{75C7133F-3939-4796-A526-C43DBB7AF1BD}"/>
    <dgm:cxn modelId="{4EE7ABD3-51BB-1444-877D-C8CC0F4D0EA0}" type="presOf" srcId="{1787B1CB-1CD3-4ED5-909A-8E78EF821C73}" destId="{1C06A25B-4218-4DDE-8C61-41A5E01DC480}" srcOrd="0" destOrd="0" presId="urn:microsoft.com/office/officeart/2018/2/layout/IconCircleList"/>
    <dgm:cxn modelId="{74B3C4F0-1943-0C4D-9ED1-779C24EB5637}" type="presOf" srcId="{75C7133F-3939-4796-A526-C43DBB7AF1BD}" destId="{CB0D3144-50EF-4C4A-812D-C8C02B0EECEE}" srcOrd="0" destOrd="0" presId="urn:microsoft.com/office/officeart/2018/2/layout/IconCircleList"/>
    <dgm:cxn modelId="{DD3B716F-D49A-5A4F-8CBB-01815AFD2E2F}" type="presParOf" srcId="{6447FD16-6721-4628-9CB0-E5ADAD5A3A63}" destId="{9C0992C3-FBAD-46F8-A792-E0EDD7A1BEE8}" srcOrd="0" destOrd="0" presId="urn:microsoft.com/office/officeart/2018/2/layout/IconCircleList"/>
    <dgm:cxn modelId="{3FA5FF81-D8AC-1649-865E-59EDEFA5944E}" type="presParOf" srcId="{9C0992C3-FBAD-46F8-A792-E0EDD7A1BEE8}" destId="{A66F815A-7B58-4E67-9AF7-D8BC4ED69919}" srcOrd="0" destOrd="0" presId="urn:microsoft.com/office/officeart/2018/2/layout/IconCircleList"/>
    <dgm:cxn modelId="{5FF6F0AC-2F48-1F4B-A7C4-30D8C3D5D4E7}" type="presParOf" srcId="{A66F815A-7B58-4E67-9AF7-D8BC4ED69919}" destId="{495F85FC-A31A-4B3D-AD4C-DDC6B54D955C}" srcOrd="0" destOrd="0" presId="urn:microsoft.com/office/officeart/2018/2/layout/IconCircleList"/>
    <dgm:cxn modelId="{4BCEBEEE-3BD2-5940-BCD6-E39600128F7E}" type="presParOf" srcId="{A66F815A-7B58-4E67-9AF7-D8BC4ED69919}" destId="{A17BB00E-6E26-434E-89BC-EA66FB34063C}" srcOrd="1" destOrd="0" presId="urn:microsoft.com/office/officeart/2018/2/layout/IconCircleList"/>
    <dgm:cxn modelId="{A10BD66D-F3E9-1E43-B9AD-7AF181A784D4}" type="presParOf" srcId="{A66F815A-7B58-4E67-9AF7-D8BC4ED69919}" destId="{F2FADAE2-F7F5-4E3D-BC62-E69174186818}" srcOrd="2" destOrd="0" presId="urn:microsoft.com/office/officeart/2018/2/layout/IconCircleList"/>
    <dgm:cxn modelId="{B7974910-81B9-D844-B1D4-E3101D251CA8}" type="presParOf" srcId="{A66F815A-7B58-4E67-9AF7-D8BC4ED69919}" destId="{0468B873-5146-4CA8-BC57-B85C679B548C}" srcOrd="3" destOrd="0" presId="urn:microsoft.com/office/officeart/2018/2/layout/IconCircleList"/>
    <dgm:cxn modelId="{64B6F46F-A90B-AA46-922E-5C03FB6BC51B}" type="presParOf" srcId="{9C0992C3-FBAD-46F8-A792-E0EDD7A1BEE8}" destId="{505BC8FE-5792-414E-98AC-E2CE6E60C427}" srcOrd="1" destOrd="0" presId="urn:microsoft.com/office/officeart/2018/2/layout/IconCircleList"/>
    <dgm:cxn modelId="{B01CA7A3-109F-E94C-AD35-43EC737D4B65}" type="presParOf" srcId="{9C0992C3-FBAD-46F8-A792-E0EDD7A1BEE8}" destId="{02065C9D-0E6E-4091-B7C5-C0D6E7DC9222}" srcOrd="2" destOrd="0" presId="urn:microsoft.com/office/officeart/2018/2/layout/IconCircleList"/>
    <dgm:cxn modelId="{A98E0C12-D80E-5B4F-81E8-0401CAC431F5}" type="presParOf" srcId="{02065C9D-0E6E-4091-B7C5-C0D6E7DC9222}" destId="{C3094430-8937-482F-9261-FBCCAB3B14FA}" srcOrd="0" destOrd="0" presId="urn:microsoft.com/office/officeart/2018/2/layout/IconCircleList"/>
    <dgm:cxn modelId="{92647AB2-2EC7-5142-AF39-5C6A2D2301ED}" type="presParOf" srcId="{02065C9D-0E6E-4091-B7C5-C0D6E7DC9222}" destId="{8FEE8470-CF12-4D62-BDDA-FB02A513E802}" srcOrd="1" destOrd="0" presId="urn:microsoft.com/office/officeart/2018/2/layout/IconCircleList"/>
    <dgm:cxn modelId="{D29C461C-1BCF-874F-9133-A1399002F9AB}" type="presParOf" srcId="{02065C9D-0E6E-4091-B7C5-C0D6E7DC9222}" destId="{C17D783A-EAD3-43F9-9270-92F841481886}" srcOrd="2" destOrd="0" presId="urn:microsoft.com/office/officeart/2018/2/layout/IconCircleList"/>
    <dgm:cxn modelId="{7496CFBC-CA5B-6846-B5F2-FE3806959295}" type="presParOf" srcId="{02065C9D-0E6E-4091-B7C5-C0D6E7DC9222}" destId="{52B4C3E1-8A7C-44AA-B1BA-6B974FD8B44A}" srcOrd="3" destOrd="0" presId="urn:microsoft.com/office/officeart/2018/2/layout/IconCircleList"/>
    <dgm:cxn modelId="{75FB251A-8ECC-B94C-A62B-73CDA74EB3A3}" type="presParOf" srcId="{9C0992C3-FBAD-46F8-A792-E0EDD7A1BEE8}" destId="{01D1D19C-801D-4C84-A058-37B41443FDA0}" srcOrd="3" destOrd="0" presId="urn:microsoft.com/office/officeart/2018/2/layout/IconCircleList"/>
    <dgm:cxn modelId="{B6C5082D-6073-1A40-AACD-0A8FA6A79DB4}" type="presParOf" srcId="{9C0992C3-FBAD-46F8-A792-E0EDD7A1BEE8}" destId="{723F4A99-1DED-4120-A611-4278BEFBD543}" srcOrd="4" destOrd="0" presId="urn:microsoft.com/office/officeart/2018/2/layout/IconCircleList"/>
    <dgm:cxn modelId="{124E53DF-F5D1-E54D-A3C1-B84AC5FAF204}" type="presParOf" srcId="{723F4A99-1DED-4120-A611-4278BEFBD543}" destId="{299E72CA-C891-43EF-8DCB-E64E036A000F}" srcOrd="0" destOrd="0" presId="urn:microsoft.com/office/officeart/2018/2/layout/IconCircleList"/>
    <dgm:cxn modelId="{0A22C4DE-D8E0-DD4B-A151-C52B0437A6EF}" type="presParOf" srcId="{723F4A99-1DED-4120-A611-4278BEFBD543}" destId="{9068B27D-BA99-4C19-9026-C590C7D26925}" srcOrd="1" destOrd="0" presId="urn:microsoft.com/office/officeart/2018/2/layout/IconCircleList"/>
    <dgm:cxn modelId="{BF6FA425-2D57-0148-AB68-6B6E0DA41C57}" type="presParOf" srcId="{723F4A99-1DED-4120-A611-4278BEFBD543}" destId="{4C5D068B-7BFA-43E7-8F20-E9170D6BFD2C}" srcOrd="2" destOrd="0" presId="urn:microsoft.com/office/officeart/2018/2/layout/IconCircleList"/>
    <dgm:cxn modelId="{D361A9D1-D23D-114D-9A8F-31EF42ABEDCB}" type="presParOf" srcId="{723F4A99-1DED-4120-A611-4278BEFBD543}" destId="{9A2A7176-6038-4EAD-AEE0-150792D7F430}" srcOrd="3" destOrd="0" presId="urn:microsoft.com/office/officeart/2018/2/layout/IconCircleList"/>
    <dgm:cxn modelId="{E0DF9FEF-35B4-5143-88CA-6232699B9B2B}" type="presParOf" srcId="{9C0992C3-FBAD-46F8-A792-E0EDD7A1BEE8}" destId="{469ED2A2-4271-4CB3-AC03-566089F0715B}" srcOrd="5" destOrd="0" presId="urn:microsoft.com/office/officeart/2018/2/layout/IconCircleList"/>
    <dgm:cxn modelId="{0D040FD0-7C4B-7B47-A1BC-3E94BAE57709}" type="presParOf" srcId="{9C0992C3-FBAD-46F8-A792-E0EDD7A1BEE8}" destId="{D34D6018-9F65-4383-A7C8-A852DC30BC67}" srcOrd="6" destOrd="0" presId="urn:microsoft.com/office/officeart/2018/2/layout/IconCircleList"/>
    <dgm:cxn modelId="{13105169-414D-9543-B670-E2D686D1C8C2}" type="presParOf" srcId="{D34D6018-9F65-4383-A7C8-A852DC30BC67}" destId="{1299B3F9-6F94-44AA-AC10-48EC1D4F955B}" srcOrd="0" destOrd="0" presId="urn:microsoft.com/office/officeart/2018/2/layout/IconCircleList"/>
    <dgm:cxn modelId="{C603C5A4-20BB-5247-A3D4-83BEF4507EE7}" type="presParOf" srcId="{D34D6018-9F65-4383-A7C8-A852DC30BC67}" destId="{6D9C8465-FE9C-42B0-8210-A8E34E96242F}" srcOrd="1" destOrd="0" presId="urn:microsoft.com/office/officeart/2018/2/layout/IconCircleList"/>
    <dgm:cxn modelId="{A5FC9610-3C35-A44A-BC14-7AD52EB1ECCD}" type="presParOf" srcId="{D34D6018-9F65-4383-A7C8-A852DC30BC67}" destId="{1F755696-5F54-4E86-AD47-5BDC14E2A923}" srcOrd="2" destOrd="0" presId="urn:microsoft.com/office/officeart/2018/2/layout/IconCircleList"/>
    <dgm:cxn modelId="{E233A8FB-66A9-234C-9DE0-299B093E0223}" type="presParOf" srcId="{D34D6018-9F65-4383-A7C8-A852DC30BC67}" destId="{1C06A25B-4218-4DDE-8C61-41A5E01DC480}" srcOrd="3" destOrd="0" presId="urn:microsoft.com/office/officeart/2018/2/layout/IconCircleList"/>
    <dgm:cxn modelId="{EF2A33FA-D72B-6948-9110-DFC2A4E9F22F}" type="presParOf" srcId="{9C0992C3-FBAD-46F8-A792-E0EDD7A1BEE8}" destId="{CB0D3144-50EF-4C4A-812D-C8C02B0EECEE}" srcOrd="7" destOrd="0" presId="urn:microsoft.com/office/officeart/2018/2/layout/IconCircleList"/>
    <dgm:cxn modelId="{F50CC112-41E4-A440-AE25-FE7709599AF6}" type="presParOf" srcId="{9C0992C3-FBAD-46F8-A792-E0EDD7A1BEE8}" destId="{AC992575-D283-421D-BA6B-85224DBB0E84}" srcOrd="8" destOrd="0" presId="urn:microsoft.com/office/officeart/2018/2/layout/IconCircleList"/>
    <dgm:cxn modelId="{3C97BD34-597C-EE41-ABDA-D90D4582BB09}" type="presParOf" srcId="{AC992575-D283-421D-BA6B-85224DBB0E84}" destId="{D9DA04C6-EFE9-4675-B8DE-85A654561970}" srcOrd="0" destOrd="0" presId="urn:microsoft.com/office/officeart/2018/2/layout/IconCircleList"/>
    <dgm:cxn modelId="{64B4AE2D-BDC2-5B4D-9054-3B85B4753ECB}" type="presParOf" srcId="{AC992575-D283-421D-BA6B-85224DBB0E84}" destId="{C740E9B9-82C1-4F19-A28D-431362DE5387}" srcOrd="1" destOrd="0" presId="urn:microsoft.com/office/officeart/2018/2/layout/IconCircleList"/>
    <dgm:cxn modelId="{DEBA26E2-30D1-9744-AB54-F6B22C6747F9}" type="presParOf" srcId="{AC992575-D283-421D-BA6B-85224DBB0E84}" destId="{C8D28999-A5D6-41DB-BF3D-1360A229F26A}" srcOrd="2" destOrd="0" presId="urn:microsoft.com/office/officeart/2018/2/layout/IconCircleList"/>
    <dgm:cxn modelId="{4D8E6F8A-233B-5D48-AAA4-02BC114C5CFE}" type="presParOf" srcId="{AC992575-D283-421D-BA6B-85224DBB0E84}" destId="{4DD6A983-AD43-410E-9059-A8361369C3C7}"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29EBB12-6BEF-4B47-AC00-ED2DD7ED1E00}" type="doc">
      <dgm:prSet loTypeId="urn:microsoft.com/office/officeart/2018/2/layout/IconVerticalSolidList" loCatId="icon" qsTypeId="urn:microsoft.com/office/officeart/2005/8/quickstyle/simple1" qsCatId="simple" csTypeId="urn:microsoft.com/office/officeart/2005/8/colors/accent1_5" csCatId="accent1" phldr="1"/>
      <dgm:spPr/>
      <dgm:t>
        <a:bodyPr/>
        <a:lstStyle/>
        <a:p>
          <a:endParaRPr lang="en-US"/>
        </a:p>
      </dgm:t>
    </dgm:pt>
    <dgm:pt modelId="{C940A731-F482-418E-B9AE-62437D6D6632}">
      <dgm:prSet/>
      <dgm:spPr/>
      <dgm:t>
        <a:bodyPr/>
        <a:lstStyle/>
        <a:p>
          <a:pPr>
            <a:lnSpc>
              <a:spcPct val="100000"/>
            </a:lnSpc>
          </a:pPr>
          <a:r>
            <a:rPr lang="en-US"/>
            <a:t>Source Database</a:t>
          </a:r>
          <a:endParaRPr lang="en-US" dirty="0"/>
        </a:p>
      </dgm:t>
    </dgm:pt>
    <dgm:pt modelId="{8F469382-224C-4A68-BF87-61C476B479E4}" type="parTrans" cxnId="{7369AD88-192D-48F5-9A72-3C8B04A7C66A}">
      <dgm:prSet/>
      <dgm:spPr/>
      <dgm:t>
        <a:bodyPr/>
        <a:lstStyle/>
        <a:p>
          <a:endParaRPr lang="en-US"/>
        </a:p>
      </dgm:t>
    </dgm:pt>
    <dgm:pt modelId="{4158FDB8-468A-49AC-AB43-D9A1A204CA5E}" type="sibTrans" cxnId="{7369AD88-192D-48F5-9A72-3C8B04A7C66A}">
      <dgm:prSet/>
      <dgm:spPr/>
      <dgm:t>
        <a:bodyPr/>
        <a:lstStyle/>
        <a:p>
          <a:endParaRPr lang="en-US"/>
        </a:p>
      </dgm:t>
    </dgm:pt>
    <dgm:pt modelId="{D47F71F5-38B6-4C5E-B218-C053D3CD2632}">
      <dgm:prSet custT="1"/>
      <dgm:spPr/>
      <dgm:t>
        <a:bodyPr/>
        <a:lstStyle/>
        <a:p>
          <a:pPr>
            <a:lnSpc>
              <a:spcPct val="100000"/>
            </a:lnSpc>
          </a:pPr>
          <a:r>
            <a:rPr lang="en-US" sz="2000" dirty="0"/>
            <a:t>Amazon RDS</a:t>
          </a:r>
        </a:p>
        <a:p>
          <a:pPr>
            <a:lnSpc>
              <a:spcPct val="100000"/>
            </a:lnSpc>
          </a:pPr>
          <a:r>
            <a:rPr lang="en-US" sz="2000" dirty="0"/>
            <a:t>Extract data from Sales, orders, customer, product tables </a:t>
          </a:r>
        </a:p>
      </dgm:t>
    </dgm:pt>
    <dgm:pt modelId="{773F82BD-D714-43D0-82C9-74938C7D8DE2}" type="parTrans" cxnId="{69C3819D-16A7-48B8-8AE2-DDE5EDED2091}">
      <dgm:prSet/>
      <dgm:spPr/>
      <dgm:t>
        <a:bodyPr/>
        <a:lstStyle/>
        <a:p>
          <a:endParaRPr lang="en-US"/>
        </a:p>
      </dgm:t>
    </dgm:pt>
    <dgm:pt modelId="{505742F8-D0F4-473A-8502-8EB2F91A5C07}" type="sibTrans" cxnId="{69C3819D-16A7-48B8-8AE2-DDE5EDED2091}">
      <dgm:prSet/>
      <dgm:spPr/>
      <dgm:t>
        <a:bodyPr/>
        <a:lstStyle/>
        <a:p>
          <a:endParaRPr lang="en-US"/>
        </a:p>
      </dgm:t>
    </dgm:pt>
    <dgm:pt modelId="{7CD4E273-762F-487A-A83B-C4E3A6A44154}">
      <dgm:prSet/>
      <dgm:spPr/>
      <dgm:t>
        <a:bodyPr/>
        <a:lstStyle/>
        <a:p>
          <a:pPr>
            <a:lnSpc>
              <a:spcPct val="100000"/>
            </a:lnSpc>
          </a:pPr>
          <a:r>
            <a:rPr lang="en-US"/>
            <a:t>Marketing Channel </a:t>
          </a:r>
        </a:p>
      </dgm:t>
    </dgm:pt>
    <dgm:pt modelId="{CD3A415B-45BE-4E9D-B799-137DDF97F1DC}" type="parTrans" cxnId="{9E8057DD-DE18-45A9-9A5B-6712B31280A8}">
      <dgm:prSet/>
      <dgm:spPr/>
      <dgm:t>
        <a:bodyPr/>
        <a:lstStyle/>
        <a:p>
          <a:endParaRPr lang="en-US"/>
        </a:p>
      </dgm:t>
    </dgm:pt>
    <dgm:pt modelId="{178B8D6B-7668-4DF1-9F3F-274627E3DFCC}" type="sibTrans" cxnId="{9E8057DD-DE18-45A9-9A5B-6712B31280A8}">
      <dgm:prSet/>
      <dgm:spPr/>
      <dgm:t>
        <a:bodyPr/>
        <a:lstStyle/>
        <a:p>
          <a:endParaRPr lang="en-US"/>
        </a:p>
      </dgm:t>
    </dgm:pt>
    <dgm:pt modelId="{D0575FCB-C1E7-47CD-980A-5458A5EEB985}">
      <dgm:prSet custT="1"/>
      <dgm:spPr/>
      <dgm:t>
        <a:bodyPr/>
        <a:lstStyle/>
        <a:p>
          <a:pPr>
            <a:lnSpc>
              <a:spcPct val="100000"/>
            </a:lnSpc>
          </a:pPr>
          <a:r>
            <a:rPr lang="en-US" sz="2000" dirty="0"/>
            <a:t>Facebook API</a:t>
          </a:r>
        </a:p>
      </dgm:t>
    </dgm:pt>
    <dgm:pt modelId="{A1F7E2A3-E4AE-47CC-96FA-646720C47BC2}" type="parTrans" cxnId="{CB88CD67-4FA1-4ACC-9C82-3A2CABD195DB}">
      <dgm:prSet/>
      <dgm:spPr/>
      <dgm:t>
        <a:bodyPr/>
        <a:lstStyle/>
        <a:p>
          <a:endParaRPr lang="en-US"/>
        </a:p>
      </dgm:t>
    </dgm:pt>
    <dgm:pt modelId="{C54D6B5E-CCE8-4912-B236-70DADD6654A9}" type="sibTrans" cxnId="{CB88CD67-4FA1-4ACC-9C82-3A2CABD195DB}">
      <dgm:prSet/>
      <dgm:spPr/>
      <dgm:t>
        <a:bodyPr/>
        <a:lstStyle/>
        <a:p>
          <a:endParaRPr lang="en-US"/>
        </a:p>
      </dgm:t>
    </dgm:pt>
    <dgm:pt modelId="{28BC73D1-9764-464D-BFC2-4FD2BAFE39BC}">
      <dgm:prSet custT="1"/>
      <dgm:spPr/>
      <dgm:t>
        <a:bodyPr/>
        <a:lstStyle/>
        <a:p>
          <a:pPr>
            <a:lnSpc>
              <a:spcPct val="100000"/>
            </a:lnSpc>
          </a:pPr>
          <a:r>
            <a:rPr lang="en-US" sz="2000"/>
            <a:t>Instagram API</a:t>
          </a:r>
          <a:endParaRPr lang="en-US" sz="2000" dirty="0"/>
        </a:p>
      </dgm:t>
    </dgm:pt>
    <dgm:pt modelId="{9077B491-1916-437E-B9D0-17CA33403C29}" type="parTrans" cxnId="{ACFCE26C-7C67-4B33-AD0E-A0DB8244B0AD}">
      <dgm:prSet/>
      <dgm:spPr/>
      <dgm:t>
        <a:bodyPr/>
        <a:lstStyle/>
        <a:p>
          <a:endParaRPr lang="en-US"/>
        </a:p>
      </dgm:t>
    </dgm:pt>
    <dgm:pt modelId="{865E2C0D-04ED-4092-AAC9-5A30C8971F90}" type="sibTrans" cxnId="{ACFCE26C-7C67-4B33-AD0E-A0DB8244B0AD}">
      <dgm:prSet/>
      <dgm:spPr/>
      <dgm:t>
        <a:bodyPr/>
        <a:lstStyle/>
        <a:p>
          <a:endParaRPr lang="en-US"/>
        </a:p>
      </dgm:t>
    </dgm:pt>
    <dgm:pt modelId="{B28705FB-DAC6-414E-AE59-21C2078D18F0}">
      <dgm:prSet custT="1"/>
      <dgm:spPr/>
      <dgm:t>
        <a:bodyPr/>
        <a:lstStyle/>
        <a:p>
          <a:pPr>
            <a:lnSpc>
              <a:spcPct val="100000"/>
            </a:lnSpc>
          </a:pPr>
          <a:r>
            <a:rPr lang="en-US" sz="2000"/>
            <a:t>Google Ads API</a:t>
          </a:r>
          <a:endParaRPr lang="en-US" sz="1700" dirty="0"/>
        </a:p>
      </dgm:t>
    </dgm:pt>
    <dgm:pt modelId="{AD29DC32-3AB6-4E33-B6A1-C45928083E01}" type="parTrans" cxnId="{8D79959B-0CB8-4387-8FA5-CF5AD3683997}">
      <dgm:prSet/>
      <dgm:spPr/>
      <dgm:t>
        <a:bodyPr/>
        <a:lstStyle/>
        <a:p>
          <a:endParaRPr lang="en-US"/>
        </a:p>
      </dgm:t>
    </dgm:pt>
    <dgm:pt modelId="{7B39EB7D-6549-4D5A-A1A6-A5A932E4E10B}" type="sibTrans" cxnId="{8D79959B-0CB8-4387-8FA5-CF5AD3683997}">
      <dgm:prSet/>
      <dgm:spPr/>
      <dgm:t>
        <a:bodyPr/>
        <a:lstStyle/>
        <a:p>
          <a:endParaRPr lang="en-US"/>
        </a:p>
      </dgm:t>
    </dgm:pt>
    <dgm:pt modelId="{946FBE14-7F8C-40C2-A5E3-CA7201C0F425}" type="pres">
      <dgm:prSet presAssocID="{A29EBB12-6BEF-4B47-AC00-ED2DD7ED1E00}" presName="root" presStyleCnt="0">
        <dgm:presLayoutVars>
          <dgm:dir/>
          <dgm:resizeHandles val="exact"/>
        </dgm:presLayoutVars>
      </dgm:prSet>
      <dgm:spPr/>
    </dgm:pt>
    <dgm:pt modelId="{590807AC-0CDF-4B25-914E-A4D7936A2A0B}" type="pres">
      <dgm:prSet presAssocID="{C940A731-F482-418E-B9AE-62437D6D6632}" presName="compNode" presStyleCnt="0"/>
      <dgm:spPr/>
    </dgm:pt>
    <dgm:pt modelId="{D286E720-DD45-4179-85F2-C02C0E9FE304}" type="pres">
      <dgm:prSet presAssocID="{C940A731-F482-418E-B9AE-62437D6D6632}" presName="bgRect" presStyleLbl="bgShp" presStyleIdx="0" presStyleCnt="2"/>
      <dgm:spPr/>
    </dgm:pt>
    <dgm:pt modelId="{B338114F-D27B-4418-8DD6-857B1CF986F1}" type="pres">
      <dgm:prSet presAssocID="{C940A731-F482-418E-B9AE-62437D6D663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oud Computing"/>
        </a:ext>
      </dgm:extLst>
    </dgm:pt>
    <dgm:pt modelId="{A945A040-66D1-4C5A-9C06-02D15EFD31E8}" type="pres">
      <dgm:prSet presAssocID="{C940A731-F482-418E-B9AE-62437D6D6632}" presName="spaceRect" presStyleCnt="0"/>
      <dgm:spPr/>
    </dgm:pt>
    <dgm:pt modelId="{AE5BE840-0062-4989-A37A-E6B5421BF5F8}" type="pres">
      <dgm:prSet presAssocID="{C940A731-F482-418E-B9AE-62437D6D6632}" presName="parTx" presStyleLbl="revTx" presStyleIdx="0" presStyleCnt="4">
        <dgm:presLayoutVars>
          <dgm:chMax val="0"/>
          <dgm:chPref val="0"/>
        </dgm:presLayoutVars>
      </dgm:prSet>
      <dgm:spPr/>
    </dgm:pt>
    <dgm:pt modelId="{BDA15CC3-554A-49B9-A600-815A7787E39D}" type="pres">
      <dgm:prSet presAssocID="{C940A731-F482-418E-B9AE-62437D6D6632}" presName="desTx" presStyleLbl="revTx" presStyleIdx="1" presStyleCnt="4">
        <dgm:presLayoutVars/>
      </dgm:prSet>
      <dgm:spPr/>
    </dgm:pt>
    <dgm:pt modelId="{5339EB92-FB70-4DFE-8F8C-14341A61140A}" type="pres">
      <dgm:prSet presAssocID="{4158FDB8-468A-49AC-AB43-D9A1A204CA5E}" presName="sibTrans" presStyleCnt="0"/>
      <dgm:spPr/>
    </dgm:pt>
    <dgm:pt modelId="{A6C5FFE6-65B1-48EB-A499-4BC2CC672B29}" type="pres">
      <dgm:prSet presAssocID="{7CD4E273-762F-487A-A83B-C4E3A6A44154}" presName="compNode" presStyleCnt="0"/>
      <dgm:spPr/>
    </dgm:pt>
    <dgm:pt modelId="{AE7D0DF5-5BA5-478C-86A8-B1EE4C35EF44}" type="pres">
      <dgm:prSet presAssocID="{7CD4E273-762F-487A-A83B-C4E3A6A44154}" presName="bgRect" presStyleLbl="bgShp" presStyleIdx="1" presStyleCnt="2"/>
      <dgm:spPr/>
    </dgm:pt>
    <dgm:pt modelId="{F2FCCC3A-0073-4F49-9AE4-8391E59E5DA6}" type="pres">
      <dgm:prSet presAssocID="{7CD4E273-762F-487A-A83B-C4E3A6A4415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mart Phone"/>
        </a:ext>
      </dgm:extLst>
    </dgm:pt>
    <dgm:pt modelId="{B01B3F9A-BAAC-40D0-A4B7-9E55126D9825}" type="pres">
      <dgm:prSet presAssocID="{7CD4E273-762F-487A-A83B-C4E3A6A44154}" presName="spaceRect" presStyleCnt="0"/>
      <dgm:spPr/>
    </dgm:pt>
    <dgm:pt modelId="{C6733264-52F6-4AFC-9674-BF1E88E823AA}" type="pres">
      <dgm:prSet presAssocID="{7CD4E273-762F-487A-A83B-C4E3A6A44154}" presName="parTx" presStyleLbl="revTx" presStyleIdx="2" presStyleCnt="4">
        <dgm:presLayoutVars>
          <dgm:chMax val="0"/>
          <dgm:chPref val="0"/>
        </dgm:presLayoutVars>
      </dgm:prSet>
      <dgm:spPr/>
    </dgm:pt>
    <dgm:pt modelId="{A78EABB3-EF5E-46F6-AF36-D8EB14BDFA1B}" type="pres">
      <dgm:prSet presAssocID="{7CD4E273-762F-487A-A83B-C4E3A6A44154}" presName="desTx" presStyleLbl="revTx" presStyleIdx="3" presStyleCnt="4">
        <dgm:presLayoutVars/>
      </dgm:prSet>
      <dgm:spPr/>
    </dgm:pt>
  </dgm:ptLst>
  <dgm:cxnLst>
    <dgm:cxn modelId="{AFB1361D-E4D7-6743-B2D6-C0CEC9841D85}" type="presOf" srcId="{7CD4E273-762F-487A-A83B-C4E3A6A44154}" destId="{C6733264-52F6-4AFC-9674-BF1E88E823AA}" srcOrd="0" destOrd="0" presId="urn:microsoft.com/office/officeart/2018/2/layout/IconVerticalSolidList"/>
    <dgm:cxn modelId="{F267204E-F72F-F24C-BD4C-A1C45CC9C056}" type="presOf" srcId="{28BC73D1-9764-464D-BFC2-4FD2BAFE39BC}" destId="{A78EABB3-EF5E-46F6-AF36-D8EB14BDFA1B}" srcOrd="0" destOrd="1" presId="urn:microsoft.com/office/officeart/2018/2/layout/IconVerticalSolidList"/>
    <dgm:cxn modelId="{AC9B5453-F5CA-C34E-8953-C0F63317FDC1}" type="presOf" srcId="{C940A731-F482-418E-B9AE-62437D6D6632}" destId="{AE5BE840-0062-4989-A37A-E6B5421BF5F8}" srcOrd="0" destOrd="0" presId="urn:microsoft.com/office/officeart/2018/2/layout/IconVerticalSolidList"/>
    <dgm:cxn modelId="{CB88CD67-4FA1-4ACC-9C82-3A2CABD195DB}" srcId="{7CD4E273-762F-487A-A83B-C4E3A6A44154}" destId="{D0575FCB-C1E7-47CD-980A-5458A5EEB985}" srcOrd="0" destOrd="0" parTransId="{A1F7E2A3-E4AE-47CC-96FA-646720C47BC2}" sibTransId="{C54D6B5E-CCE8-4912-B236-70DADD6654A9}"/>
    <dgm:cxn modelId="{ACFCE26C-7C67-4B33-AD0E-A0DB8244B0AD}" srcId="{7CD4E273-762F-487A-A83B-C4E3A6A44154}" destId="{28BC73D1-9764-464D-BFC2-4FD2BAFE39BC}" srcOrd="1" destOrd="0" parTransId="{9077B491-1916-437E-B9D0-17CA33403C29}" sibTransId="{865E2C0D-04ED-4092-AAC9-5A30C8971F90}"/>
    <dgm:cxn modelId="{7369AD88-192D-48F5-9A72-3C8B04A7C66A}" srcId="{A29EBB12-6BEF-4B47-AC00-ED2DD7ED1E00}" destId="{C940A731-F482-418E-B9AE-62437D6D6632}" srcOrd="0" destOrd="0" parTransId="{8F469382-224C-4A68-BF87-61C476B479E4}" sibTransId="{4158FDB8-468A-49AC-AB43-D9A1A204CA5E}"/>
    <dgm:cxn modelId="{8D79959B-0CB8-4387-8FA5-CF5AD3683997}" srcId="{7CD4E273-762F-487A-A83B-C4E3A6A44154}" destId="{B28705FB-DAC6-414E-AE59-21C2078D18F0}" srcOrd="2" destOrd="0" parTransId="{AD29DC32-3AB6-4E33-B6A1-C45928083E01}" sibTransId="{7B39EB7D-6549-4D5A-A1A6-A5A932E4E10B}"/>
    <dgm:cxn modelId="{69C3819D-16A7-48B8-8AE2-DDE5EDED2091}" srcId="{C940A731-F482-418E-B9AE-62437D6D6632}" destId="{D47F71F5-38B6-4C5E-B218-C053D3CD2632}" srcOrd="0" destOrd="0" parTransId="{773F82BD-D714-43D0-82C9-74938C7D8DE2}" sibTransId="{505742F8-D0F4-473A-8502-8EB2F91A5C07}"/>
    <dgm:cxn modelId="{57770EB0-34EA-6744-90DF-9062CC49C73A}" type="presOf" srcId="{D47F71F5-38B6-4C5E-B218-C053D3CD2632}" destId="{BDA15CC3-554A-49B9-A600-815A7787E39D}" srcOrd="0" destOrd="0" presId="urn:microsoft.com/office/officeart/2018/2/layout/IconVerticalSolidList"/>
    <dgm:cxn modelId="{917892B6-A1E1-EB4E-9F39-0354AFFB4738}" type="presOf" srcId="{B28705FB-DAC6-414E-AE59-21C2078D18F0}" destId="{A78EABB3-EF5E-46F6-AF36-D8EB14BDFA1B}" srcOrd="0" destOrd="2" presId="urn:microsoft.com/office/officeart/2018/2/layout/IconVerticalSolidList"/>
    <dgm:cxn modelId="{9169B1D2-7B74-BD41-AB5C-1005D3E9CF88}" type="presOf" srcId="{D0575FCB-C1E7-47CD-980A-5458A5EEB985}" destId="{A78EABB3-EF5E-46F6-AF36-D8EB14BDFA1B}" srcOrd="0" destOrd="0" presId="urn:microsoft.com/office/officeart/2018/2/layout/IconVerticalSolidList"/>
    <dgm:cxn modelId="{9E8057DD-DE18-45A9-9A5B-6712B31280A8}" srcId="{A29EBB12-6BEF-4B47-AC00-ED2DD7ED1E00}" destId="{7CD4E273-762F-487A-A83B-C4E3A6A44154}" srcOrd="1" destOrd="0" parTransId="{CD3A415B-45BE-4E9D-B799-137DDF97F1DC}" sibTransId="{178B8D6B-7668-4DF1-9F3F-274627E3DFCC}"/>
    <dgm:cxn modelId="{6D23A9ED-A2E2-3D4F-B1D4-11B289B8F26B}" type="presOf" srcId="{A29EBB12-6BEF-4B47-AC00-ED2DD7ED1E00}" destId="{946FBE14-7F8C-40C2-A5E3-CA7201C0F425}" srcOrd="0" destOrd="0" presId="urn:microsoft.com/office/officeart/2018/2/layout/IconVerticalSolidList"/>
    <dgm:cxn modelId="{1867E685-B48D-DF47-A70D-6EB33BDBFE31}" type="presParOf" srcId="{946FBE14-7F8C-40C2-A5E3-CA7201C0F425}" destId="{590807AC-0CDF-4B25-914E-A4D7936A2A0B}" srcOrd="0" destOrd="0" presId="urn:microsoft.com/office/officeart/2018/2/layout/IconVerticalSolidList"/>
    <dgm:cxn modelId="{1DFEFCD1-5620-F34A-8180-7774401063E6}" type="presParOf" srcId="{590807AC-0CDF-4B25-914E-A4D7936A2A0B}" destId="{D286E720-DD45-4179-85F2-C02C0E9FE304}" srcOrd="0" destOrd="0" presId="urn:microsoft.com/office/officeart/2018/2/layout/IconVerticalSolidList"/>
    <dgm:cxn modelId="{1ADD8D4C-592A-A246-9F64-AABF0C718762}" type="presParOf" srcId="{590807AC-0CDF-4B25-914E-A4D7936A2A0B}" destId="{B338114F-D27B-4418-8DD6-857B1CF986F1}" srcOrd="1" destOrd="0" presId="urn:microsoft.com/office/officeart/2018/2/layout/IconVerticalSolidList"/>
    <dgm:cxn modelId="{C42E6D4E-A08C-034B-8C37-67769A71FDB0}" type="presParOf" srcId="{590807AC-0CDF-4B25-914E-A4D7936A2A0B}" destId="{A945A040-66D1-4C5A-9C06-02D15EFD31E8}" srcOrd="2" destOrd="0" presId="urn:microsoft.com/office/officeart/2018/2/layout/IconVerticalSolidList"/>
    <dgm:cxn modelId="{1B3CCC70-CD0E-634A-9F50-76F5DFD77C40}" type="presParOf" srcId="{590807AC-0CDF-4B25-914E-A4D7936A2A0B}" destId="{AE5BE840-0062-4989-A37A-E6B5421BF5F8}" srcOrd="3" destOrd="0" presId="urn:microsoft.com/office/officeart/2018/2/layout/IconVerticalSolidList"/>
    <dgm:cxn modelId="{9385F2A4-0453-2647-A9B5-57D0CC760A74}" type="presParOf" srcId="{590807AC-0CDF-4B25-914E-A4D7936A2A0B}" destId="{BDA15CC3-554A-49B9-A600-815A7787E39D}" srcOrd="4" destOrd="0" presId="urn:microsoft.com/office/officeart/2018/2/layout/IconVerticalSolidList"/>
    <dgm:cxn modelId="{CB36C540-1DB5-1A43-BF49-29EA9AEC2C85}" type="presParOf" srcId="{946FBE14-7F8C-40C2-A5E3-CA7201C0F425}" destId="{5339EB92-FB70-4DFE-8F8C-14341A61140A}" srcOrd="1" destOrd="0" presId="urn:microsoft.com/office/officeart/2018/2/layout/IconVerticalSolidList"/>
    <dgm:cxn modelId="{B80C627D-3C6B-324D-990D-2488E76D3AA1}" type="presParOf" srcId="{946FBE14-7F8C-40C2-A5E3-CA7201C0F425}" destId="{A6C5FFE6-65B1-48EB-A499-4BC2CC672B29}" srcOrd="2" destOrd="0" presId="urn:microsoft.com/office/officeart/2018/2/layout/IconVerticalSolidList"/>
    <dgm:cxn modelId="{F0E7A4C7-3819-D14C-A920-C2DA38DAC94F}" type="presParOf" srcId="{A6C5FFE6-65B1-48EB-A499-4BC2CC672B29}" destId="{AE7D0DF5-5BA5-478C-86A8-B1EE4C35EF44}" srcOrd="0" destOrd="0" presId="urn:microsoft.com/office/officeart/2018/2/layout/IconVerticalSolidList"/>
    <dgm:cxn modelId="{102E5F27-8B5A-2F4B-B151-858B829BC5CB}" type="presParOf" srcId="{A6C5FFE6-65B1-48EB-A499-4BC2CC672B29}" destId="{F2FCCC3A-0073-4F49-9AE4-8391E59E5DA6}" srcOrd="1" destOrd="0" presId="urn:microsoft.com/office/officeart/2018/2/layout/IconVerticalSolidList"/>
    <dgm:cxn modelId="{A38D9760-8DA6-E14C-B23A-FD3109DF9CBC}" type="presParOf" srcId="{A6C5FFE6-65B1-48EB-A499-4BC2CC672B29}" destId="{B01B3F9A-BAAC-40D0-A4B7-9E55126D9825}" srcOrd="2" destOrd="0" presId="urn:microsoft.com/office/officeart/2018/2/layout/IconVerticalSolidList"/>
    <dgm:cxn modelId="{23571899-7289-1245-9BC0-662CAD77DDF7}" type="presParOf" srcId="{A6C5FFE6-65B1-48EB-A499-4BC2CC672B29}" destId="{C6733264-52F6-4AFC-9674-BF1E88E823AA}" srcOrd="3" destOrd="0" presId="urn:microsoft.com/office/officeart/2018/2/layout/IconVerticalSolidList"/>
    <dgm:cxn modelId="{FC9A10FD-CA94-854B-A496-E0EA561DC987}" type="presParOf" srcId="{A6C5FFE6-65B1-48EB-A499-4BC2CC672B29}" destId="{A78EABB3-EF5E-46F6-AF36-D8EB14BDFA1B}"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2270B8-6DC5-40E8-9960-24D87B9ED5C8}">
      <dsp:nvSpPr>
        <dsp:cNvPr id="0" name=""/>
        <dsp:cNvSpPr/>
      </dsp:nvSpPr>
      <dsp:spPr>
        <a:xfrm>
          <a:off x="61027" y="796464"/>
          <a:ext cx="930532" cy="93053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E21312BF-2AE9-42C7-8FC0-D3F0316EC0FB}">
      <dsp:nvSpPr>
        <dsp:cNvPr id="0" name=""/>
        <dsp:cNvSpPr/>
      </dsp:nvSpPr>
      <dsp:spPr>
        <a:xfrm>
          <a:off x="256439" y="991876"/>
          <a:ext cx="539709" cy="5397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6D6F555-E44D-4A3D-8794-5AAE3A71CAB9}">
      <dsp:nvSpPr>
        <dsp:cNvPr id="0" name=""/>
        <dsp:cNvSpPr/>
      </dsp:nvSpPr>
      <dsp:spPr>
        <a:xfrm>
          <a:off x="1086554" y="762202"/>
          <a:ext cx="3170207" cy="930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GB" sz="1800" kern="1200" dirty="0">
              <a:solidFill>
                <a:schemeClr val="tx1">
                  <a:hueOff val="0"/>
                  <a:satOff val="0"/>
                  <a:lumOff val="0"/>
                </a:schemeClr>
              </a:solidFill>
            </a:rPr>
            <a:t>How effective are we generating revenue through </a:t>
          </a:r>
          <a:r>
            <a:rPr lang="en-GB" sz="2000" b="1" kern="1200" dirty="0">
              <a:solidFill>
                <a:schemeClr val="tx1">
                  <a:hueOff val="0"/>
                  <a:satOff val="0"/>
                  <a:lumOff val="0"/>
                </a:schemeClr>
              </a:solidFill>
            </a:rPr>
            <a:t>sales</a:t>
          </a:r>
          <a:r>
            <a:rPr lang="en-GB" sz="1800" kern="1200" dirty="0">
              <a:solidFill>
                <a:schemeClr val="tx1">
                  <a:hueOff val="0"/>
                  <a:satOff val="0"/>
                  <a:lumOff val="0"/>
                </a:schemeClr>
              </a:solidFill>
            </a:rPr>
            <a:t> activities &amp; ensuring operational efficiency?</a:t>
          </a:r>
          <a:endParaRPr lang="en-US" sz="1800" b="0" kern="1200" dirty="0">
            <a:solidFill>
              <a:schemeClr val="tx1">
                <a:hueOff val="0"/>
                <a:satOff val="0"/>
                <a:lumOff val="0"/>
              </a:schemeClr>
            </a:solidFill>
          </a:endParaRPr>
        </a:p>
      </dsp:txBody>
      <dsp:txXfrm>
        <a:off x="1086554" y="762202"/>
        <a:ext cx="3170207" cy="930532"/>
      </dsp:txXfrm>
    </dsp:sp>
    <dsp:sp modelId="{BF323819-F8EE-45CD-AC02-D173B2B579CA}">
      <dsp:nvSpPr>
        <dsp:cNvPr id="0" name=""/>
        <dsp:cNvSpPr/>
      </dsp:nvSpPr>
      <dsp:spPr>
        <a:xfrm>
          <a:off x="4254946" y="796464"/>
          <a:ext cx="930532" cy="93053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85EDDD12-A753-4304-8A06-E624F5BCD783}">
      <dsp:nvSpPr>
        <dsp:cNvPr id="0" name=""/>
        <dsp:cNvSpPr/>
      </dsp:nvSpPr>
      <dsp:spPr>
        <a:xfrm>
          <a:off x="4450358" y="991876"/>
          <a:ext cx="539709" cy="5397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6D728D7-FE2A-48D1-8BF3-9E8BA3466D4E}">
      <dsp:nvSpPr>
        <dsp:cNvPr id="0" name=""/>
        <dsp:cNvSpPr/>
      </dsp:nvSpPr>
      <dsp:spPr>
        <a:xfrm>
          <a:off x="5384879" y="796464"/>
          <a:ext cx="2193398" cy="930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solidFill>
                <a:schemeClr val="tx1">
                  <a:hueOff val="0"/>
                  <a:satOff val="0"/>
                  <a:lumOff val="0"/>
                </a:schemeClr>
              </a:solidFill>
            </a:rPr>
            <a:t>Which </a:t>
          </a:r>
          <a:r>
            <a:rPr lang="en-US" sz="2000" b="1" kern="1200" dirty="0">
              <a:solidFill>
                <a:schemeClr val="tx1">
                  <a:hueOff val="0"/>
                  <a:satOff val="0"/>
                  <a:lumOff val="0"/>
                </a:schemeClr>
              </a:solidFill>
            </a:rPr>
            <a:t>product</a:t>
          </a:r>
          <a:r>
            <a:rPr lang="en-US" sz="1800" kern="1200" dirty="0">
              <a:solidFill>
                <a:schemeClr val="tx1">
                  <a:hueOff val="0"/>
                  <a:satOff val="0"/>
                  <a:lumOff val="0"/>
                </a:schemeClr>
              </a:solidFill>
            </a:rPr>
            <a:t> to focus to derive business growth?</a:t>
          </a:r>
        </a:p>
      </dsp:txBody>
      <dsp:txXfrm>
        <a:off x="5384879" y="796464"/>
        <a:ext cx="2193398" cy="930532"/>
      </dsp:txXfrm>
    </dsp:sp>
    <dsp:sp modelId="{908BBA82-C9C7-4C15-9CE6-1301605E8AF9}">
      <dsp:nvSpPr>
        <dsp:cNvPr id="0" name=""/>
        <dsp:cNvSpPr/>
      </dsp:nvSpPr>
      <dsp:spPr>
        <a:xfrm>
          <a:off x="7960461" y="796464"/>
          <a:ext cx="930532" cy="93053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92FCACB8-8060-4593-9C9E-D7003D936083}">
      <dsp:nvSpPr>
        <dsp:cNvPr id="0" name=""/>
        <dsp:cNvSpPr/>
      </dsp:nvSpPr>
      <dsp:spPr>
        <a:xfrm>
          <a:off x="8155873" y="991876"/>
          <a:ext cx="539709" cy="5397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0F9F8F2-6261-44B7-B425-0FAA49E517C3}">
      <dsp:nvSpPr>
        <dsp:cNvPr id="0" name=""/>
        <dsp:cNvSpPr/>
      </dsp:nvSpPr>
      <dsp:spPr>
        <a:xfrm>
          <a:off x="8968561" y="796464"/>
          <a:ext cx="2437063" cy="930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GB" sz="1800" kern="1200" dirty="0">
              <a:solidFill>
                <a:schemeClr val="tx1">
                  <a:hueOff val="0"/>
                  <a:satOff val="0"/>
                  <a:lumOff val="0"/>
                </a:schemeClr>
              </a:solidFill>
            </a:rPr>
            <a:t>How can we improve </a:t>
          </a:r>
          <a:r>
            <a:rPr lang="en-GB" sz="2000" b="1" kern="1200" dirty="0">
              <a:solidFill>
                <a:schemeClr val="tx1">
                  <a:hueOff val="0"/>
                  <a:satOff val="0"/>
                  <a:lumOff val="0"/>
                </a:schemeClr>
              </a:solidFill>
            </a:rPr>
            <a:t>customer</a:t>
          </a:r>
          <a:r>
            <a:rPr lang="en-GB" sz="1800" kern="1200" dirty="0">
              <a:solidFill>
                <a:schemeClr val="tx1">
                  <a:hueOff val="0"/>
                  <a:satOff val="0"/>
                  <a:lumOff val="0"/>
                </a:schemeClr>
              </a:solidFill>
            </a:rPr>
            <a:t> retention and acquisition?</a:t>
          </a:r>
          <a:endParaRPr lang="en-US" sz="1800" kern="1200" dirty="0">
            <a:solidFill>
              <a:schemeClr val="tx1">
                <a:hueOff val="0"/>
                <a:satOff val="0"/>
                <a:lumOff val="0"/>
              </a:schemeClr>
            </a:solidFill>
          </a:endParaRPr>
        </a:p>
      </dsp:txBody>
      <dsp:txXfrm>
        <a:off x="8968561" y="796464"/>
        <a:ext cx="2437063" cy="930532"/>
      </dsp:txXfrm>
    </dsp:sp>
    <dsp:sp modelId="{0B7B9D94-3336-44B1-8144-AB204F77C163}">
      <dsp:nvSpPr>
        <dsp:cNvPr id="0" name=""/>
        <dsp:cNvSpPr/>
      </dsp:nvSpPr>
      <dsp:spPr>
        <a:xfrm>
          <a:off x="61027" y="2434441"/>
          <a:ext cx="930532" cy="93053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517BA7D5-47CC-4AA5-9180-E38BB8FF0C05}">
      <dsp:nvSpPr>
        <dsp:cNvPr id="0" name=""/>
        <dsp:cNvSpPr/>
      </dsp:nvSpPr>
      <dsp:spPr>
        <a:xfrm>
          <a:off x="256439" y="2629853"/>
          <a:ext cx="539709" cy="5397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8D14975-01E5-4DE0-99EF-0B052384F732}">
      <dsp:nvSpPr>
        <dsp:cNvPr id="0" name=""/>
        <dsp:cNvSpPr/>
      </dsp:nvSpPr>
      <dsp:spPr>
        <a:xfrm>
          <a:off x="1153091" y="2480735"/>
          <a:ext cx="2639558" cy="930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GB" sz="1800" kern="1200" dirty="0">
              <a:solidFill>
                <a:schemeClr val="tx1">
                  <a:hueOff val="0"/>
                  <a:satOff val="0"/>
                  <a:lumOff val="0"/>
                </a:schemeClr>
              </a:solidFill>
            </a:rPr>
            <a:t>How can we optimize </a:t>
          </a:r>
          <a:r>
            <a:rPr lang="en-GB" sz="2000" b="1" kern="1200" dirty="0">
              <a:solidFill>
                <a:schemeClr val="tx1">
                  <a:hueOff val="0"/>
                  <a:satOff val="0"/>
                  <a:lumOff val="0"/>
                </a:schemeClr>
              </a:solidFill>
            </a:rPr>
            <a:t>marketing spend </a:t>
          </a:r>
          <a:r>
            <a:rPr lang="en-GB" sz="1800" kern="1200" dirty="0">
              <a:solidFill>
                <a:schemeClr val="tx1">
                  <a:hueOff val="0"/>
                  <a:satOff val="0"/>
                  <a:lumOff val="0"/>
                </a:schemeClr>
              </a:solidFill>
            </a:rPr>
            <a:t>&amp; improve campaign efficiency?</a:t>
          </a:r>
          <a:endParaRPr lang="en-US" sz="1800" kern="1200" dirty="0">
            <a:solidFill>
              <a:schemeClr val="tx1">
                <a:hueOff val="0"/>
                <a:satOff val="0"/>
                <a:lumOff val="0"/>
              </a:schemeClr>
            </a:solidFill>
          </a:endParaRPr>
        </a:p>
      </dsp:txBody>
      <dsp:txXfrm>
        <a:off x="1153091" y="2480735"/>
        <a:ext cx="2639558" cy="930532"/>
      </dsp:txXfrm>
    </dsp:sp>
    <dsp:sp modelId="{4E0CACEB-4C0B-4CC3-891A-4E1C04BD5FDF}">
      <dsp:nvSpPr>
        <dsp:cNvPr id="0" name=""/>
        <dsp:cNvSpPr/>
      </dsp:nvSpPr>
      <dsp:spPr>
        <a:xfrm>
          <a:off x="4232686" y="2388147"/>
          <a:ext cx="930532" cy="93053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BA6DB404-0E1F-40CF-88C0-1269069360A0}">
      <dsp:nvSpPr>
        <dsp:cNvPr id="0" name=""/>
        <dsp:cNvSpPr/>
      </dsp:nvSpPr>
      <dsp:spPr>
        <a:xfrm>
          <a:off x="4474398" y="2606705"/>
          <a:ext cx="539709" cy="53970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8CAEE3C-2543-4C23-9E33-AABC1F496DD0}">
      <dsp:nvSpPr>
        <dsp:cNvPr id="0" name=""/>
        <dsp:cNvSpPr/>
      </dsp:nvSpPr>
      <dsp:spPr>
        <a:xfrm>
          <a:off x="5295586" y="2457593"/>
          <a:ext cx="3126931" cy="930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GB" sz="1800" kern="1200" dirty="0">
              <a:solidFill>
                <a:schemeClr val="tx1">
                  <a:hueOff val="0"/>
                  <a:satOff val="0"/>
                  <a:lumOff val="0"/>
                </a:schemeClr>
              </a:solidFill>
            </a:rPr>
            <a:t>How can we </a:t>
          </a:r>
          <a:r>
            <a:rPr lang="en-GB" sz="2000" b="1" kern="1200" dirty="0">
              <a:solidFill>
                <a:schemeClr val="tx1">
                  <a:hueOff val="0"/>
                  <a:satOff val="0"/>
                  <a:lumOff val="0"/>
                </a:schemeClr>
              </a:solidFill>
            </a:rPr>
            <a:t>predict future revenue and orders </a:t>
          </a:r>
          <a:r>
            <a:rPr lang="en-GB" sz="1800" kern="1200" dirty="0">
              <a:solidFill>
                <a:schemeClr val="tx1">
                  <a:hueOff val="0"/>
                  <a:satOff val="0"/>
                  <a:lumOff val="0"/>
                </a:schemeClr>
              </a:solidFill>
            </a:rPr>
            <a:t>to ensure business readiness?</a:t>
          </a:r>
          <a:endParaRPr lang="en-US" sz="1800" kern="1200" dirty="0">
            <a:solidFill>
              <a:schemeClr val="tx1">
                <a:hueOff val="0"/>
                <a:satOff val="0"/>
                <a:lumOff val="0"/>
              </a:schemeClr>
            </a:solidFill>
          </a:endParaRPr>
        </a:p>
      </dsp:txBody>
      <dsp:txXfrm>
        <a:off x="5295586" y="2457593"/>
        <a:ext cx="3126931" cy="9305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9D7A9A-C4FF-9947-9CD2-F33467F04F60}">
      <dsp:nvSpPr>
        <dsp:cNvPr id="0" name=""/>
        <dsp:cNvSpPr/>
      </dsp:nvSpPr>
      <dsp:spPr>
        <a:xfrm>
          <a:off x="4554" y="250246"/>
          <a:ext cx="1412021" cy="8472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Order placed </a:t>
          </a:r>
          <a:endParaRPr lang="en-GB" sz="1800" kern="1200" dirty="0"/>
        </a:p>
      </dsp:txBody>
      <dsp:txXfrm>
        <a:off x="29368" y="275060"/>
        <a:ext cx="1362393" cy="797584"/>
      </dsp:txXfrm>
    </dsp:sp>
    <dsp:sp modelId="{D9F1EBAA-906A-F146-AD9D-C382CB7F4A4F}">
      <dsp:nvSpPr>
        <dsp:cNvPr id="0" name=""/>
        <dsp:cNvSpPr/>
      </dsp:nvSpPr>
      <dsp:spPr>
        <a:xfrm>
          <a:off x="1557778" y="498762"/>
          <a:ext cx="299348" cy="3501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1557778" y="568798"/>
        <a:ext cx="209544" cy="210109"/>
      </dsp:txXfrm>
    </dsp:sp>
    <dsp:sp modelId="{D85C5EFC-9192-9C45-A963-8084BDA8982F}">
      <dsp:nvSpPr>
        <dsp:cNvPr id="0" name=""/>
        <dsp:cNvSpPr/>
      </dsp:nvSpPr>
      <dsp:spPr>
        <a:xfrm>
          <a:off x="1981384" y="250246"/>
          <a:ext cx="1412021" cy="8472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Confirmation </a:t>
          </a:r>
          <a:endParaRPr lang="en-GB" sz="1800" kern="1200" dirty="0"/>
        </a:p>
      </dsp:txBody>
      <dsp:txXfrm>
        <a:off x="2006198" y="275060"/>
        <a:ext cx="1362393" cy="797584"/>
      </dsp:txXfrm>
    </dsp:sp>
    <dsp:sp modelId="{30E92875-0696-F145-93BE-B48668E399FA}">
      <dsp:nvSpPr>
        <dsp:cNvPr id="0" name=""/>
        <dsp:cNvSpPr/>
      </dsp:nvSpPr>
      <dsp:spPr>
        <a:xfrm>
          <a:off x="3534607" y="498762"/>
          <a:ext cx="299348" cy="3501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3534607" y="568798"/>
        <a:ext cx="209544" cy="210109"/>
      </dsp:txXfrm>
    </dsp:sp>
    <dsp:sp modelId="{9477CE2A-6084-8046-82E9-E230A2DC661F}">
      <dsp:nvSpPr>
        <dsp:cNvPr id="0" name=""/>
        <dsp:cNvSpPr/>
      </dsp:nvSpPr>
      <dsp:spPr>
        <a:xfrm>
          <a:off x="3958213" y="250246"/>
          <a:ext cx="1412021" cy="8472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Processing </a:t>
          </a:r>
          <a:endParaRPr lang="en-GB" sz="1800" kern="1200" dirty="0"/>
        </a:p>
      </dsp:txBody>
      <dsp:txXfrm>
        <a:off x="3983027" y="275060"/>
        <a:ext cx="1362393" cy="797584"/>
      </dsp:txXfrm>
    </dsp:sp>
    <dsp:sp modelId="{3B045D6F-03F5-4F4B-8116-6B08F6965F19}">
      <dsp:nvSpPr>
        <dsp:cNvPr id="0" name=""/>
        <dsp:cNvSpPr/>
      </dsp:nvSpPr>
      <dsp:spPr>
        <a:xfrm>
          <a:off x="5511437" y="498762"/>
          <a:ext cx="299348" cy="3501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5511437" y="568798"/>
        <a:ext cx="209544" cy="210109"/>
      </dsp:txXfrm>
    </dsp:sp>
    <dsp:sp modelId="{4D4531CC-50D0-1C49-8E84-428980B8CA04}">
      <dsp:nvSpPr>
        <dsp:cNvPr id="0" name=""/>
        <dsp:cNvSpPr/>
      </dsp:nvSpPr>
      <dsp:spPr>
        <a:xfrm>
          <a:off x="5935043" y="250246"/>
          <a:ext cx="1412021" cy="8472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Dispatched </a:t>
          </a:r>
          <a:endParaRPr lang="en-GB" sz="1800" kern="1200" dirty="0"/>
        </a:p>
      </dsp:txBody>
      <dsp:txXfrm>
        <a:off x="5959857" y="275060"/>
        <a:ext cx="1362393" cy="797584"/>
      </dsp:txXfrm>
    </dsp:sp>
    <dsp:sp modelId="{AADB5EA2-8654-694B-AD82-CB41A2318562}">
      <dsp:nvSpPr>
        <dsp:cNvPr id="0" name=""/>
        <dsp:cNvSpPr/>
      </dsp:nvSpPr>
      <dsp:spPr>
        <a:xfrm>
          <a:off x="7488266" y="498762"/>
          <a:ext cx="299348" cy="3501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7488266" y="568798"/>
        <a:ext cx="209544" cy="210109"/>
      </dsp:txXfrm>
    </dsp:sp>
    <dsp:sp modelId="{F8A2952B-93EC-6D4C-B08F-EB2B8E8609F2}">
      <dsp:nvSpPr>
        <dsp:cNvPr id="0" name=""/>
        <dsp:cNvSpPr/>
      </dsp:nvSpPr>
      <dsp:spPr>
        <a:xfrm>
          <a:off x="7911873" y="250246"/>
          <a:ext cx="1412021" cy="847212"/>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Delivered</a:t>
          </a:r>
          <a:endParaRPr lang="en-GB" sz="1800" kern="1200" dirty="0"/>
        </a:p>
      </dsp:txBody>
      <dsp:txXfrm>
        <a:off x="7936687" y="275060"/>
        <a:ext cx="1362393" cy="7975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9EC023-CB07-894A-B467-068D2CFD0C11}">
      <dsp:nvSpPr>
        <dsp:cNvPr id="0" name=""/>
        <dsp:cNvSpPr/>
      </dsp:nvSpPr>
      <dsp:spPr>
        <a:xfrm>
          <a:off x="4721" y="0"/>
          <a:ext cx="1411068" cy="8299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Brand </a:t>
          </a:r>
          <a:endParaRPr lang="en-GB" sz="1800" kern="1200" dirty="0"/>
        </a:p>
      </dsp:txBody>
      <dsp:txXfrm>
        <a:off x="29030" y="24309"/>
        <a:ext cx="1362450" cy="781360"/>
      </dsp:txXfrm>
    </dsp:sp>
    <dsp:sp modelId="{A510A75E-8207-B045-97EA-481F78BAB9E9}">
      <dsp:nvSpPr>
        <dsp:cNvPr id="0" name=""/>
        <dsp:cNvSpPr/>
      </dsp:nvSpPr>
      <dsp:spPr>
        <a:xfrm>
          <a:off x="1475517" y="233309"/>
          <a:ext cx="361101" cy="36335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GB" sz="1500" kern="1200"/>
        </a:p>
      </dsp:txBody>
      <dsp:txXfrm>
        <a:off x="1475517" y="305981"/>
        <a:ext cx="252771" cy="218014"/>
      </dsp:txXfrm>
    </dsp:sp>
    <dsp:sp modelId="{348CF220-F92F-F142-8277-26BD2597D75D}">
      <dsp:nvSpPr>
        <dsp:cNvPr id="0" name=""/>
        <dsp:cNvSpPr/>
      </dsp:nvSpPr>
      <dsp:spPr>
        <a:xfrm>
          <a:off x="1882350" y="0"/>
          <a:ext cx="1411068" cy="8299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Category</a:t>
          </a:r>
          <a:endParaRPr lang="en-GB" sz="1800" kern="1200" dirty="0"/>
        </a:p>
      </dsp:txBody>
      <dsp:txXfrm>
        <a:off x="1906659" y="24309"/>
        <a:ext cx="1362450" cy="781360"/>
      </dsp:txXfrm>
    </dsp:sp>
    <dsp:sp modelId="{2F7795A0-1D55-F449-8C15-4BB554BBE54D}">
      <dsp:nvSpPr>
        <dsp:cNvPr id="0" name=""/>
        <dsp:cNvSpPr/>
      </dsp:nvSpPr>
      <dsp:spPr>
        <a:xfrm>
          <a:off x="3458991" y="240016"/>
          <a:ext cx="351015" cy="3499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GB" sz="1500" kern="1200"/>
        </a:p>
      </dsp:txBody>
      <dsp:txXfrm>
        <a:off x="3458991" y="310005"/>
        <a:ext cx="246032" cy="209966"/>
      </dsp:txXfrm>
    </dsp:sp>
    <dsp:sp modelId="{2820CE84-C5A7-004A-9471-C7F442653A34}">
      <dsp:nvSpPr>
        <dsp:cNvPr id="0" name=""/>
        <dsp:cNvSpPr/>
      </dsp:nvSpPr>
      <dsp:spPr>
        <a:xfrm>
          <a:off x="3955711" y="0"/>
          <a:ext cx="1411068" cy="8299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Collection</a:t>
          </a:r>
          <a:endParaRPr lang="en-GB" sz="1800" kern="1200" dirty="0"/>
        </a:p>
      </dsp:txBody>
      <dsp:txXfrm>
        <a:off x="3980020" y="24309"/>
        <a:ext cx="1362450" cy="7813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5F85FC-A31A-4B3D-AD4C-DDC6B54D955C}">
      <dsp:nvSpPr>
        <dsp:cNvPr id="0" name=""/>
        <dsp:cNvSpPr/>
      </dsp:nvSpPr>
      <dsp:spPr>
        <a:xfrm>
          <a:off x="164848" y="634347"/>
          <a:ext cx="927235" cy="92723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7BB00E-6E26-434E-89BC-EA66FB34063C}">
      <dsp:nvSpPr>
        <dsp:cNvPr id="0" name=""/>
        <dsp:cNvSpPr/>
      </dsp:nvSpPr>
      <dsp:spPr>
        <a:xfrm>
          <a:off x="359568" y="829066"/>
          <a:ext cx="537796" cy="5377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68B873-5146-4CA8-BC57-B85C679B548C}">
      <dsp:nvSpPr>
        <dsp:cNvPr id="0" name=""/>
        <dsp:cNvSpPr/>
      </dsp:nvSpPr>
      <dsp:spPr>
        <a:xfrm>
          <a:off x="1213690" y="774823"/>
          <a:ext cx="2366858" cy="927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1" kern="1200" dirty="0"/>
            <a:t>Sales Analytics </a:t>
          </a:r>
          <a:br>
            <a:rPr lang="en-US" sz="1600" b="1" kern="1200" dirty="0"/>
          </a:br>
          <a:r>
            <a:rPr lang="en-US" sz="1600" kern="1200" dirty="0"/>
            <a:t>Sales revenue, total orders, average order value, track order statuses</a:t>
          </a:r>
        </a:p>
        <a:p>
          <a:pPr marL="0" lvl="0" indent="0" algn="l" defTabSz="711200">
            <a:lnSpc>
              <a:spcPct val="100000"/>
            </a:lnSpc>
            <a:spcBef>
              <a:spcPct val="0"/>
            </a:spcBef>
            <a:spcAft>
              <a:spcPct val="35000"/>
            </a:spcAft>
            <a:buNone/>
          </a:pPr>
          <a:r>
            <a:rPr lang="en-US" sz="1600" kern="1200" dirty="0"/>
            <a:t>-&gt; Optimize pricing and improve efficiency </a:t>
          </a:r>
        </a:p>
      </dsp:txBody>
      <dsp:txXfrm>
        <a:off x="1213690" y="774823"/>
        <a:ext cx="2366858" cy="927235"/>
      </dsp:txXfrm>
    </dsp:sp>
    <dsp:sp modelId="{C3094430-8937-482F-9261-FBCCAB3B14FA}">
      <dsp:nvSpPr>
        <dsp:cNvPr id="0" name=""/>
        <dsp:cNvSpPr/>
      </dsp:nvSpPr>
      <dsp:spPr>
        <a:xfrm>
          <a:off x="3947849" y="634347"/>
          <a:ext cx="927235" cy="92723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EE8470-CF12-4D62-BDDA-FB02A513E802}">
      <dsp:nvSpPr>
        <dsp:cNvPr id="0" name=""/>
        <dsp:cNvSpPr/>
      </dsp:nvSpPr>
      <dsp:spPr>
        <a:xfrm>
          <a:off x="4142568" y="829066"/>
          <a:ext cx="537796" cy="5377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B4C3E1-8A7C-44AA-B1BA-6B974FD8B44A}">
      <dsp:nvSpPr>
        <dsp:cNvPr id="0" name=""/>
        <dsp:cNvSpPr/>
      </dsp:nvSpPr>
      <dsp:spPr>
        <a:xfrm>
          <a:off x="5073778" y="634347"/>
          <a:ext cx="2185626" cy="927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1" kern="1200" dirty="0"/>
            <a:t>Product Analytics </a:t>
          </a:r>
          <a:br>
            <a:rPr lang="en-US" sz="1600" b="1" kern="1200" dirty="0"/>
          </a:br>
          <a:r>
            <a:rPr lang="en-GB" sz="1600" kern="1200" dirty="0"/>
            <a:t>Best Sellers by Collection, Category, Age, Design</a:t>
          </a:r>
        </a:p>
        <a:p>
          <a:pPr marL="0" lvl="0" indent="0" algn="l" defTabSz="711200">
            <a:lnSpc>
              <a:spcPct val="100000"/>
            </a:lnSpc>
            <a:spcBef>
              <a:spcPct val="0"/>
            </a:spcBef>
            <a:spcAft>
              <a:spcPct val="35000"/>
            </a:spcAft>
            <a:buNone/>
          </a:pPr>
          <a:r>
            <a:rPr lang="en-GB" sz="1600" kern="1200" dirty="0"/>
            <a:t>-&gt; Better inventory and product decisions</a:t>
          </a:r>
          <a:endParaRPr lang="en-US" sz="1600" kern="1200" dirty="0"/>
        </a:p>
      </dsp:txBody>
      <dsp:txXfrm>
        <a:off x="5073778" y="634347"/>
        <a:ext cx="2185626" cy="927235"/>
      </dsp:txXfrm>
    </dsp:sp>
    <dsp:sp modelId="{299E72CA-C891-43EF-8DCB-E64E036A000F}">
      <dsp:nvSpPr>
        <dsp:cNvPr id="0" name=""/>
        <dsp:cNvSpPr/>
      </dsp:nvSpPr>
      <dsp:spPr>
        <a:xfrm>
          <a:off x="164848" y="2604867"/>
          <a:ext cx="927235" cy="92723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68B27D-BA99-4C19-9026-C590C7D26925}">
      <dsp:nvSpPr>
        <dsp:cNvPr id="0" name=""/>
        <dsp:cNvSpPr/>
      </dsp:nvSpPr>
      <dsp:spPr>
        <a:xfrm>
          <a:off x="359568" y="2799587"/>
          <a:ext cx="537796" cy="5377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2A7176-6038-4EAD-AEE0-150792D7F430}">
      <dsp:nvSpPr>
        <dsp:cNvPr id="0" name=""/>
        <dsp:cNvSpPr/>
      </dsp:nvSpPr>
      <dsp:spPr>
        <a:xfrm>
          <a:off x="1290777" y="2604867"/>
          <a:ext cx="2185626" cy="927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GB" sz="1600" b="1" kern="1200" dirty="0"/>
            <a:t>Customer Analytics</a:t>
          </a:r>
          <a:br>
            <a:rPr lang="en-GB" sz="1600" b="1" kern="1200" dirty="0"/>
          </a:br>
          <a:r>
            <a:rPr lang="en-GB" sz="1600" kern="1200" dirty="0"/>
            <a:t>Top 5 customers, new and returning customers</a:t>
          </a:r>
        </a:p>
        <a:p>
          <a:pPr marL="0" lvl="0" indent="0" algn="l" defTabSz="711200">
            <a:lnSpc>
              <a:spcPct val="100000"/>
            </a:lnSpc>
            <a:spcBef>
              <a:spcPct val="0"/>
            </a:spcBef>
            <a:spcAft>
              <a:spcPct val="35000"/>
            </a:spcAft>
            <a:buNone/>
          </a:pPr>
          <a:r>
            <a:rPr lang="en-GB" sz="1600" kern="1200" dirty="0"/>
            <a:t>-&gt; Personalize marketing</a:t>
          </a:r>
        </a:p>
        <a:p>
          <a:pPr marL="0" lvl="0" indent="0" algn="l" defTabSz="711200">
            <a:lnSpc>
              <a:spcPct val="100000"/>
            </a:lnSpc>
            <a:spcBef>
              <a:spcPct val="0"/>
            </a:spcBef>
            <a:spcAft>
              <a:spcPct val="35000"/>
            </a:spcAft>
            <a:buNone/>
          </a:pPr>
          <a:r>
            <a:rPr lang="en-GB" sz="1600" kern="1200" dirty="0"/>
            <a:t>and sales strategy</a:t>
          </a:r>
          <a:endParaRPr lang="en-US" sz="1600" kern="1200" dirty="0"/>
        </a:p>
      </dsp:txBody>
      <dsp:txXfrm>
        <a:off x="1290777" y="2604867"/>
        <a:ext cx="2185626" cy="927235"/>
      </dsp:txXfrm>
    </dsp:sp>
    <dsp:sp modelId="{1299B3F9-6F94-44AA-AC10-48EC1D4F955B}">
      <dsp:nvSpPr>
        <dsp:cNvPr id="0" name=""/>
        <dsp:cNvSpPr/>
      </dsp:nvSpPr>
      <dsp:spPr>
        <a:xfrm>
          <a:off x="3857233" y="2604867"/>
          <a:ext cx="927235" cy="92723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9C8465-FE9C-42B0-8210-A8E34E96242F}">
      <dsp:nvSpPr>
        <dsp:cNvPr id="0" name=""/>
        <dsp:cNvSpPr/>
      </dsp:nvSpPr>
      <dsp:spPr>
        <a:xfrm>
          <a:off x="4051952" y="2799587"/>
          <a:ext cx="537796" cy="5377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06A25B-4218-4DDE-8C61-41A5E01DC480}">
      <dsp:nvSpPr>
        <dsp:cNvPr id="0" name=""/>
        <dsp:cNvSpPr/>
      </dsp:nvSpPr>
      <dsp:spPr>
        <a:xfrm>
          <a:off x="4983162" y="2604867"/>
          <a:ext cx="2185626" cy="927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GB" sz="1600" b="1" kern="1200" dirty="0"/>
            <a:t>Marketing Analytics</a:t>
          </a:r>
        </a:p>
        <a:p>
          <a:pPr marL="0" lvl="0" indent="0" algn="l" defTabSz="711200">
            <a:lnSpc>
              <a:spcPct val="100000"/>
            </a:lnSpc>
            <a:spcBef>
              <a:spcPct val="0"/>
            </a:spcBef>
            <a:spcAft>
              <a:spcPct val="35000"/>
            </a:spcAft>
            <a:buNone/>
          </a:pPr>
          <a:r>
            <a:rPr lang="en-GB" sz="1600" b="1" kern="1200" dirty="0"/>
            <a:t> </a:t>
          </a:r>
          <a:r>
            <a:rPr lang="en-GB" sz="1600" kern="1200" dirty="0"/>
            <a:t>Budget, ROAS, CPA - by channel, by campaign</a:t>
          </a:r>
        </a:p>
        <a:p>
          <a:pPr marL="0" lvl="0" indent="0" algn="l" defTabSz="711200">
            <a:lnSpc>
              <a:spcPct val="100000"/>
            </a:lnSpc>
            <a:spcBef>
              <a:spcPct val="0"/>
            </a:spcBef>
            <a:spcAft>
              <a:spcPct val="35000"/>
            </a:spcAft>
            <a:buNone/>
          </a:pPr>
          <a:r>
            <a:rPr lang="en-GB" sz="1600" kern="1200" dirty="0"/>
            <a:t>-&gt; Allocate resources to high performing marketing efforts</a:t>
          </a:r>
          <a:endParaRPr lang="en-US" sz="1600" kern="1200" dirty="0"/>
        </a:p>
      </dsp:txBody>
      <dsp:txXfrm>
        <a:off x="4983162" y="2604867"/>
        <a:ext cx="2185626" cy="927235"/>
      </dsp:txXfrm>
    </dsp:sp>
    <dsp:sp modelId="{D9DA04C6-EFE9-4675-B8DE-85A654561970}">
      <dsp:nvSpPr>
        <dsp:cNvPr id="0" name=""/>
        <dsp:cNvSpPr/>
      </dsp:nvSpPr>
      <dsp:spPr>
        <a:xfrm>
          <a:off x="164848" y="4153969"/>
          <a:ext cx="927235" cy="92723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40E9B9-82C1-4F19-A28D-431362DE5387}">
      <dsp:nvSpPr>
        <dsp:cNvPr id="0" name=""/>
        <dsp:cNvSpPr/>
      </dsp:nvSpPr>
      <dsp:spPr>
        <a:xfrm>
          <a:off x="394686" y="4383808"/>
          <a:ext cx="537796" cy="53779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D6A983-AD43-410E-9059-A8361369C3C7}">
      <dsp:nvSpPr>
        <dsp:cNvPr id="0" name=""/>
        <dsp:cNvSpPr/>
      </dsp:nvSpPr>
      <dsp:spPr>
        <a:xfrm>
          <a:off x="1209035" y="4575388"/>
          <a:ext cx="2349111" cy="927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GB" sz="1600" b="1" kern="1200" dirty="0"/>
            <a:t>Predictive analytics</a:t>
          </a:r>
        </a:p>
        <a:p>
          <a:pPr marL="0" lvl="0" indent="0" algn="l" defTabSz="711200">
            <a:lnSpc>
              <a:spcPct val="100000"/>
            </a:lnSpc>
            <a:spcBef>
              <a:spcPct val="0"/>
            </a:spcBef>
            <a:spcAft>
              <a:spcPct val="35000"/>
            </a:spcAft>
            <a:buNone/>
          </a:pPr>
          <a:r>
            <a:rPr lang="en-GB" sz="1600" kern="1200" dirty="0"/>
            <a:t>Revenue and order prediction</a:t>
          </a:r>
        </a:p>
        <a:p>
          <a:pPr marL="0" lvl="0" indent="0" algn="l" defTabSz="711200">
            <a:lnSpc>
              <a:spcPct val="100000"/>
            </a:lnSpc>
            <a:spcBef>
              <a:spcPct val="0"/>
            </a:spcBef>
            <a:spcAft>
              <a:spcPct val="35000"/>
            </a:spcAft>
            <a:buNone/>
          </a:pPr>
          <a:r>
            <a:rPr lang="en-GB" sz="1100" kern="1200" dirty="0"/>
            <a:t>Prediction horizon: 1 year</a:t>
          </a:r>
        </a:p>
        <a:p>
          <a:pPr marL="0" lvl="0" indent="0" algn="l" defTabSz="711200">
            <a:lnSpc>
              <a:spcPct val="100000"/>
            </a:lnSpc>
            <a:spcBef>
              <a:spcPct val="0"/>
            </a:spcBef>
            <a:spcAft>
              <a:spcPct val="35000"/>
            </a:spcAft>
            <a:buNone/>
          </a:pPr>
          <a:r>
            <a:rPr lang="en-GB" sz="1100" kern="1200" dirty="0"/>
            <a:t>Prediction point: 1 day/ 1 month</a:t>
          </a:r>
        </a:p>
        <a:p>
          <a:pPr marL="0" lvl="0" indent="0" algn="l" defTabSz="711200">
            <a:lnSpc>
              <a:spcPct val="100000"/>
            </a:lnSpc>
            <a:spcBef>
              <a:spcPct val="0"/>
            </a:spcBef>
            <a:spcAft>
              <a:spcPct val="35000"/>
            </a:spcAft>
            <a:buNone/>
          </a:pPr>
          <a:r>
            <a:rPr lang="en-GB" sz="1100" kern="1200" dirty="0"/>
            <a:t>Prediction frequency: Real time</a:t>
          </a:r>
        </a:p>
        <a:p>
          <a:pPr marL="0" lvl="0" indent="0" algn="l" defTabSz="711200">
            <a:lnSpc>
              <a:spcPct val="100000"/>
            </a:lnSpc>
            <a:spcBef>
              <a:spcPct val="0"/>
            </a:spcBef>
            <a:spcAft>
              <a:spcPct val="35000"/>
            </a:spcAft>
            <a:buNone/>
          </a:pPr>
          <a:r>
            <a:rPr lang="en-GB" sz="1600" kern="1200" dirty="0"/>
            <a:t>-&gt; Enable better planning and </a:t>
          </a:r>
          <a:r>
            <a:rPr lang="en-GB" sz="1600" kern="1200" dirty="0" err="1"/>
            <a:t>adaptibility</a:t>
          </a:r>
          <a:endParaRPr lang="en-US" sz="1600" kern="1200" dirty="0"/>
        </a:p>
      </dsp:txBody>
      <dsp:txXfrm>
        <a:off x="1209035" y="4575388"/>
        <a:ext cx="2349111" cy="9272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86E720-DD45-4179-85F2-C02C0E9FE304}">
      <dsp:nvSpPr>
        <dsp:cNvPr id="0" name=""/>
        <dsp:cNvSpPr/>
      </dsp:nvSpPr>
      <dsp:spPr>
        <a:xfrm>
          <a:off x="0" y="709959"/>
          <a:ext cx="10515600" cy="13028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38114F-D27B-4418-8DD6-857B1CF986F1}">
      <dsp:nvSpPr>
        <dsp:cNvPr id="0" name=""/>
        <dsp:cNvSpPr/>
      </dsp:nvSpPr>
      <dsp:spPr>
        <a:xfrm>
          <a:off x="394113" y="1003101"/>
          <a:ext cx="716569" cy="7165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5BE840-0062-4989-A37A-E6B5421BF5F8}">
      <dsp:nvSpPr>
        <dsp:cNvPr id="0" name=""/>
        <dsp:cNvSpPr/>
      </dsp:nvSpPr>
      <dsp:spPr>
        <a:xfrm>
          <a:off x="1504795" y="709959"/>
          <a:ext cx="4732020"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l" defTabSz="1111250">
            <a:lnSpc>
              <a:spcPct val="100000"/>
            </a:lnSpc>
            <a:spcBef>
              <a:spcPct val="0"/>
            </a:spcBef>
            <a:spcAft>
              <a:spcPct val="35000"/>
            </a:spcAft>
            <a:buNone/>
          </a:pPr>
          <a:r>
            <a:rPr lang="en-US" sz="2500" kern="1200"/>
            <a:t>Source Database</a:t>
          </a:r>
          <a:endParaRPr lang="en-US" sz="2500" kern="1200" dirty="0"/>
        </a:p>
      </dsp:txBody>
      <dsp:txXfrm>
        <a:off x="1504795" y="709959"/>
        <a:ext cx="4732020" cy="1302853"/>
      </dsp:txXfrm>
    </dsp:sp>
    <dsp:sp modelId="{BDA15CC3-554A-49B9-A600-815A7787E39D}">
      <dsp:nvSpPr>
        <dsp:cNvPr id="0" name=""/>
        <dsp:cNvSpPr/>
      </dsp:nvSpPr>
      <dsp:spPr>
        <a:xfrm>
          <a:off x="6236815" y="709959"/>
          <a:ext cx="4277313"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l" defTabSz="889000">
            <a:lnSpc>
              <a:spcPct val="100000"/>
            </a:lnSpc>
            <a:spcBef>
              <a:spcPct val="0"/>
            </a:spcBef>
            <a:spcAft>
              <a:spcPct val="35000"/>
            </a:spcAft>
            <a:buNone/>
          </a:pPr>
          <a:r>
            <a:rPr lang="en-US" sz="2000" kern="1200" dirty="0"/>
            <a:t>Amazon RDS</a:t>
          </a:r>
        </a:p>
        <a:p>
          <a:pPr marL="0" lvl="0" indent="0" algn="l" defTabSz="889000">
            <a:lnSpc>
              <a:spcPct val="100000"/>
            </a:lnSpc>
            <a:spcBef>
              <a:spcPct val="0"/>
            </a:spcBef>
            <a:spcAft>
              <a:spcPct val="35000"/>
            </a:spcAft>
            <a:buNone/>
          </a:pPr>
          <a:r>
            <a:rPr lang="en-US" sz="2000" kern="1200" dirty="0"/>
            <a:t>Extract data from Sales, orders, customer, product tables </a:t>
          </a:r>
        </a:p>
      </dsp:txBody>
      <dsp:txXfrm>
        <a:off x="6236815" y="709959"/>
        <a:ext cx="4277313" cy="1302853"/>
      </dsp:txXfrm>
    </dsp:sp>
    <dsp:sp modelId="{AE7D0DF5-5BA5-478C-86A8-B1EE4C35EF44}">
      <dsp:nvSpPr>
        <dsp:cNvPr id="0" name=""/>
        <dsp:cNvSpPr/>
      </dsp:nvSpPr>
      <dsp:spPr>
        <a:xfrm>
          <a:off x="0" y="2338525"/>
          <a:ext cx="10515600" cy="130285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FCCC3A-0073-4F49-9AE4-8391E59E5DA6}">
      <dsp:nvSpPr>
        <dsp:cNvPr id="0" name=""/>
        <dsp:cNvSpPr/>
      </dsp:nvSpPr>
      <dsp:spPr>
        <a:xfrm>
          <a:off x="394113" y="2631667"/>
          <a:ext cx="716569" cy="7165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733264-52F6-4AFC-9674-BF1E88E823AA}">
      <dsp:nvSpPr>
        <dsp:cNvPr id="0" name=""/>
        <dsp:cNvSpPr/>
      </dsp:nvSpPr>
      <dsp:spPr>
        <a:xfrm>
          <a:off x="1504795" y="2338525"/>
          <a:ext cx="4732020"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l" defTabSz="1111250">
            <a:lnSpc>
              <a:spcPct val="100000"/>
            </a:lnSpc>
            <a:spcBef>
              <a:spcPct val="0"/>
            </a:spcBef>
            <a:spcAft>
              <a:spcPct val="35000"/>
            </a:spcAft>
            <a:buNone/>
          </a:pPr>
          <a:r>
            <a:rPr lang="en-US" sz="2500" kern="1200"/>
            <a:t>Marketing Channel </a:t>
          </a:r>
        </a:p>
      </dsp:txBody>
      <dsp:txXfrm>
        <a:off x="1504795" y="2338525"/>
        <a:ext cx="4732020" cy="1302853"/>
      </dsp:txXfrm>
    </dsp:sp>
    <dsp:sp modelId="{A78EABB3-EF5E-46F6-AF36-D8EB14BDFA1B}">
      <dsp:nvSpPr>
        <dsp:cNvPr id="0" name=""/>
        <dsp:cNvSpPr/>
      </dsp:nvSpPr>
      <dsp:spPr>
        <a:xfrm>
          <a:off x="6236815" y="2338525"/>
          <a:ext cx="4277313" cy="13028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85" tIns="137885" rIns="137885" bIns="137885" numCol="1" spcCol="1270" anchor="ctr" anchorCtr="0">
          <a:noAutofit/>
        </a:bodyPr>
        <a:lstStyle/>
        <a:p>
          <a:pPr marL="0" lvl="0" indent="0" algn="l" defTabSz="889000">
            <a:lnSpc>
              <a:spcPct val="100000"/>
            </a:lnSpc>
            <a:spcBef>
              <a:spcPct val="0"/>
            </a:spcBef>
            <a:spcAft>
              <a:spcPct val="35000"/>
            </a:spcAft>
            <a:buNone/>
          </a:pPr>
          <a:r>
            <a:rPr lang="en-US" sz="2000" kern="1200" dirty="0"/>
            <a:t>Facebook API</a:t>
          </a:r>
        </a:p>
        <a:p>
          <a:pPr marL="0" lvl="0" indent="0" algn="l" defTabSz="889000">
            <a:lnSpc>
              <a:spcPct val="100000"/>
            </a:lnSpc>
            <a:spcBef>
              <a:spcPct val="0"/>
            </a:spcBef>
            <a:spcAft>
              <a:spcPct val="35000"/>
            </a:spcAft>
            <a:buNone/>
          </a:pPr>
          <a:r>
            <a:rPr lang="en-US" sz="2000" kern="1200"/>
            <a:t>Instagram API</a:t>
          </a:r>
          <a:endParaRPr lang="en-US" sz="2000" kern="1200" dirty="0"/>
        </a:p>
        <a:p>
          <a:pPr marL="0" lvl="0" indent="0" algn="l" defTabSz="889000">
            <a:lnSpc>
              <a:spcPct val="100000"/>
            </a:lnSpc>
            <a:spcBef>
              <a:spcPct val="0"/>
            </a:spcBef>
            <a:spcAft>
              <a:spcPct val="35000"/>
            </a:spcAft>
            <a:buNone/>
          </a:pPr>
          <a:r>
            <a:rPr lang="en-US" sz="2000" kern="1200"/>
            <a:t>Google Ads API</a:t>
          </a:r>
          <a:endParaRPr lang="en-US" sz="1700" kern="1200" dirty="0"/>
        </a:p>
      </dsp:txBody>
      <dsp:txXfrm>
        <a:off x="6236815" y="2338525"/>
        <a:ext cx="4277313" cy="130285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8D6238-C32A-CB48-9F6C-C420F1843B08}" type="datetimeFigureOut">
              <a:rPr lang="en-US" smtClean="0"/>
              <a:t>9/12/24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0FFDC3-541B-3C4E-82A1-699A6C9AAFBF}" type="slidenum">
              <a:rPr lang="en-US" smtClean="0"/>
              <a:t>‹#›</a:t>
            </a:fld>
            <a:endParaRPr lang="en-US"/>
          </a:p>
        </p:txBody>
      </p:sp>
    </p:spTree>
    <p:extLst>
      <p:ext uri="{BB962C8B-B14F-4D97-AF65-F5344CB8AC3E}">
        <p14:creationId xmlns:p14="http://schemas.microsoft.com/office/powerpoint/2010/main" val="1199900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0FFDC3-541B-3C4E-82A1-699A6C9AAFBF}" type="slidenum">
              <a:rPr lang="en-US" smtClean="0"/>
              <a:t>1</a:t>
            </a:fld>
            <a:endParaRPr lang="en-US"/>
          </a:p>
        </p:txBody>
      </p:sp>
    </p:spTree>
    <p:extLst>
      <p:ext uri="{BB962C8B-B14F-4D97-AF65-F5344CB8AC3E}">
        <p14:creationId xmlns:p14="http://schemas.microsoft.com/office/powerpoint/2010/main" val="2894161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1. What key performance indicators (KPIs) should we establish to measure our business performance effectively?</a:t>
            </a:r>
          </a:p>
          <a:p>
            <a:pPr marL="0" indent="0">
              <a:buNone/>
            </a:pPr>
            <a:r>
              <a:rPr lang="en-GB" sz="1200" dirty="0"/>
              <a:t>2. How can we integrate data sources to enhance our marketing analytics and drive better </a:t>
            </a:r>
          </a:p>
          <a:p>
            <a:pPr marL="0" indent="0">
              <a:buNone/>
            </a:pPr>
            <a:r>
              <a:rPr lang="en-GB" sz="1200" dirty="0"/>
              <a:t>decision-making?</a:t>
            </a:r>
          </a:p>
          <a:p>
            <a:pPr marL="0" indent="0">
              <a:buNone/>
            </a:pPr>
            <a:r>
              <a:rPr lang="en-GB" sz="1200" dirty="0"/>
              <a:t>3. What methods can we use for accurate sales forecasting and predictive analytics to optimize </a:t>
            </a:r>
          </a:p>
          <a:p>
            <a:pPr marL="0" indent="0">
              <a:buNone/>
            </a:pPr>
            <a:r>
              <a:rPr lang="en-GB" sz="1200" dirty="0"/>
              <a:t>our future business strategies?</a:t>
            </a:r>
          </a:p>
          <a:p>
            <a:endParaRPr lang="en-US" dirty="0"/>
          </a:p>
        </p:txBody>
      </p:sp>
      <p:sp>
        <p:nvSpPr>
          <p:cNvPr id="4" name="Slide Number Placeholder 3"/>
          <p:cNvSpPr>
            <a:spLocks noGrp="1"/>
          </p:cNvSpPr>
          <p:nvPr>
            <p:ph type="sldNum" sz="quarter" idx="5"/>
          </p:nvPr>
        </p:nvSpPr>
        <p:spPr/>
        <p:txBody>
          <a:bodyPr/>
          <a:lstStyle/>
          <a:p>
            <a:fld id="{340FFDC3-541B-3C4E-82A1-699A6C9AAFBF}" type="slidenum">
              <a:rPr lang="en-US" smtClean="0"/>
              <a:t>2</a:t>
            </a:fld>
            <a:endParaRPr lang="en-US"/>
          </a:p>
        </p:txBody>
      </p:sp>
    </p:spTree>
    <p:extLst>
      <p:ext uri="{BB962C8B-B14F-4D97-AF65-F5344CB8AC3E}">
        <p14:creationId xmlns:p14="http://schemas.microsoft.com/office/powerpoint/2010/main" val="1167765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4400" b="1" dirty="0"/>
              <a:t>How can we maximize sales revenue and profitability?</a:t>
            </a:r>
            <a:endParaRPr lang="en-GB" sz="4400" dirty="0"/>
          </a:p>
          <a:p>
            <a:pPr>
              <a:buFont typeface="Arial" panose="020B0604020202020204" pitchFamily="34" charset="0"/>
              <a:buChar char="•"/>
            </a:pPr>
            <a:r>
              <a:rPr lang="en-GB" sz="4400" i="1" dirty="0"/>
              <a:t>Answer</a:t>
            </a:r>
            <a:r>
              <a:rPr lang="en-GB" sz="4400" dirty="0"/>
              <a:t>: </a:t>
            </a:r>
            <a:r>
              <a:rPr lang="en-GB" sz="4400" dirty="0" err="1"/>
              <a:t>Analyze</a:t>
            </a:r>
            <a:r>
              <a:rPr lang="en-GB" sz="4400" dirty="0"/>
              <a:t> sales trends, total orders, and average order value to optimize pricing and sales strategies.</a:t>
            </a:r>
          </a:p>
          <a:p>
            <a:r>
              <a:rPr lang="en-GB" sz="4400" b="1" dirty="0"/>
              <a:t>Which products should we focus on to drive growth?</a:t>
            </a:r>
            <a:endParaRPr lang="en-GB" sz="4400" dirty="0"/>
          </a:p>
          <a:p>
            <a:pPr>
              <a:buFont typeface="Arial" panose="020B0604020202020204" pitchFamily="34" charset="0"/>
              <a:buChar char="•"/>
            </a:pPr>
            <a:r>
              <a:rPr lang="en-GB" sz="4400" i="1" dirty="0"/>
              <a:t>Answer</a:t>
            </a:r>
            <a:r>
              <a:rPr lang="en-GB" sz="4400" dirty="0"/>
              <a:t>: Identify best-selling products across collections, categories, and designs for better inventory and product development decisions.</a:t>
            </a:r>
          </a:p>
          <a:p>
            <a:r>
              <a:rPr lang="en-GB" sz="4400" b="1" dirty="0"/>
              <a:t>How can we improve customer retention and acquisition?</a:t>
            </a:r>
            <a:endParaRPr lang="en-GB" sz="4400" dirty="0"/>
          </a:p>
          <a:p>
            <a:pPr>
              <a:buFont typeface="Arial" panose="020B0604020202020204" pitchFamily="34" charset="0"/>
              <a:buChar char="•"/>
            </a:pPr>
            <a:r>
              <a:rPr lang="en-GB" sz="4400" i="1" dirty="0"/>
              <a:t>Answer</a:t>
            </a:r>
            <a:r>
              <a:rPr lang="en-GB" sz="4400" dirty="0"/>
              <a:t>: Understand top customers and the ratio of new vs. returning customers to personalize marketing and enhance customer loyalty.</a:t>
            </a:r>
          </a:p>
          <a:p>
            <a:r>
              <a:rPr lang="en-GB" sz="4400" b="1" dirty="0"/>
              <a:t>How can we optimize marketing spend and improve campaign efficiency?</a:t>
            </a:r>
            <a:endParaRPr lang="en-GB" sz="4400" dirty="0"/>
          </a:p>
          <a:p>
            <a:pPr>
              <a:buFont typeface="Arial" panose="020B0604020202020204" pitchFamily="34" charset="0"/>
              <a:buChar char="•"/>
            </a:pPr>
            <a:r>
              <a:rPr lang="en-GB" sz="4400" i="1" dirty="0"/>
              <a:t>Answer</a:t>
            </a:r>
            <a:r>
              <a:rPr lang="en-GB" sz="4400" dirty="0"/>
              <a:t>: </a:t>
            </a:r>
            <a:r>
              <a:rPr lang="en-GB" sz="4400" dirty="0" err="1"/>
              <a:t>Analyze</a:t>
            </a:r>
            <a:r>
              <a:rPr lang="en-GB" sz="4400" dirty="0"/>
              <a:t> budget, ROAS, and CPA across channels to allocate resources to high-performing marketing efforts.</a:t>
            </a:r>
          </a:p>
          <a:p>
            <a:r>
              <a:rPr lang="en-GB" sz="4400" b="1" dirty="0"/>
              <a:t>How can we predict future revenue and orders to ensure business readiness?</a:t>
            </a:r>
            <a:endParaRPr lang="en-GB" sz="4400" dirty="0"/>
          </a:p>
          <a:p>
            <a:pPr>
              <a:buFont typeface="Arial" panose="020B0604020202020204" pitchFamily="34" charset="0"/>
              <a:buChar char="•"/>
            </a:pPr>
            <a:r>
              <a:rPr lang="en-GB" sz="4400" i="1" dirty="0"/>
              <a:t>Answer</a:t>
            </a:r>
            <a:r>
              <a:rPr lang="en-GB" sz="4400" dirty="0"/>
              <a:t>: Leverage real-time predictive analytics for accurate forecasting of revenue and orders, enabling better planning and adaptability.</a:t>
            </a:r>
          </a:p>
          <a:p>
            <a:pPr lvl="1"/>
            <a:br>
              <a:rPr lang="en-US" sz="2900" dirty="0"/>
            </a:br>
            <a:br>
              <a:rPr lang="en-US" sz="2900" dirty="0"/>
            </a:br>
            <a:br>
              <a:rPr lang="en-US" sz="2900" dirty="0"/>
            </a:br>
            <a:r>
              <a:rPr lang="en-US" sz="2900" dirty="0"/>
              <a:t>Sales Analytics</a:t>
            </a:r>
          </a:p>
          <a:p>
            <a:pPr lvl="2"/>
            <a:r>
              <a:rPr lang="en-US" sz="2600" dirty="0"/>
              <a:t>Revenue and orders: Total revenue, lost revenue, average order value, breakdown of orders by status – (</a:t>
            </a:r>
            <a:r>
              <a:rPr lang="en-US" sz="2600" dirty="0" err="1"/>
              <a:t>processing,pending</a:t>
            </a:r>
            <a:r>
              <a:rPr lang="en-US" sz="2600" dirty="0"/>
              <a:t>, complete)</a:t>
            </a:r>
          </a:p>
          <a:p>
            <a:pPr lvl="2"/>
            <a:r>
              <a:rPr lang="en-US" sz="2600" dirty="0"/>
              <a:t>Location: Revenue and orders by country and city</a:t>
            </a:r>
          </a:p>
          <a:p>
            <a:pPr lvl="1"/>
            <a:r>
              <a:rPr lang="en-US" sz="2900" dirty="0"/>
              <a:t>Product Analytics</a:t>
            </a:r>
          </a:p>
          <a:p>
            <a:pPr lvl="2"/>
            <a:r>
              <a:rPr lang="en-GB" sz="2600" dirty="0"/>
              <a:t>Product Performance: Top Products within Collections and Designs, Bottom 10 Products within Collections and Designs, Top Products by Age, Top Products by Country, Best Sellers by Size</a:t>
            </a:r>
          </a:p>
          <a:p>
            <a:pPr lvl="2"/>
            <a:r>
              <a:rPr lang="en-GB" sz="2600" dirty="0"/>
              <a:t>Best Sellers Breakdown: Best Sellers by Country, Best Sellers by Age, Top 3 Best Selling Designs (Age-wise), Top 5 Best Selling Designs (Country-wise)</a:t>
            </a:r>
          </a:p>
          <a:p>
            <a:pPr lvl="2"/>
            <a:r>
              <a:rPr lang="en-GB" sz="2600" dirty="0"/>
              <a:t>Customer Engagement: Most Viewed Items</a:t>
            </a:r>
          </a:p>
          <a:p>
            <a:pPr lvl="2"/>
            <a:r>
              <a:rPr lang="en-GB" sz="2600" dirty="0"/>
              <a:t>Product Listings &amp; Revenue: Products Listed by Collection, Product Revenue by Category</a:t>
            </a:r>
          </a:p>
          <a:p>
            <a:pPr lvl="1"/>
            <a:r>
              <a:rPr lang="en-GB" sz="2900" dirty="0"/>
              <a:t>Customer Analytics</a:t>
            </a:r>
            <a:endParaRPr lang="en-GB" sz="2600" dirty="0"/>
          </a:p>
          <a:p>
            <a:pPr lvl="2"/>
            <a:r>
              <a:rPr lang="en-GB" sz="2600" dirty="0"/>
              <a:t>Customer Overview: Total Signed up Customers, Guest Customers, New Customers, Returning Customers  </a:t>
            </a:r>
          </a:p>
          <a:p>
            <a:pPr lvl="2"/>
            <a:r>
              <a:rPr lang="en-GB" sz="2600" dirty="0"/>
              <a:t>Daily Metrics: Sign-ups Per Day, Sign-up Customer Checkouts Per Day, Guest Customer Checkouts Per Day </a:t>
            </a:r>
          </a:p>
          <a:p>
            <a:pPr lvl="2"/>
            <a:r>
              <a:rPr lang="en-GB" sz="2600" dirty="0"/>
              <a:t>Customer Segmentation: Top Customers, Customers by City, Customers by Age.</a:t>
            </a:r>
          </a:p>
          <a:p>
            <a:endParaRPr lang="en-US" dirty="0"/>
          </a:p>
        </p:txBody>
      </p:sp>
      <p:sp>
        <p:nvSpPr>
          <p:cNvPr id="4" name="Slide Number Placeholder 3"/>
          <p:cNvSpPr>
            <a:spLocks noGrp="1"/>
          </p:cNvSpPr>
          <p:nvPr>
            <p:ph type="sldNum" sz="quarter" idx="5"/>
          </p:nvPr>
        </p:nvSpPr>
        <p:spPr/>
        <p:txBody>
          <a:bodyPr/>
          <a:lstStyle/>
          <a:p>
            <a:fld id="{340FFDC3-541B-3C4E-82A1-699A6C9AAFBF}" type="slidenum">
              <a:rPr lang="en-US" smtClean="0"/>
              <a:t>6</a:t>
            </a:fld>
            <a:endParaRPr lang="en-US"/>
          </a:p>
        </p:txBody>
      </p:sp>
    </p:spTree>
    <p:extLst>
      <p:ext uri="{BB962C8B-B14F-4D97-AF65-F5344CB8AC3E}">
        <p14:creationId xmlns:p14="http://schemas.microsoft.com/office/powerpoint/2010/main" val="3438549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0FFDC3-541B-3C4E-82A1-699A6C9AAFBF}" type="slidenum">
              <a:rPr lang="en-US" smtClean="0"/>
              <a:t>11</a:t>
            </a:fld>
            <a:endParaRPr lang="en-US"/>
          </a:p>
        </p:txBody>
      </p:sp>
    </p:spTree>
    <p:extLst>
      <p:ext uri="{BB962C8B-B14F-4D97-AF65-F5344CB8AC3E}">
        <p14:creationId xmlns:p14="http://schemas.microsoft.com/office/powerpoint/2010/main" val="1820637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Holt-Winters method</a:t>
            </a:r>
            <a:r>
              <a:rPr lang="en-GB" dirty="0"/>
              <a:t> is chosen over other forecasting algorithms for data with both </a:t>
            </a:r>
            <a:r>
              <a:rPr lang="en-GB" b="1" dirty="0"/>
              <a:t>seasonality</a:t>
            </a:r>
            <a:r>
              <a:rPr lang="en-GB" dirty="0"/>
              <a:t> (recurring patterns over time) and </a:t>
            </a:r>
            <a:r>
              <a:rPr lang="en-GB" b="1" dirty="0"/>
              <a:t>trends</a:t>
            </a:r>
            <a:r>
              <a:rPr lang="en-GB" dirty="0"/>
              <a:t> (long-term movement in data):</a:t>
            </a:r>
          </a:p>
          <a:p>
            <a:pPr>
              <a:buFont typeface="+mj-lt"/>
              <a:buAutoNum type="arabicPeriod"/>
            </a:pPr>
            <a:r>
              <a:rPr lang="en-GB" b="1" dirty="0"/>
              <a:t>Model Selection: Holt-Winters Method</a:t>
            </a:r>
            <a:br>
              <a:rPr lang="en-GB" dirty="0"/>
            </a:br>
            <a:r>
              <a:rPr lang="en-GB" dirty="0"/>
              <a:t>The </a:t>
            </a:r>
            <a:r>
              <a:rPr lang="en-GB" b="1" dirty="0"/>
              <a:t>Holt-Winters</a:t>
            </a:r>
            <a:r>
              <a:rPr lang="en-GB" dirty="0"/>
              <a:t> method is ideal for capturing both seasonal patterns (like increased sales in specific months) and underlying trends (like a gradual increase in overall sales).</a:t>
            </a:r>
          </a:p>
          <a:p>
            <a:pPr>
              <a:buFont typeface="+mj-lt"/>
              <a:buAutoNum type="arabicPeriod"/>
            </a:pPr>
            <a:r>
              <a:rPr lang="en-GB" b="1" dirty="0"/>
              <a:t>Adaptability</a:t>
            </a:r>
            <a:br>
              <a:rPr lang="en-GB" dirty="0"/>
            </a:br>
            <a:r>
              <a:rPr lang="en-GB" dirty="0"/>
              <a:t>It can handle both </a:t>
            </a:r>
            <a:r>
              <a:rPr lang="en-GB" b="1" dirty="0"/>
              <a:t>additive seasonality</a:t>
            </a:r>
            <a:r>
              <a:rPr lang="en-GB" dirty="0"/>
              <a:t> (where seasonal variations are constant) and </a:t>
            </a:r>
            <a:r>
              <a:rPr lang="en-GB" b="1" dirty="0"/>
              <a:t>multiplicative seasonality</a:t>
            </a:r>
            <a:r>
              <a:rPr lang="en-GB" dirty="0"/>
              <a:t> (where variations increase or decrease proportionally with the trend).</a:t>
            </a:r>
          </a:p>
          <a:p>
            <a:pPr>
              <a:buFont typeface="+mj-lt"/>
              <a:buAutoNum type="arabicPeriod"/>
            </a:pPr>
            <a:r>
              <a:rPr lang="en-GB" b="1" dirty="0"/>
              <a:t>Simplicity &amp; Efficiency</a:t>
            </a:r>
            <a:br>
              <a:rPr lang="en-GB" dirty="0"/>
            </a:br>
            <a:r>
              <a:rPr lang="en-GB" dirty="0"/>
              <a:t>Holt-Winters is easy to implement and computationally light, making it efficient for producing reliable forecasts without the need for heavy computational resources.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Holt-Winters method</a:t>
            </a:r>
            <a:r>
              <a:rPr lang="en-GB" dirty="0"/>
              <a:t> is chosen for its balance of simplicity, efficiency, and accuracy, especially for data that involves both trends and seasonality, while other algorithms may be too complex or less effective in these scenarios.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indent="0">
              <a:buNone/>
            </a:pPr>
            <a:r>
              <a:rPr lang="en-GB" sz="1400" b="1" dirty="0"/>
              <a:t>Why Not Other Algorithms?</a:t>
            </a:r>
            <a:endParaRPr lang="en-GB" sz="1400" dirty="0"/>
          </a:p>
          <a:p>
            <a:pPr>
              <a:buFont typeface="Arial" panose="020B0604020202020204" pitchFamily="34" charset="0"/>
              <a:buChar char="•"/>
            </a:pPr>
            <a:r>
              <a:rPr lang="en-GB" sz="1200" b="1" dirty="0"/>
              <a:t>ARIMA:</a:t>
            </a:r>
            <a:r>
              <a:rPr lang="en-GB" sz="1200" dirty="0"/>
              <a:t> Good for trends, but less effective for seasonal patterns.</a:t>
            </a:r>
          </a:p>
          <a:p>
            <a:pPr>
              <a:buFont typeface="Arial" panose="020B0604020202020204" pitchFamily="34" charset="0"/>
              <a:buChar char="•"/>
            </a:pPr>
            <a:r>
              <a:rPr lang="en-GB" sz="1200" b="1" dirty="0"/>
              <a:t>SARIMA:</a:t>
            </a:r>
            <a:r>
              <a:rPr lang="en-GB" sz="1200" dirty="0"/>
              <a:t> Requires complex parameter tuning.</a:t>
            </a:r>
          </a:p>
          <a:p>
            <a:pPr>
              <a:buFont typeface="Arial" panose="020B0604020202020204" pitchFamily="34" charset="0"/>
              <a:buChar char="•"/>
            </a:pPr>
            <a:r>
              <a:rPr lang="en-GB" sz="1200" b="1" dirty="0"/>
              <a:t>Machine Learning Models:</a:t>
            </a:r>
            <a:r>
              <a:rPr lang="en-GB" sz="1200" dirty="0"/>
              <a:t> Overkill for basic seasonal data.</a:t>
            </a:r>
          </a:p>
          <a:p>
            <a:pPr>
              <a:buFont typeface="Arial" panose="020B0604020202020204" pitchFamily="34" charset="0"/>
              <a:buChar char="•"/>
            </a:pPr>
            <a:r>
              <a:rPr lang="en-GB" sz="1200" b="1" dirty="0"/>
              <a:t>Prophet:</a:t>
            </a:r>
            <a:r>
              <a:rPr lang="en-GB" sz="1200" dirty="0"/>
              <a:t> More complex than necessary for simple seasonality and trend forecasting.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endParaRPr lang="en-US" dirty="0"/>
          </a:p>
        </p:txBody>
      </p:sp>
      <p:sp>
        <p:nvSpPr>
          <p:cNvPr id="4" name="Slide Number Placeholder 3"/>
          <p:cNvSpPr>
            <a:spLocks noGrp="1"/>
          </p:cNvSpPr>
          <p:nvPr>
            <p:ph type="sldNum" sz="quarter" idx="5"/>
          </p:nvPr>
        </p:nvSpPr>
        <p:spPr/>
        <p:txBody>
          <a:bodyPr/>
          <a:lstStyle/>
          <a:p>
            <a:fld id="{340FFDC3-541B-3C4E-82A1-699A6C9AAFBF}" type="slidenum">
              <a:rPr lang="en-US" smtClean="0"/>
              <a:t>12</a:t>
            </a:fld>
            <a:endParaRPr lang="en-US"/>
          </a:p>
        </p:txBody>
      </p:sp>
    </p:spTree>
    <p:extLst>
      <p:ext uri="{BB962C8B-B14F-4D97-AF65-F5344CB8AC3E}">
        <p14:creationId xmlns:p14="http://schemas.microsoft.com/office/powerpoint/2010/main" val="217832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rtl="0" eaLnBrk="1" fontAlgn="t" latinLnBrk="0" hangingPunct="1">
              <a:spcBef>
                <a:spcPts val="0"/>
              </a:spcBef>
              <a:spcAft>
                <a:spcPts val="0"/>
              </a:spcAft>
            </a:pPr>
            <a:r>
              <a:rPr lang="en-GB" sz="1800" b="1" i="0" u="none" strike="noStrike" kern="1200" dirty="0">
                <a:solidFill>
                  <a:srgbClr val="FFFFFF"/>
                </a:solidFill>
                <a:effectLst/>
                <a:highlight>
                  <a:srgbClr val="F5F7D0"/>
                </a:highlight>
                <a:latin typeface="Calibri" panose="020F0502020204030204" pitchFamily="34" charset="0"/>
              </a:rPr>
              <a:t>Align promotions or discounts with peak demand periods to capture more revenue.</a:t>
            </a:r>
            <a:endParaRPr lang="en-GB" sz="1800" b="0" i="0" u="none" strike="noStrike" dirty="0">
              <a:effectLst/>
              <a:highlight>
                <a:srgbClr val="F5F7D0"/>
              </a:highlight>
              <a:latin typeface="Arial" panose="020B0604020202020204" pitchFamily="34" charset="0"/>
            </a:endParaRPr>
          </a:p>
          <a:p>
            <a:pPr marL="0" algn="l" rtl="0" eaLnBrk="1" fontAlgn="t" latinLnBrk="0" hangingPunct="1">
              <a:spcBef>
                <a:spcPts val="0"/>
              </a:spcBef>
              <a:spcAft>
                <a:spcPts val="0"/>
              </a:spcAft>
            </a:pPr>
            <a:r>
              <a:rPr lang="en-GB" sz="1800" b="1" i="0" u="none" strike="noStrike" kern="1200" dirty="0">
                <a:solidFill>
                  <a:srgbClr val="FFFFFF"/>
                </a:solidFill>
                <a:effectLst/>
                <a:highlight>
                  <a:srgbClr val="F5F7D0"/>
                </a:highlight>
                <a:latin typeface="Calibri" panose="020F0502020204030204" pitchFamily="34" charset="0"/>
              </a:rPr>
              <a:t>=&gt; Increased sales revenue and enhanced overall profitability.</a:t>
            </a:r>
            <a:endParaRPr lang="en-GB" sz="1800" b="0" i="0" u="none" strike="noStrike" dirty="0">
              <a:effectLst/>
              <a:highlight>
                <a:srgbClr val="F5F7D0"/>
              </a:highlight>
              <a:latin typeface="Arial" panose="020B0604020202020204" pitchFamily="34" charset="0"/>
            </a:endParaRPr>
          </a:p>
          <a:p>
            <a:pPr marL="0" algn="l" rtl="0" eaLnBrk="1" fontAlgn="t" latinLnBrk="0" hangingPunct="1">
              <a:spcBef>
                <a:spcPts val="0"/>
              </a:spcBef>
              <a:spcAft>
                <a:spcPts val="0"/>
              </a:spcAft>
            </a:pPr>
            <a:r>
              <a:rPr lang="en-GB" sz="1800" b="1" i="0" u="none" strike="noStrike" kern="1200" dirty="0">
                <a:solidFill>
                  <a:srgbClr val="FFFFFF"/>
                </a:solidFill>
                <a:effectLst/>
                <a:highlight>
                  <a:srgbClr val="F5F7D0"/>
                </a:highlight>
                <a:latin typeface="Calibri" panose="020F0502020204030204" pitchFamily="34" charset="0"/>
              </a:rPr>
              <a:t>Tracking orders by status (e.g., pending, completed), identify bottlenecks in the sales funnel</a:t>
            </a:r>
            <a:br>
              <a:rPr lang="en-GB" sz="1800" b="1" i="0" u="none" strike="noStrike" kern="1200" dirty="0">
                <a:solidFill>
                  <a:srgbClr val="FFFFFF"/>
                </a:solidFill>
                <a:effectLst/>
                <a:highlight>
                  <a:srgbClr val="F5F7D0"/>
                </a:highlight>
                <a:latin typeface="Calibri" panose="020F0502020204030204" pitchFamily="34" charset="0"/>
              </a:rPr>
            </a:br>
            <a:r>
              <a:rPr lang="en-GB" sz="1800" b="1" i="0" u="none" strike="noStrike" kern="1200" dirty="0">
                <a:solidFill>
                  <a:srgbClr val="FFFFFF"/>
                </a:solidFill>
                <a:effectLst/>
                <a:highlight>
                  <a:srgbClr val="F5F7D0"/>
                </a:highlight>
                <a:latin typeface="Calibri" panose="020F0502020204030204" pitchFamily="34" charset="0"/>
              </a:rPr>
              <a:t>=&gt; improve operational processes, and convert more leads into completed orders.</a:t>
            </a:r>
            <a:endParaRPr lang="en-GB" sz="1800" b="0" i="0" u="none" strike="noStrike" dirty="0">
              <a:effectLst/>
              <a:highlight>
                <a:srgbClr val="F5F7D0"/>
              </a:highligh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282F39"/>
                </a:solidFill>
                <a:effectLst/>
                <a:highlight>
                  <a:srgbClr val="F5F7D0"/>
                </a:highlight>
                <a:latin typeface="Calibri" panose="020F0502020204030204" pitchFamily="34" charset="0"/>
              </a:rPr>
              <a:t>Identifying best-selling products enabling informed inventory management and targeted product development</a:t>
            </a:r>
            <a:endParaRPr lang="en-GB" sz="1800" b="0" i="0" u="none" strike="noStrike" dirty="0">
              <a:effectLst/>
              <a:highlight>
                <a:srgbClr val="F5F7D0"/>
              </a:highligh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282F39"/>
                </a:solidFill>
                <a:effectLst/>
                <a:highlight>
                  <a:srgbClr val="F5F7D0"/>
                </a:highlight>
                <a:latin typeface="Calibri" panose="020F0502020204030204" pitchFamily="34" charset="0"/>
              </a:rPr>
              <a:t>=&gt; driving </a:t>
            </a:r>
            <a:r>
              <a:rPr lang="en-GB" sz="1800" b="1" i="0" u="none" strike="noStrike" kern="1200" dirty="0">
                <a:solidFill>
                  <a:srgbClr val="282F39"/>
                </a:solidFill>
                <a:effectLst/>
                <a:highlight>
                  <a:srgbClr val="F5F7D0"/>
                </a:highlight>
                <a:latin typeface="Calibri" panose="020F0502020204030204" pitchFamily="34" charset="0"/>
              </a:rPr>
              <a:t>3x</a:t>
            </a:r>
            <a:r>
              <a:rPr lang="en-GB" sz="1800" b="0" i="0" u="none" strike="noStrike" kern="1200" dirty="0">
                <a:solidFill>
                  <a:srgbClr val="282F39"/>
                </a:solidFill>
                <a:effectLst/>
                <a:highlight>
                  <a:srgbClr val="F5F7D0"/>
                </a:highlight>
                <a:latin typeface="Calibri" panose="020F0502020204030204" pitchFamily="34" charset="0"/>
              </a:rPr>
              <a:t> AOV.</a:t>
            </a:r>
            <a:endParaRPr lang="en-GB" sz="1800" b="0" i="0" u="none" strike="noStrike" dirty="0">
              <a:effectLst/>
              <a:highlight>
                <a:srgbClr val="F5F7D0"/>
              </a:highligh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282F39"/>
                </a:solidFill>
                <a:effectLst/>
                <a:highlight>
                  <a:srgbClr val="F5F7D0"/>
                </a:highlight>
                <a:latin typeface="Calibri" panose="020F0502020204030204" pitchFamily="34" charset="0"/>
              </a:rPr>
              <a:t>Enhanced customer loyalty through targeted promotions</a:t>
            </a:r>
            <a:br>
              <a:rPr lang="en-GB" sz="1800" b="0" i="0" u="none" strike="noStrike" kern="1200" dirty="0">
                <a:solidFill>
                  <a:srgbClr val="282F39"/>
                </a:solidFill>
                <a:effectLst/>
                <a:highlight>
                  <a:srgbClr val="F5F7D0"/>
                </a:highlight>
                <a:latin typeface="Calibri" panose="020F0502020204030204" pitchFamily="34" charset="0"/>
              </a:rPr>
            </a:br>
            <a:r>
              <a:rPr lang="en-GB" sz="1800" b="0" i="0" u="none" strike="noStrike" kern="1200" dirty="0">
                <a:solidFill>
                  <a:srgbClr val="282F39"/>
                </a:solidFill>
                <a:effectLst/>
                <a:highlight>
                  <a:srgbClr val="F5F7D0"/>
                </a:highlight>
                <a:latin typeface="Calibri" panose="020F0502020204030204" pitchFamily="34" charset="0"/>
              </a:rPr>
              <a:t>=&gt; achieving a </a:t>
            </a:r>
            <a:r>
              <a:rPr lang="en-GB" sz="1800" b="1" i="0" u="none" strike="noStrike" kern="1200" dirty="0">
                <a:solidFill>
                  <a:srgbClr val="282F39"/>
                </a:solidFill>
                <a:effectLst/>
                <a:highlight>
                  <a:srgbClr val="F5F7D0"/>
                </a:highlight>
                <a:latin typeface="Calibri" panose="020F0502020204030204" pitchFamily="34" charset="0"/>
              </a:rPr>
              <a:t>30%</a:t>
            </a:r>
            <a:r>
              <a:rPr lang="en-GB" sz="1800" b="0" i="0" u="none" strike="noStrike" kern="1200" dirty="0">
                <a:solidFill>
                  <a:srgbClr val="282F39"/>
                </a:solidFill>
                <a:effectLst/>
                <a:highlight>
                  <a:srgbClr val="F5F7D0"/>
                </a:highlight>
                <a:latin typeface="Calibri" panose="020F0502020204030204" pitchFamily="34" charset="0"/>
              </a:rPr>
              <a:t> increase in retention rates and a </a:t>
            </a:r>
            <a:r>
              <a:rPr lang="en-GB" sz="1800" b="1" i="0" u="none" strike="noStrike" kern="1200" dirty="0">
                <a:solidFill>
                  <a:srgbClr val="282F39"/>
                </a:solidFill>
                <a:effectLst/>
                <a:highlight>
                  <a:srgbClr val="F5F7D0"/>
                </a:highlight>
                <a:latin typeface="Calibri" panose="020F0502020204030204" pitchFamily="34" charset="0"/>
              </a:rPr>
              <a:t>25%</a:t>
            </a:r>
            <a:r>
              <a:rPr lang="en-GB" sz="1800" b="0" i="0" u="none" strike="noStrike" kern="1200" dirty="0">
                <a:solidFill>
                  <a:srgbClr val="282F39"/>
                </a:solidFill>
                <a:effectLst/>
                <a:highlight>
                  <a:srgbClr val="F5F7D0"/>
                </a:highlight>
                <a:latin typeface="Calibri" panose="020F0502020204030204" pitchFamily="34" charset="0"/>
              </a:rPr>
              <a:t> boost in new customer acquisitions.</a:t>
            </a:r>
            <a:endParaRPr lang="en-GB" sz="1800" b="0" i="0" u="none" strike="noStrike" dirty="0">
              <a:effectLst/>
              <a:highlight>
                <a:srgbClr val="F5F7D0"/>
              </a:highligh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282F39"/>
                </a:solidFill>
                <a:effectLst/>
                <a:highlight>
                  <a:srgbClr val="F5F7D0"/>
                </a:highlight>
                <a:latin typeface="Calibri" panose="020F0502020204030204" pitchFamily="34" charset="0"/>
              </a:rPr>
              <a:t>Improved marketing spend efficiency and campaign management.</a:t>
            </a:r>
            <a:endParaRPr lang="en-GB" sz="1800" b="0" i="0" u="none" strike="noStrike" dirty="0">
              <a:effectLst/>
              <a:highlight>
                <a:srgbClr val="F5F7D0"/>
              </a:highligh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282F39"/>
                </a:solidFill>
                <a:effectLst/>
                <a:highlight>
                  <a:srgbClr val="F5F7D0"/>
                </a:highlight>
                <a:latin typeface="Calibri" panose="020F0502020204030204" pitchFamily="34" charset="0"/>
              </a:rPr>
              <a:t>=&gt; ROAS by </a:t>
            </a:r>
            <a:r>
              <a:rPr lang="en-GB" sz="1800" b="1" i="0" u="none" strike="noStrike" kern="1200" dirty="0">
                <a:solidFill>
                  <a:srgbClr val="282F39"/>
                </a:solidFill>
                <a:effectLst/>
                <a:highlight>
                  <a:srgbClr val="F5F7D0"/>
                </a:highlight>
                <a:latin typeface="Calibri" panose="020F0502020204030204" pitchFamily="34" charset="0"/>
              </a:rPr>
              <a:t>35% </a:t>
            </a:r>
            <a:r>
              <a:rPr lang="en-GB" sz="1800" b="0" i="0" u="none" strike="noStrike" kern="1200" dirty="0">
                <a:solidFill>
                  <a:srgbClr val="282F39"/>
                </a:solidFill>
                <a:effectLst/>
                <a:highlight>
                  <a:srgbClr val="F5F7D0"/>
                </a:highlight>
                <a:latin typeface="Calibri" panose="020F0502020204030204" pitchFamily="34" charset="0"/>
              </a:rPr>
              <a:t>and reduced CPA by </a:t>
            </a:r>
            <a:r>
              <a:rPr lang="en-GB" sz="1800" b="1" i="0" u="none" strike="noStrike" kern="1200" dirty="0">
                <a:solidFill>
                  <a:srgbClr val="282F39"/>
                </a:solidFill>
                <a:effectLst/>
                <a:highlight>
                  <a:srgbClr val="F5F7D0"/>
                </a:highlight>
                <a:latin typeface="Calibri" panose="020F0502020204030204" pitchFamily="34" charset="0"/>
              </a:rPr>
              <a:t>20%</a:t>
            </a:r>
            <a:r>
              <a:rPr lang="en-GB" sz="1800" b="0" i="0" u="none" strike="noStrike" kern="1200" dirty="0">
                <a:solidFill>
                  <a:srgbClr val="282F39"/>
                </a:solidFill>
                <a:effectLst/>
                <a:highlight>
                  <a:srgbClr val="F5F7D0"/>
                </a:highlight>
                <a:latin typeface="Calibri" panose="020F0502020204030204" pitchFamily="34" charset="0"/>
              </a:rPr>
              <a:t> across channels.</a:t>
            </a:r>
            <a:endParaRPr lang="en-GB" sz="1800" b="0" i="0" u="none" strike="noStrike" dirty="0">
              <a:effectLst/>
              <a:highlight>
                <a:srgbClr val="F5F7D0"/>
              </a:highlight>
              <a:latin typeface="Arial" panose="020B0604020202020204" pitchFamily="34" charset="0"/>
            </a:endParaRPr>
          </a:p>
          <a:p>
            <a:pPr marL="0" algn="l" rtl="0" eaLnBrk="1" fontAlgn="t" latinLnBrk="0" hangingPunct="1">
              <a:spcBef>
                <a:spcPts val="0"/>
              </a:spcBef>
              <a:spcAft>
                <a:spcPts val="0"/>
              </a:spcAft>
            </a:pPr>
            <a:r>
              <a:rPr lang="en-GB" sz="1800" b="1" i="0" u="none" strike="noStrike" kern="1200" dirty="0">
                <a:solidFill>
                  <a:srgbClr val="282F39"/>
                </a:solidFill>
                <a:effectLst/>
                <a:highlight>
                  <a:srgbClr val="F5F7D0"/>
                </a:highlight>
                <a:latin typeface="Calibri" panose="020F0502020204030204" pitchFamily="34" charset="0"/>
              </a:rPr>
              <a:t>80% </a:t>
            </a:r>
            <a:r>
              <a:rPr lang="en-GB" sz="1800" b="0" i="0" u="none" strike="noStrike" kern="1200" dirty="0">
                <a:solidFill>
                  <a:srgbClr val="282F39"/>
                </a:solidFill>
                <a:effectLst/>
                <a:highlight>
                  <a:srgbClr val="F5F7D0"/>
                </a:highlight>
                <a:latin typeface="Calibri" panose="020F0502020204030204" pitchFamily="34" charset="0"/>
              </a:rPr>
              <a:t>accuracy in revenue and order forecasts</a:t>
            </a:r>
            <a:endParaRPr lang="en-GB" sz="1800" b="0" i="0" u="none" strike="noStrike" dirty="0">
              <a:effectLst/>
              <a:highlight>
                <a:srgbClr val="F5F7D0"/>
              </a:highlight>
              <a:latin typeface="Arial" panose="020B0604020202020204" pitchFamily="34" charset="0"/>
            </a:endParaRPr>
          </a:p>
          <a:p>
            <a:pPr marL="0" algn="l" rtl="0" eaLnBrk="1" fontAlgn="t" latinLnBrk="0" hangingPunct="1">
              <a:spcBef>
                <a:spcPts val="0"/>
              </a:spcBef>
              <a:spcAft>
                <a:spcPts val="0"/>
              </a:spcAft>
            </a:pPr>
            <a:r>
              <a:rPr lang="en-GB" sz="1800" b="0" i="0" u="none" strike="noStrike" kern="1200" dirty="0">
                <a:solidFill>
                  <a:srgbClr val="282F39"/>
                </a:solidFill>
                <a:effectLst/>
                <a:highlight>
                  <a:srgbClr val="F5F7D0"/>
                </a:highlight>
                <a:latin typeface="Calibri" panose="020F0502020204030204" pitchFamily="34" charset="0"/>
              </a:rPr>
              <a:t>=&gt;</a:t>
            </a:r>
            <a:r>
              <a:rPr lang="en-GB" sz="1800" b="1" i="0" u="none" strike="noStrike" kern="1200" dirty="0">
                <a:solidFill>
                  <a:srgbClr val="282F39"/>
                </a:solidFill>
                <a:effectLst/>
                <a:highlight>
                  <a:srgbClr val="F5F7D0"/>
                </a:highlight>
                <a:latin typeface="Calibri" panose="020F0502020204030204" pitchFamily="34" charset="0"/>
              </a:rPr>
              <a:t> 5x</a:t>
            </a:r>
            <a:r>
              <a:rPr lang="en-GB" sz="1800" b="0" i="0" u="none" strike="noStrike" kern="1200" dirty="0">
                <a:solidFill>
                  <a:srgbClr val="282F39"/>
                </a:solidFill>
                <a:effectLst/>
                <a:highlight>
                  <a:srgbClr val="F5F7D0"/>
                </a:highlight>
                <a:latin typeface="Calibri" panose="020F0502020204030204" pitchFamily="34" charset="0"/>
              </a:rPr>
              <a:t> improvement in demand planning and inventory management</a:t>
            </a:r>
            <a:endParaRPr lang="en-GB" sz="1800" b="0" i="0" u="none" strike="noStrike" dirty="0">
              <a:effectLst/>
              <a:highlight>
                <a:srgbClr val="F5F7D0"/>
              </a:highligh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340FFDC3-541B-3C4E-82A1-699A6C9AAFBF}" type="slidenum">
              <a:rPr lang="en-US" smtClean="0"/>
              <a:t>13</a:t>
            </a:fld>
            <a:endParaRPr lang="en-US"/>
          </a:p>
        </p:txBody>
      </p:sp>
    </p:spTree>
    <p:extLst>
      <p:ext uri="{BB962C8B-B14F-4D97-AF65-F5344CB8AC3E}">
        <p14:creationId xmlns:p14="http://schemas.microsoft.com/office/powerpoint/2010/main" val="3254912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A0BF8-6686-4F02-AB36-9614142B36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3B406FE-1165-421C-8D35-96F0CFEA6D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A7B22AA-13F6-430C-B5C3-3ED6A1325F28}"/>
              </a:ext>
            </a:extLst>
          </p:cNvPr>
          <p:cNvSpPr>
            <a:spLocks noGrp="1"/>
          </p:cNvSpPr>
          <p:nvPr>
            <p:ph type="dt" sz="half" idx="10"/>
          </p:nvPr>
        </p:nvSpPr>
        <p:spPr/>
        <p:txBody>
          <a:bodyPr/>
          <a:lstStyle/>
          <a:p>
            <a:fld id="{1661375A-C223-44C8-917C-F7C3A1BCD50F}" type="datetimeFigureOut">
              <a:rPr lang="en-GB" smtClean="0"/>
              <a:t>11/09/2024</a:t>
            </a:fld>
            <a:endParaRPr lang="en-GB"/>
          </a:p>
        </p:txBody>
      </p:sp>
      <p:sp>
        <p:nvSpPr>
          <p:cNvPr id="5" name="Footer Placeholder 4">
            <a:extLst>
              <a:ext uri="{FF2B5EF4-FFF2-40B4-BE49-F238E27FC236}">
                <a16:creationId xmlns:a16="http://schemas.microsoft.com/office/drawing/2014/main" id="{12FB799C-1B8A-42C0-AD53-6DBEF2EC7E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8C035E-958A-44D5-9920-E77375E90336}"/>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237274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3A36-A7B5-4AED-90CE-DAABE341C72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26DD818-2AC6-4AD8-ADB0-757AE6DE1F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AB561BE-2670-413D-B85D-350DC6A08AAC}"/>
              </a:ext>
            </a:extLst>
          </p:cNvPr>
          <p:cNvSpPr>
            <a:spLocks noGrp="1"/>
          </p:cNvSpPr>
          <p:nvPr>
            <p:ph type="dt" sz="half" idx="10"/>
          </p:nvPr>
        </p:nvSpPr>
        <p:spPr/>
        <p:txBody>
          <a:bodyPr/>
          <a:lstStyle/>
          <a:p>
            <a:fld id="{1661375A-C223-44C8-917C-F7C3A1BCD50F}" type="datetimeFigureOut">
              <a:rPr lang="en-GB" smtClean="0"/>
              <a:t>11/09/2024</a:t>
            </a:fld>
            <a:endParaRPr lang="en-GB"/>
          </a:p>
        </p:txBody>
      </p:sp>
      <p:sp>
        <p:nvSpPr>
          <p:cNvPr id="5" name="Footer Placeholder 4">
            <a:extLst>
              <a:ext uri="{FF2B5EF4-FFF2-40B4-BE49-F238E27FC236}">
                <a16:creationId xmlns:a16="http://schemas.microsoft.com/office/drawing/2014/main" id="{8A7469BC-9B02-4F1D-9332-C52CAA6CD6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8F37A4D-841D-4B35-BD23-CCB82FC1C5BF}"/>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3463148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4028CB-78B2-414A-9948-C32EA4A46C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52AA2E1-9030-407F-A8FB-98BCFFFDF77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722082-BED4-46DC-B1C0-9696140EF480}"/>
              </a:ext>
            </a:extLst>
          </p:cNvPr>
          <p:cNvSpPr>
            <a:spLocks noGrp="1"/>
          </p:cNvSpPr>
          <p:nvPr>
            <p:ph type="dt" sz="half" idx="10"/>
          </p:nvPr>
        </p:nvSpPr>
        <p:spPr/>
        <p:txBody>
          <a:bodyPr/>
          <a:lstStyle/>
          <a:p>
            <a:fld id="{1661375A-C223-44C8-917C-F7C3A1BCD50F}" type="datetimeFigureOut">
              <a:rPr lang="en-GB" smtClean="0"/>
              <a:t>11/09/2024</a:t>
            </a:fld>
            <a:endParaRPr lang="en-GB"/>
          </a:p>
        </p:txBody>
      </p:sp>
      <p:sp>
        <p:nvSpPr>
          <p:cNvPr id="5" name="Footer Placeholder 4">
            <a:extLst>
              <a:ext uri="{FF2B5EF4-FFF2-40B4-BE49-F238E27FC236}">
                <a16:creationId xmlns:a16="http://schemas.microsoft.com/office/drawing/2014/main" id="{F9485038-E165-45A4-8C75-C8A3CA8177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9D7943-C606-446E-B743-3AB1AE587BA9}"/>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3769305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28C7A-67F3-4CAD-9852-569FF656AD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D1E717F-25DD-4AF6-8E4C-C3F0B725876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EB9BF79-C6C8-4A28-B317-36AB52011BBD}"/>
              </a:ext>
            </a:extLst>
          </p:cNvPr>
          <p:cNvSpPr>
            <a:spLocks noGrp="1"/>
          </p:cNvSpPr>
          <p:nvPr>
            <p:ph type="dt" sz="half" idx="10"/>
          </p:nvPr>
        </p:nvSpPr>
        <p:spPr/>
        <p:txBody>
          <a:bodyPr/>
          <a:lstStyle/>
          <a:p>
            <a:fld id="{1661375A-C223-44C8-917C-F7C3A1BCD50F}" type="datetimeFigureOut">
              <a:rPr lang="en-GB" smtClean="0"/>
              <a:t>11/09/2024</a:t>
            </a:fld>
            <a:endParaRPr lang="en-GB"/>
          </a:p>
        </p:txBody>
      </p:sp>
      <p:sp>
        <p:nvSpPr>
          <p:cNvPr id="5" name="Footer Placeholder 4">
            <a:extLst>
              <a:ext uri="{FF2B5EF4-FFF2-40B4-BE49-F238E27FC236}">
                <a16:creationId xmlns:a16="http://schemas.microsoft.com/office/drawing/2014/main" id="{A052C1D1-F1BF-42DD-A7C6-2ED272DF8A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5916BF-016F-4056-985B-466516E68445}"/>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2605158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FAECB-6827-4D91-8EB5-800DD8EA28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3CEBD6D-8344-4937-9A0D-E2DBE531B3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0598055-7F4B-4E57-92A1-C43CE07ED7D1}"/>
              </a:ext>
            </a:extLst>
          </p:cNvPr>
          <p:cNvSpPr>
            <a:spLocks noGrp="1"/>
          </p:cNvSpPr>
          <p:nvPr>
            <p:ph type="dt" sz="half" idx="10"/>
          </p:nvPr>
        </p:nvSpPr>
        <p:spPr/>
        <p:txBody>
          <a:bodyPr/>
          <a:lstStyle/>
          <a:p>
            <a:fld id="{1661375A-C223-44C8-917C-F7C3A1BCD50F}" type="datetimeFigureOut">
              <a:rPr lang="en-GB" smtClean="0"/>
              <a:t>11/09/2024</a:t>
            </a:fld>
            <a:endParaRPr lang="en-GB"/>
          </a:p>
        </p:txBody>
      </p:sp>
      <p:sp>
        <p:nvSpPr>
          <p:cNvPr id="5" name="Footer Placeholder 4">
            <a:extLst>
              <a:ext uri="{FF2B5EF4-FFF2-40B4-BE49-F238E27FC236}">
                <a16:creationId xmlns:a16="http://schemas.microsoft.com/office/drawing/2014/main" id="{0BC8293C-337A-46B9-801C-405BA28F91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FE3A87-6EF6-4E32-958D-D3BDE968EC61}"/>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726121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C1E4F-8411-4152-A040-45E4E38D465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C93C882-D441-40BC-AAB7-FB3EF79F6F5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80FF742-A50B-4EB6-86AE-E67F120A5B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ACB9172-F4DE-4657-A074-EF8778EE7E7D}"/>
              </a:ext>
            </a:extLst>
          </p:cNvPr>
          <p:cNvSpPr>
            <a:spLocks noGrp="1"/>
          </p:cNvSpPr>
          <p:nvPr>
            <p:ph type="dt" sz="half" idx="10"/>
          </p:nvPr>
        </p:nvSpPr>
        <p:spPr/>
        <p:txBody>
          <a:bodyPr/>
          <a:lstStyle/>
          <a:p>
            <a:fld id="{1661375A-C223-44C8-917C-F7C3A1BCD50F}" type="datetimeFigureOut">
              <a:rPr lang="en-GB" smtClean="0"/>
              <a:t>11/09/2024</a:t>
            </a:fld>
            <a:endParaRPr lang="en-GB"/>
          </a:p>
        </p:txBody>
      </p:sp>
      <p:sp>
        <p:nvSpPr>
          <p:cNvPr id="6" name="Footer Placeholder 5">
            <a:extLst>
              <a:ext uri="{FF2B5EF4-FFF2-40B4-BE49-F238E27FC236}">
                <a16:creationId xmlns:a16="http://schemas.microsoft.com/office/drawing/2014/main" id="{77507DBE-C8F7-423C-9124-EE7B3D22E36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881AC0B-71D5-43A5-AD86-9668B4D92263}"/>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3913001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04D3-549C-4770-B620-7E3D4678A94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4306D22-9474-474E-A4DD-36D304E57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D9ED9F3-E75B-4CB6-9C20-44656AF0159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2AB8604-4E78-4EF6-AF81-B832751C75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4C7266C-4F95-4B63-B8A4-5D430A6FCB5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DA605C0-AC58-49C3-BFDA-E7ADCFC7B8CA}"/>
              </a:ext>
            </a:extLst>
          </p:cNvPr>
          <p:cNvSpPr>
            <a:spLocks noGrp="1"/>
          </p:cNvSpPr>
          <p:nvPr>
            <p:ph type="dt" sz="half" idx="10"/>
          </p:nvPr>
        </p:nvSpPr>
        <p:spPr/>
        <p:txBody>
          <a:bodyPr/>
          <a:lstStyle/>
          <a:p>
            <a:fld id="{1661375A-C223-44C8-917C-F7C3A1BCD50F}" type="datetimeFigureOut">
              <a:rPr lang="en-GB" smtClean="0"/>
              <a:t>11/09/2024</a:t>
            </a:fld>
            <a:endParaRPr lang="en-GB"/>
          </a:p>
        </p:txBody>
      </p:sp>
      <p:sp>
        <p:nvSpPr>
          <p:cNvPr id="8" name="Footer Placeholder 7">
            <a:extLst>
              <a:ext uri="{FF2B5EF4-FFF2-40B4-BE49-F238E27FC236}">
                <a16:creationId xmlns:a16="http://schemas.microsoft.com/office/drawing/2014/main" id="{A8CDB99B-8E2F-47DA-B6C3-50842D8C3DD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00ACA83-753D-4AEE-B568-755DCF5ED7F7}"/>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482662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38EDC-8D44-427B-90E0-FBD0FBAC969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8AE544B-A36F-473A-86AF-50F02429182D}"/>
              </a:ext>
            </a:extLst>
          </p:cNvPr>
          <p:cNvSpPr>
            <a:spLocks noGrp="1"/>
          </p:cNvSpPr>
          <p:nvPr>
            <p:ph type="dt" sz="half" idx="10"/>
          </p:nvPr>
        </p:nvSpPr>
        <p:spPr/>
        <p:txBody>
          <a:bodyPr/>
          <a:lstStyle/>
          <a:p>
            <a:fld id="{1661375A-C223-44C8-917C-F7C3A1BCD50F}" type="datetimeFigureOut">
              <a:rPr lang="en-GB" smtClean="0"/>
              <a:t>11/09/2024</a:t>
            </a:fld>
            <a:endParaRPr lang="en-GB"/>
          </a:p>
        </p:txBody>
      </p:sp>
      <p:sp>
        <p:nvSpPr>
          <p:cNvPr id="4" name="Footer Placeholder 3">
            <a:extLst>
              <a:ext uri="{FF2B5EF4-FFF2-40B4-BE49-F238E27FC236}">
                <a16:creationId xmlns:a16="http://schemas.microsoft.com/office/drawing/2014/main" id="{3E6F2748-531A-4318-A370-27EDE490E8C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5AD6E57-F20B-43D2-A268-2449E7D4ADF8}"/>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588752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EC2F6E-BB8D-4A07-B873-A379FEAE4F53}"/>
              </a:ext>
            </a:extLst>
          </p:cNvPr>
          <p:cNvSpPr>
            <a:spLocks noGrp="1"/>
          </p:cNvSpPr>
          <p:nvPr>
            <p:ph type="dt" sz="half" idx="10"/>
          </p:nvPr>
        </p:nvSpPr>
        <p:spPr/>
        <p:txBody>
          <a:bodyPr/>
          <a:lstStyle/>
          <a:p>
            <a:fld id="{1661375A-C223-44C8-917C-F7C3A1BCD50F}" type="datetimeFigureOut">
              <a:rPr lang="en-GB" smtClean="0"/>
              <a:t>11/09/2024</a:t>
            </a:fld>
            <a:endParaRPr lang="en-GB"/>
          </a:p>
        </p:txBody>
      </p:sp>
      <p:sp>
        <p:nvSpPr>
          <p:cNvPr id="3" name="Footer Placeholder 2">
            <a:extLst>
              <a:ext uri="{FF2B5EF4-FFF2-40B4-BE49-F238E27FC236}">
                <a16:creationId xmlns:a16="http://schemas.microsoft.com/office/drawing/2014/main" id="{29C64672-2E28-45BB-AB1E-9CA10E90883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33CCF35-5028-4E4D-8F6E-2E2DF0FB4299}"/>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1736410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0471D-7A64-4A50-B9A6-0F3A78088A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16427B1-871E-4C56-AF97-3F78ADBFA9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CF52702-EC0A-4FBA-9939-DCF10E412D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EDDBB8-93FE-4585-A97D-0E391EE246F7}"/>
              </a:ext>
            </a:extLst>
          </p:cNvPr>
          <p:cNvSpPr>
            <a:spLocks noGrp="1"/>
          </p:cNvSpPr>
          <p:nvPr>
            <p:ph type="dt" sz="half" idx="10"/>
          </p:nvPr>
        </p:nvSpPr>
        <p:spPr/>
        <p:txBody>
          <a:bodyPr/>
          <a:lstStyle/>
          <a:p>
            <a:fld id="{1661375A-C223-44C8-917C-F7C3A1BCD50F}" type="datetimeFigureOut">
              <a:rPr lang="en-GB" smtClean="0"/>
              <a:t>11/09/2024</a:t>
            </a:fld>
            <a:endParaRPr lang="en-GB"/>
          </a:p>
        </p:txBody>
      </p:sp>
      <p:sp>
        <p:nvSpPr>
          <p:cNvPr id="6" name="Footer Placeholder 5">
            <a:extLst>
              <a:ext uri="{FF2B5EF4-FFF2-40B4-BE49-F238E27FC236}">
                <a16:creationId xmlns:a16="http://schemas.microsoft.com/office/drawing/2014/main" id="{2CB77A2A-D97D-4B06-A029-77A3A88DA3E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BF4E011-48A8-486A-BF53-E7C085173F29}"/>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1390896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A2B76-0D50-4AE7-8E70-B69B2F112A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E700288-1A1C-45A8-B99A-68E661D708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8D19D42-4449-4938-BE9F-F8A026382E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5CB693-3AD5-4FB5-9BD7-DDA6EA895AA0}"/>
              </a:ext>
            </a:extLst>
          </p:cNvPr>
          <p:cNvSpPr>
            <a:spLocks noGrp="1"/>
          </p:cNvSpPr>
          <p:nvPr>
            <p:ph type="dt" sz="half" idx="10"/>
          </p:nvPr>
        </p:nvSpPr>
        <p:spPr/>
        <p:txBody>
          <a:bodyPr/>
          <a:lstStyle/>
          <a:p>
            <a:fld id="{1661375A-C223-44C8-917C-F7C3A1BCD50F}" type="datetimeFigureOut">
              <a:rPr lang="en-GB" smtClean="0"/>
              <a:t>11/09/2024</a:t>
            </a:fld>
            <a:endParaRPr lang="en-GB"/>
          </a:p>
        </p:txBody>
      </p:sp>
      <p:sp>
        <p:nvSpPr>
          <p:cNvPr id="6" name="Footer Placeholder 5">
            <a:extLst>
              <a:ext uri="{FF2B5EF4-FFF2-40B4-BE49-F238E27FC236}">
                <a16:creationId xmlns:a16="http://schemas.microsoft.com/office/drawing/2014/main" id="{BB28CAAB-378F-4646-836D-6723AF22695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08A5F22-2F00-4B7E-95E3-D4E37EE6F9BD}"/>
              </a:ext>
            </a:extLst>
          </p:cNvPr>
          <p:cNvSpPr>
            <a:spLocks noGrp="1"/>
          </p:cNvSpPr>
          <p:nvPr>
            <p:ph type="sldNum" sz="quarter" idx="12"/>
          </p:nvPr>
        </p:nvSpPr>
        <p:spPr/>
        <p:txBody>
          <a:bodyPr/>
          <a:lstStyle/>
          <a:p>
            <a:fld id="{6983841B-0DB4-4C99-B5E5-79625F01DBF7}" type="slidenum">
              <a:rPr lang="en-GB" smtClean="0"/>
              <a:t>‹#›</a:t>
            </a:fld>
            <a:endParaRPr lang="en-GB"/>
          </a:p>
        </p:txBody>
      </p:sp>
    </p:spTree>
    <p:extLst>
      <p:ext uri="{BB962C8B-B14F-4D97-AF65-F5344CB8AC3E}">
        <p14:creationId xmlns:p14="http://schemas.microsoft.com/office/powerpoint/2010/main" val="355739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3493B-E27E-4DC0-A41A-7E254FDDD4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B619A8B-408B-4DCB-AC39-AC640BF856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A87CC5-FBB1-4FE5-893F-7BD071C75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61375A-C223-44C8-917C-F7C3A1BCD50F}" type="datetimeFigureOut">
              <a:rPr lang="en-GB" smtClean="0"/>
              <a:t>11/09/2024</a:t>
            </a:fld>
            <a:endParaRPr lang="en-GB"/>
          </a:p>
        </p:txBody>
      </p:sp>
      <p:sp>
        <p:nvSpPr>
          <p:cNvPr id="5" name="Footer Placeholder 4">
            <a:extLst>
              <a:ext uri="{FF2B5EF4-FFF2-40B4-BE49-F238E27FC236}">
                <a16:creationId xmlns:a16="http://schemas.microsoft.com/office/drawing/2014/main" id="{068E1BCB-E2F2-4D1B-BCFC-521169C8EA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111173B-B48E-4DCF-8715-5805390549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3841B-0DB4-4C99-B5E5-79625F01DBF7}" type="slidenum">
              <a:rPr lang="en-GB" smtClean="0"/>
              <a:t>‹#›</a:t>
            </a:fld>
            <a:endParaRPr lang="en-GB"/>
          </a:p>
        </p:txBody>
      </p:sp>
    </p:spTree>
    <p:extLst>
      <p:ext uri="{BB962C8B-B14F-4D97-AF65-F5344CB8AC3E}">
        <p14:creationId xmlns:p14="http://schemas.microsoft.com/office/powerpoint/2010/main" val="1385411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diagramData" Target="../diagrams/data2.xml"/><Relationship Id="rId16" Type="http://schemas.openxmlformats.org/officeDocument/2006/relationships/image" Target="../media/image15.png"/><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5" Type="http://schemas.openxmlformats.org/officeDocument/2006/relationships/image" Target="../media/image14.svg"/><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29.svg"/></Relationships>
</file>

<file path=ppt/slides/_rels/slide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diagramLayout" Target="../diagrams/layout5.xml"/><Relationship Id="rId7" Type="http://schemas.openxmlformats.org/officeDocument/2006/relationships/image" Target="../media/image34.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C76F0B-8D20-CF85-110F-C2CA766E359D}"/>
              </a:ext>
            </a:extLst>
          </p:cNvPr>
          <p:cNvSpPr>
            <a:spLocks noGrp="1"/>
          </p:cNvSpPr>
          <p:nvPr>
            <p:ph type="title"/>
          </p:nvPr>
        </p:nvSpPr>
        <p:spPr>
          <a:xfrm>
            <a:off x="838199" y="1093788"/>
            <a:ext cx="10506455" cy="2967208"/>
          </a:xfrm>
        </p:spPr>
        <p:txBody>
          <a:bodyPr vert="horz" lIns="91440" tIns="45720" rIns="91440" bIns="45720" rtlCol="0" anchor="b">
            <a:normAutofit/>
          </a:bodyPr>
          <a:lstStyle/>
          <a:p>
            <a:pPr marL="0" marR="0" lvl="0" indent="0" fontAlgn="auto">
              <a:spcAft>
                <a:spcPts val="0"/>
              </a:spcAft>
              <a:buClrTx/>
              <a:buSzTx/>
              <a:tabLst/>
              <a:defRPr/>
            </a:pPr>
            <a:r>
              <a:rPr lang="en-US" sz="8000" b="1" dirty="0"/>
              <a:t>E-commerce Analytics</a:t>
            </a:r>
            <a:endParaRPr kumimoji="0" lang="en-US" sz="8000" b="1" i="0" u="none" strike="noStrike" kern="1200" cap="none" spc="0" normalizeH="0" baseline="0" noProof="0" dirty="0">
              <a:ln>
                <a:noFill/>
              </a:ln>
              <a:solidFill>
                <a:schemeClr val="tx1"/>
              </a:solidFill>
              <a:effectLst/>
              <a:uLnTx/>
              <a:uFillTx/>
              <a:latin typeface="+mj-lt"/>
              <a:ea typeface="+mj-ea"/>
              <a:cs typeface="+mj-cs"/>
            </a:endParaRPr>
          </a:p>
        </p:txBody>
      </p:sp>
      <p:sp>
        <p:nvSpPr>
          <p:cNvPr id="36" name="Rectangle 35">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7" name="Rectangle 36">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2721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F098B-A03A-9729-8D3A-0728A0E9A2BD}"/>
              </a:ext>
            </a:extLst>
          </p:cNvPr>
          <p:cNvSpPr>
            <a:spLocks noGrp="1"/>
          </p:cNvSpPr>
          <p:nvPr>
            <p:ph type="title"/>
          </p:nvPr>
        </p:nvSpPr>
        <p:spPr>
          <a:xfrm>
            <a:off x="628338" y="69580"/>
            <a:ext cx="10515600" cy="1325563"/>
          </a:xfrm>
        </p:spPr>
        <p:txBody>
          <a:bodyPr/>
          <a:lstStyle/>
          <a:p>
            <a:r>
              <a:rPr kumimoji="0" lang="en-US" sz="44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Basic Analytics</a:t>
            </a:r>
            <a:endParaRPr lang="en-US" b="1" dirty="0"/>
          </a:p>
        </p:txBody>
      </p:sp>
      <p:sp>
        <p:nvSpPr>
          <p:cNvPr id="3" name="Content Placeholder 2">
            <a:extLst>
              <a:ext uri="{FF2B5EF4-FFF2-40B4-BE49-F238E27FC236}">
                <a16:creationId xmlns:a16="http://schemas.microsoft.com/office/drawing/2014/main" id="{A4933153-E234-F368-9133-0D3F9B4386DE}"/>
              </a:ext>
            </a:extLst>
          </p:cNvPr>
          <p:cNvSpPr>
            <a:spLocks noGrp="1"/>
          </p:cNvSpPr>
          <p:nvPr/>
        </p:nvSpPr>
        <p:spPr>
          <a:xfrm>
            <a:off x="838200" y="1825625"/>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Now" panose="000005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Now" panose="000005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Now" panose="000005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Now" panose="000005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Now" panose="000005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p:txBody>
      </p:sp>
      <p:pic>
        <p:nvPicPr>
          <p:cNvPr id="4" name="Picture 3">
            <a:extLst>
              <a:ext uri="{FF2B5EF4-FFF2-40B4-BE49-F238E27FC236}">
                <a16:creationId xmlns:a16="http://schemas.microsoft.com/office/drawing/2014/main" id="{7B18C442-2EBB-B6B6-1BB9-3CEEF35AED40}"/>
              </a:ext>
            </a:extLst>
          </p:cNvPr>
          <p:cNvPicPr>
            <a:picLocks noChangeAspect="1"/>
          </p:cNvPicPr>
          <p:nvPr/>
        </p:nvPicPr>
        <p:blipFill>
          <a:blip r:embed="rId2"/>
          <a:stretch>
            <a:fillRect/>
          </a:stretch>
        </p:blipFill>
        <p:spPr>
          <a:xfrm>
            <a:off x="1048062" y="987804"/>
            <a:ext cx="11732673" cy="5378272"/>
          </a:xfrm>
          <a:prstGeom prst="rect">
            <a:avLst/>
          </a:prstGeom>
        </p:spPr>
      </p:pic>
    </p:spTree>
    <p:extLst>
      <p:ext uri="{BB962C8B-B14F-4D97-AF65-F5344CB8AC3E}">
        <p14:creationId xmlns:p14="http://schemas.microsoft.com/office/powerpoint/2010/main" val="2294982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240456B-AF4C-D7C2-4BF6-D658BCB01994}"/>
              </a:ext>
            </a:extLst>
          </p:cNvPr>
          <p:cNvSpPr>
            <a:spLocks noGrp="1"/>
          </p:cNvSpPr>
          <p:nvPr>
            <p:ph type="title"/>
          </p:nvPr>
        </p:nvSpPr>
        <p:spPr>
          <a:xfrm>
            <a:off x="393539" y="446386"/>
            <a:ext cx="11945074" cy="486005"/>
          </a:xfrm>
        </p:spPr>
        <p:txBody>
          <a:bodyPr>
            <a:noAutofit/>
          </a:bodyPr>
          <a:lstStyle/>
          <a:p>
            <a:r>
              <a:rPr kumimoji="0" lang="en-US"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Data Integration and Advanced Analytics</a:t>
            </a:r>
            <a:endParaRPr lang="en-US" b="1" dirty="0"/>
          </a:p>
        </p:txBody>
      </p:sp>
      <p:pic>
        <p:nvPicPr>
          <p:cNvPr id="14" name="Picture 13">
            <a:extLst>
              <a:ext uri="{FF2B5EF4-FFF2-40B4-BE49-F238E27FC236}">
                <a16:creationId xmlns:a16="http://schemas.microsoft.com/office/drawing/2014/main" id="{BB45FCCA-E278-39ED-06AE-BD644956E2FB}"/>
              </a:ext>
            </a:extLst>
          </p:cNvPr>
          <p:cNvPicPr>
            <a:picLocks noChangeAspect="1"/>
          </p:cNvPicPr>
          <p:nvPr/>
        </p:nvPicPr>
        <p:blipFill>
          <a:blip r:embed="rId3"/>
          <a:stretch>
            <a:fillRect/>
          </a:stretch>
        </p:blipFill>
        <p:spPr>
          <a:xfrm>
            <a:off x="1063906" y="1394667"/>
            <a:ext cx="10804085" cy="4658131"/>
          </a:xfrm>
          <a:prstGeom prst="rect">
            <a:avLst/>
          </a:prstGeom>
        </p:spPr>
      </p:pic>
    </p:spTree>
    <p:extLst>
      <p:ext uri="{BB962C8B-B14F-4D97-AF65-F5344CB8AC3E}">
        <p14:creationId xmlns:p14="http://schemas.microsoft.com/office/powerpoint/2010/main" val="1997549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AE48E1-300E-D5B2-A67B-A04EAD573283}"/>
              </a:ext>
            </a:extLst>
          </p:cNvPr>
          <p:cNvSpPr txBox="1"/>
          <p:nvPr/>
        </p:nvSpPr>
        <p:spPr>
          <a:xfrm>
            <a:off x="-323345" y="322699"/>
            <a:ext cx="12192000" cy="769441"/>
          </a:xfrm>
          <a:prstGeom prst="rect">
            <a:avLst/>
          </a:prstGeom>
          <a:noFill/>
        </p:spPr>
        <p:txBody>
          <a:bodyPr wrap="square">
            <a:spAutoFit/>
          </a:bodyPr>
          <a:lstStyle/>
          <a:p>
            <a:pPr algn="ctr"/>
            <a:r>
              <a:rPr lang="en-IN" sz="4400" b="1" dirty="0">
                <a:latin typeface="Noto Sans" panose="020B0502040504020204" pitchFamily="34" charset="0"/>
                <a:ea typeface="Noto Sans" panose="020B0502040504020204" pitchFamily="34" charset="0"/>
                <a:cs typeface="Noto Sans" panose="020B0502040504020204" pitchFamily="34" charset="0"/>
              </a:rPr>
              <a:t>Predictive Analytics And Forecasting</a:t>
            </a:r>
          </a:p>
        </p:txBody>
      </p:sp>
      <p:grpSp>
        <p:nvGrpSpPr>
          <p:cNvPr id="5" name="Group 4">
            <a:extLst>
              <a:ext uri="{FF2B5EF4-FFF2-40B4-BE49-F238E27FC236}">
                <a16:creationId xmlns:a16="http://schemas.microsoft.com/office/drawing/2014/main" id="{4D976577-B741-B46B-F185-6B17B9467954}"/>
              </a:ext>
            </a:extLst>
          </p:cNvPr>
          <p:cNvGrpSpPr/>
          <p:nvPr/>
        </p:nvGrpSpPr>
        <p:grpSpPr>
          <a:xfrm>
            <a:off x="505252" y="2095501"/>
            <a:ext cx="11203586" cy="3854593"/>
            <a:chOff x="931978" y="2235298"/>
            <a:chExt cx="10350134" cy="3560965"/>
          </a:xfrm>
        </p:grpSpPr>
        <p:sp>
          <p:nvSpPr>
            <p:cNvPr id="6" name="Rectangle: Rounded Corners 1125">
              <a:extLst>
                <a:ext uri="{FF2B5EF4-FFF2-40B4-BE49-F238E27FC236}">
                  <a16:creationId xmlns:a16="http://schemas.microsoft.com/office/drawing/2014/main" id="{8D6AE805-D2C4-57BE-2306-9B5374BF89C8}"/>
                </a:ext>
              </a:extLst>
            </p:cNvPr>
            <p:cNvSpPr/>
            <p:nvPr/>
          </p:nvSpPr>
          <p:spPr>
            <a:xfrm>
              <a:off x="9443028" y="4668470"/>
              <a:ext cx="1839084" cy="957593"/>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Rectangle: Rounded Corners 1124">
              <a:extLst>
                <a:ext uri="{FF2B5EF4-FFF2-40B4-BE49-F238E27FC236}">
                  <a16:creationId xmlns:a16="http://schemas.microsoft.com/office/drawing/2014/main" id="{F44317FF-EDCA-FF2D-6796-12B553B5D49E}"/>
                </a:ext>
              </a:extLst>
            </p:cNvPr>
            <p:cNvSpPr/>
            <p:nvPr/>
          </p:nvSpPr>
          <p:spPr>
            <a:xfrm>
              <a:off x="7324541" y="4668470"/>
              <a:ext cx="1839084" cy="957593"/>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Rectangle: Rounded Corners 1117">
              <a:extLst>
                <a:ext uri="{FF2B5EF4-FFF2-40B4-BE49-F238E27FC236}">
                  <a16:creationId xmlns:a16="http://schemas.microsoft.com/office/drawing/2014/main" id="{2F4BE2C5-F70D-6B92-F1D7-1EEF68F66A1C}"/>
                </a:ext>
              </a:extLst>
            </p:cNvPr>
            <p:cNvSpPr/>
            <p:nvPr/>
          </p:nvSpPr>
          <p:spPr>
            <a:xfrm>
              <a:off x="3080570" y="4668470"/>
              <a:ext cx="1839084" cy="957593"/>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Rectangle: Rounded Corners 1115">
              <a:extLst>
                <a:ext uri="{FF2B5EF4-FFF2-40B4-BE49-F238E27FC236}">
                  <a16:creationId xmlns:a16="http://schemas.microsoft.com/office/drawing/2014/main" id="{CA55A8FE-75EB-2E8E-01ED-7E937663CDC3}"/>
                </a:ext>
              </a:extLst>
            </p:cNvPr>
            <p:cNvSpPr/>
            <p:nvPr/>
          </p:nvSpPr>
          <p:spPr>
            <a:xfrm>
              <a:off x="931978" y="4668470"/>
              <a:ext cx="1839084" cy="957593"/>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Freeform: Shape 5">
              <a:extLst>
                <a:ext uri="{FF2B5EF4-FFF2-40B4-BE49-F238E27FC236}">
                  <a16:creationId xmlns:a16="http://schemas.microsoft.com/office/drawing/2014/main" id="{2A97248B-6936-E5D4-A3CA-2156A1E796F5}"/>
                </a:ext>
              </a:extLst>
            </p:cNvPr>
            <p:cNvSpPr/>
            <p:nvPr/>
          </p:nvSpPr>
          <p:spPr>
            <a:xfrm>
              <a:off x="969685" y="2235810"/>
              <a:ext cx="1769844" cy="1766837"/>
            </a:xfrm>
            <a:custGeom>
              <a:avLst/>
              <a:gdLst>
                <a:gd name="connsiteX0" fmla="*/ 884844 w 1769844"/>
                <a:gd name="connsiteY0" fmla="*/ 1766236 h 1766837"/>
                <a:gd name="connsiteX1" fmla="*/ 4022 w 1769844"/>
                <a:gd name="connsiteY1" fmla="*/ 885414 h 1766837"/>
                <a:gd name="connsiteX2" fmla="*/ 1765709 w 1769844"/>
                <a:gd name="connsiteY2" fmla="*/ 885414 h 1766837"/>
                <a:gd name="connsiteX3" fmla="*/ 884844 w 1769844"/>
                <a:gd name="connsiteY3" fmla="*/ 1766236 h 1766837"/>
                <a:gd name="connsiteX4" fmla="*/ 36036 w 1769844"/>
                <a:gd name="connsiteY4" fmla="*/ 849697 h 1766837"/>
                <a:gd name="connsiteX5" fmla="*/ 885020 w 1769844"/>
                <a:gd name="connsiteY5" fmla="*/ 35769 h 1766837"/>
                <a:gd name="connsiteX6" fmla="*/ 1733740 w 1769844"/>
                <a:gd name="connsiteY6" fmla="*/ 849697 h 1766837"/>
                <a:gd name="connsiteX7" fmla="*/ 1769634 w 1769844"/>
                <a:gd name="connsiteY7" fmla="*/ 849697 h 1766837"/>
                <a:gd name="connsiteX8" fmla="*/ 849368 w 1769844"/>
                <a:gd name="connsiteY8" fmla="*/ 117 h 1766837"/>
                <a:gd name="connsiteX9" fmla="*/ -211 w 1769844"/>
                <a:gd name="connsiteY9" fmla="*/ 849697 h 1766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69844" h="1766837">
                  <a:moveTo>
                    <a:pt x="884844" y="1766236"/>
                  </a:moveTo>
                  <a:cubicBezTo>
                    <a:pt x="398375" y="1766236"/>
                    <a:pt x="4022" y="1371884"/>
                    <a:pt x="4022" y="885414"/>
                  </a:cubicBezTo>
                  <a:lnTo>
                    <a:pt x="1765709" y="885414"/>
                  </a:lnTo>
                  <a:cubicBezTo>
                    <a:pt x="1765709" y="1371884"/>
                    <a:pt x="1371313" y="1766236"/>
                    <a:pt x="884844" y="1766236"/>
                  </a:cubicBezTo>
                  <a:close/>
                  <a:moveTo>
                    <a:pt x="36036" y="849697"/>
                  </a:moveTo>
                  <a:cubicBezTo>
                    <a:pt x="54865" y="397711"/>
                    <a:pt x="428492" y="35769"/>
                    <a:pt x="885020" y="35769"/>
                  </a:cubicBezTo>
                  <a:cubicBezTo>
                    <a:pt x="1341548" y="35769"/>
                    <a:pt x="1714999" y="397578"/>
                    <a:pt x="1733740" y="849697"/>
                  </a:cubicBezTo>
                  <a:lnTo>
                    <a:pt x="1769634" y="849697"/>
                  </a:lnTo>
                  <a:cubicBezTo>
                    <a:pt x="1750113" y="360965"/>
                    <a:pt x="1338095" y="-19400"/>
                    <a:pt x="849368" y="117"/>
                  </a:cubicBezTo>
                  <a:cubicBezTo>
                    <a:pt x="388008" y="18545"/>
                    <a:pt x="18217" y="388336"/>
                    <a:pt x="-211" y="849697"/>
                  </a:cubicBezTo>
                  <a:close/>
                </a:path>
              </a:pathLst>
            </a:custGeom>
            <a:solidFill>
              <a:schemeClr val="accent3"/>
            </a:solidFill>
            <a:ln w="4408" cap="flat">
              <a:noFill/>
              <a:prstDash val="solid"/>
              <a:miter/>
            </a:ln>
          </p:spPr>
          <p:txBody>
            <a:bodyPr rtlCol="0" anchor="ctr"/>
            <a:lstStyle/>
            <a:p>
              <a:endParaRPr lang="en-IN"/>
            </a:p>
          </p:txBody>
        </p:sp>
        <p:sp>
          <p:nvSpPr>
            <p:cNvPr id="11" name="Freeform: Shape 6">
              <a:extLst>
                <a:ext uri="{FF2B5EF4-FFF2-40B4-BE49-F238E27FC236}">
                  <a16:creationId xmlns:a16="http://schemas.microsoft.com/office/drawing/2014/main" id="{2B39F77B-1689-EA11-85B3-A3D5C1E801F0}"/>
                </a:ext>
              </a:extLst>
            </p:cNvPr>
            <p:cNvSpPr/>
            <p:nvPr/>
          </p:nvSpPr>
          <p:spPr>
            <a:xfrm>
              <a:off x="3080570" y="2235810"/>
              <a:ext cx="1769844" cy="1766837"/>
            </a:xfrm>
            <a:custGeom>
              <a:avLst/>
              <a:gdLst>
                <a:gd name="connsiteX0" fmla="*/ 884712 w 1769844"/>
                <a:gd name="connsiteY0" fmla="*/ 1766236 h 1766837"/>
                <a:gd name="connsiteX1" fmla="*/ 3890 w 1769844"/>
                <a:gd name="connsiteY1" fmla="*/ 885414 h 1766837"/>
                <a:gd name="connsiteX2" fmla="*/ 1765533 w 1769844"/>
                <a:gd name="connsiteY2" fmla="*/ 885414 h 1766837"/>
                <a:gd name="connsiteX3" fmla="*/ 884712 w 1769844"/>
                <a:gd name="connsiteY3" fmla="*/ 1766236 h 1766837"/>
                <a:gd name="connsiteX4" fmla="*/ 35728 w 1769844"/>
                <a:gd name="connsiteY4" fmla="*/ 849697 h 1766837"/>
                <a:gd name="connsiteX5" fmla="*/ 884712 w 1769844"/>
                <a:gd name="connsiteY5" fmla="*/ 35769 h 1766837"/>
                <a:gd name="connsiteX6" fmla="*/ 1733739 w 1769844"/>
                <a:gd name="connsiteY6" fmla="*/ 849697 h 1766837"/>
                <a:gd name="connsiteX7" fmla="*/ 1769634 w 1769844"/>
                <a:gd name="connsiteY7" fmla="*/ 849697 h 1766837"/>
                <a:gd name="connsiteX8" fmla="*/ 849369 w 1769844"/>
                <a:gd name="connsiteY8" fmla="*/ 117 h 1766837"/>
                <a:gd name="connsiteX9" fmla="*/ -211 w 1769844"/>
                <a:gd name="connsiteY9" fmla="*/ 849697 h 1766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69844" h="1766837">
                  <a:moveTo>
                    <a:pt x="884712" y="1766236"/>
                  </a:moveTo>
                  <a:cubicBezTo>
                    <a:pt x="398243" y="1766236"/>
                    <a:pt x="3890" y="1371884"/>
                    <a:pt x="3890" y="885414"/>
                  </a:cubicBezTo>
                  <a:lnTo>
                    <a:pt x="1765533" y="885414"/>
                  </a:lnTo>
                  <a:cubicBezTo>
                    <a:pt x="1765533" y="1371884"/>
                    <a:pt x="1371181" y="1766236"/>
                    <a:pt x="884712" y="1766236"/>
                  </a:cubicBezTo>
                  <a:close/>
                  <a:moveTo>
                    <a:pt x="35728" y="849697"/>
                  </a:moveTo>
                  <a:cubicBezTo>
                    <a:pt x="54557" y="397667"/>
                    <a:pt x="428184" y="35769"/>
                    <a:pt x="884712" y="35769"/>
                  </a:cubicBezTo>
                  <a:cubicBezTo>
                    <a:pt x="1341240" y="35769"/>
                    <a:pt x="1714867" y="397534"/>
                    <a:pt x="1733739" y="849697"/>
                  </a:cubicBezTo>
                  <a:lnTo>
                    <a:pt x="1769634" y="849697"/>
                  </a:lnTo>
                  <a:cubicBezTo>
                    <a:pt x="1750100" y="360965"/>
                    <a:pt x="1338095" y="-19400"/>
                    <a:pt x="849369" y="117"/>
                  </a:cubicBezTo>
                  <a:cubicBezTo>
                    <a:pt x="388008" y="18545"/>
                    <a:pt x="18217" y="388336"/>
                    <a:pt x="-211" y="849697"/>
                  </a:cubicBezTo>
                  <a:close/>
                </a:path>
              </a:pathLst>
            </a:custGeom>
            <a:solidFill>
              <a:srgbClr val="0B7B3B"/>
            </a:solidFill>
            <a:ln w="4408" cap="flat">
              <a:noFill/>
              <a:prstDash val="solid"/>
              <a:miter/>
            </a:ln>
          </p:spPr>
          <p:txBody>
            <a:bodyPr rtlCol="0" anchor="ctr"/>
            <a:lstStyle/>
            <a:p>
              <a:endParaRPr lang="en-IN" dirty="0"/>
            </a:p>
          </p:txBody>
        </p:sp>
        <p:sp>
          <p:nvSpPr>
            <p:cNvPr id="12" name="Freeform: Shape 7">
              <a:extLst>
                <a:ext uri="{FF2B5EF4-FFF2-40B4-BE49-F238E27FC236}">
                  <a16:creationId xmlns:a16="http://schemas.microsoft.com/office/drawing/2014/main" id="{2A2FE8AB-6520-4B8E-5D4E-8E925A55F009}"/>
                </a:ext>
              </a:extLst>
            </p:cNvPr>
            <p:cNvSpPr/>
            <p:nvPr/>
          </p:nvSpPr>
          <p:spPr>
            <a:xfrm>
              <a:off x="5191322" y="2235298"/>
              <a:ext cx="1769800" cy="1767348"/>
            </a:xfrm>
            <a:custGeom>
              <a:avLst/>
              <a:gdLst>
                <a:gd name="connsiteX0" fmla="*/ 884711 w 1769800"/>
                <a:gd name="connsiteY0" fmla="*/ 1766747 h 1767348"/>
                <a:gd name="connsiteX1" fmla="*/ 3890 w 1769800"/>
                <a:gd name="connsiteY1" fmla="*/ 885926 h 1767348"/>
                <a:gd name="connsiteX2" fmla="*/ 1765533 w 1769800"/>
                <a:gd name="connsiteY2" fmla="*/ 885926 h 1767348"/>
                <a:gd name="connsiteX3" fmla="*/ 884711 w 1769800"/>
                <a:gd name="connsiteY3" fmla="*/ 1766747 h 1767348"/>
                <a:gd name="connsiteX4" fmla="*/ 35728 w 1769800"/>
                <a:gd name="connsiteY4" fmla="*/ 850208 h 1767348"/>
                <a:gd name="connsiteX5" fmla="*/ 884711 w 1769800"/>
                <a:gd name="connsiteY5" fmla="*/ 36281 h 1767348"/>
                <a:gd name="connsiteX6" fmla="*/ 1733695 w 1769800"/>
                <a:gd name="connsiteY6" fmla="*/ 850208 h 1767348"/>
                <a:gd name="connsiteX7" fmla="*/ 1769590 w 1769800"/>
                <a:gd name="connsiteY7" fmla="*/ 850208 h 1767348"/>
                <a:gd name="connsiteX8" fmla="*/ 849919 w 1769800"/>
                <a:gd name="connsiteY8" fmla="*/ 95 h 1767348"/>
                <a:gd name="connsiteX9" fmla="*/ -211 w 1769800"/>
                <a:gd name="connsiteY9" fmla="*/ 850208 h 176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69800" h="1767348">
                  <a:moveTo>
                    <a:pt x="884711" y="1766747"/>
                  </a:moveTo>
                  <a:cubicBezTo>
                    <a:pt x="398242" y="1766747"/>
                    <a:pt x="3890" y="1372395"/>
                    <a:pt x="3890" y="885926"/>
                  </a:cubicBezTo>
                  <a:lnTo>
                    <a:pt x="1765533" y="885926"/>
                  </a:lnTo>
                  <a:cubicBezTo>
                    <a:pt x="1765533" y="1372395"/>
                    <a:pt x="1371181" y="1766747"/>
                    <a:pt x="884711" y="1766747"/>
                  </a:cubicBezTo>
                  <a:close/>
                  <a:moveTo>
                    <a:pt x="35728" y="850208"/>
                  </a:moveTo>
                  <a:cubicBezTo>
                    <a:pt x="54556" y="398178"/>
                    <a:pt x="428184" y="36281"/>
                    <a:pt x="884711" y="36281"/>
                  </a:cubicBezTo>
                  <a:cubicBezTo>
                    <a:pt x="1341239" y="36281"/>
                    <a:pt x="1714866" y="398046"/>
                    <a:pt x="1733695" y="850208"/>
                  </a:cubicBezTo>
                  <a:lnTo>
                    <a:pt x="1769590" y="850208"/>
                  </a:lnTo>
                  <a:cubicBezTo>
                    <a:pt x="1750364" y="361490"/>
                    <a:pt x="1338638" y="-19117"/>
                    <a:pt x="849919" y="95"/>
                  </a:cubicBezTo>
                  <a:cubicBezTo>
                    <a:pt x="388144" y="18250"/>
                    <a:pt x="17957" y="388433"/>
                    <a:pt x="-211" y="850208"/>
                  </a:cubicBezTo>
                  <a:close/>
                </a:path>
              </a:pathLst>
            </a:custGeom>
            <a:solidFill>
              <a:schemeClr val="accent6"/>
            </a:solidFill>
            <a:ln w="4408" cap="flat">
              <a:noFill/>
              <a:prstDash val="solid"/>
              <a:miter/>
            </a:ln>
          </p:spPr>
          <p:txBody>
            <a:bodyPr rtlCol="0" anchor="ctr"/>
            <a:lstStyle/>
            <a:p>
              <a:endParaRPr lang="en-IN"/>
            </a:p>
          </p:txBody>
        </p:sp>
        <p:sp>
          <p:nvSpPr>
            <p:cNvPr id="13" name="Freeform: Shape 8">
              <a:extLst>
                <a:ext uri="{FF2B5EF4-FFF2-40B4-BE49-F238E27FC236}">
                  <a16:creationId xmlns:a16="http://schemas.microsoft.com/office/drawing/2014/main" id="{55A3A349-AE7A-B2D8-824F-343977AA9F66}"/>
                </a:ext>
              </a:extLst>
            </p:cNvPr>
            <p:cNvSpPr/>
            <p:nvPr/>
          </p:nvSpPr>
          <p:spPr>
            <a:xfrm>
              <a:off x="7301942" y="2235298"/>
              <a:ext cx="1769799" cy="1767348"/>
            </a:xfrm>
            <a:custGeom>
              <a:avLst/>
              <a:gdLst>
                <a:gd name="connsiteX0" fmla="*/ 884844 w 1769799"/>
                <a:gd name="connsiteY0" fmla="*/ 1766747 h 1767348"/>
                <a:gd name="connsiteX1" fmla="*/ 3978 w 1769799"/>
                <a:gd name="connsiteY1" fmla="*/ 885926 h 1767348"/>
                <a:gd name="connsiteX2" fmla="*/ 1765665 w 1769799"/>
                <a:gd name="connsiteY2" fmla="*/ 885926 h 1767348"/>
                <a:gd name="connsiteX3" fmla="*/ 884844 w 1769799"/>
                <a:gd name="connsiteY3" fmla="*/ 1766747 h 1767348"/>
                <a:gd name="connsiteX4" fmla="*/ 35992 w 1769799"/>
                <a:gd name="connsiteY4" fmla="*/ 850208 h 1767348"/>
                <a:gd name="connsiteX5" fmla="*/ 885020 w 1769799"/>
                <a:gd name="connsiteY5" fmla="*/ 36281 h 1767348"/>
                <a:gd name="connsiteX6" fmla="*/ 1733695 w 1769799"/>
                <a:gd name="connsiteY6" fmla="*/ 850208 h 1767348"/>
                <a:gd name="connsiteX7" fmla="*/ 1769589 w 1769799"/>
                <a:gd name="connsiteY7" fmla="*/ 850208 h 1767348"/>
                <a:gd name="connsiteX8" fmla="*/ 849919 w 1769799"/>
                <a:gd name="connsiteY8" fmla="*/ 95 h 1767348"/>
                <a:gd name="connsiteX9" fmla="*/ -211 w 1769799"/>
                <a:gd name="connsiteY9" fmla="*/ 850208 h 176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69799" h="1767348">
                  <a:moveTo>
                    <a:pt x="884844" y="1766747"/>
                  </a:moveTo>
                  <a:cubicBezTo>
                    <a:pt x="398375" y="1766747"/>
                    <a:pt x="3978" y="1372395"/>
                    <a:pt x="3978" y="885926"/>
                  </a:cubicBezTo>
                  <a:lnTo>
                    <a:pt x="1765665" y="885926"/>
                  </a:lnTo>
                  <a:cubicBezTo>
                    <a:pt x="1765665" y="1372395"/>
                    <a:pt x="1371313" y="1766747"/>
                    <a:pt x="884844" y="1766747"/>
                  </a:cubicBezTo>
                  <a:close/>
                  <a:moveTo>
                    <a:pt x="35992" y="850208"/>
                  </a:moveTo>
                  <a:cubicBezTo>
                    <a:pt x="54865" y="398178"/>
                    <a:pt x="428448" y="36281"/>
                    <a:pt x="885020" y="36281"/>
                  </a:cubicBezTo>
                  <a:cubicBezTo>
                    <a:pt x="1341592" y="36281"/>
                    <a:pt x="1714999" y="398046"/>
                    <a:pt x="1733695" y="850208"/>
                  </a:cubicBezTo>
                  <a:lnTo>
                    <a:pt x="1769589" y="850208"/>
                  </a:lnTo>
                  <a:cubicBezTo>
                    <a:pt x="1750364" y="361490"/>
                    <a:pt x="1338638" y="-19117"/>
                    <a:pt x="849919" y="95"/>
                  </a:cubicBezTo>
                  <a:cubicBezTo>
                    <a:pt x="388144" y="18250"/>
                    <a:pt x="17957" y="388433"/>
                    <a:pt x="-211" y="850208"/>
                  </a:cubicBezTo>
                  <a:close/>
                </a:path>
              </a:pathLst>
            </a:custGeom>
            <a:solidFill>
              <a:srgbClr val="CB1B4A"/>
            </a:solidFill>
            <a:ln w="4408" cap="flat">
              <a:noFill/>
              <a:prstDash val="solid"/>
              <a:miter/>
            </a:ln>
          </p:spPr>
          <p:txBody>
            <a:bodyPr rtlCol="0" anchor="ctr"/>
            <a:lstStyle/>
            <a:p>
              <a:endParaRPr lang="en-IN"/>
            </a:p>
          </p:txBody>
        </p:sp>
        <p:sp>
          <p:nvSpPr>
            <p:cNvPr id="14" name="Freeform: Shape 9">
              <a:extLst>
                <a:ext uri="{FF2B5EF4-FFF2-40B4-BE49-F238E27FC236}">
                  <a16:creationId xmlns:a16="http://schemas.microsoft.com/office/drawing/2014/main" id="{E12E137E-9F78-5386-BFB8-CFC9E49D1B8B}"/>
                </a:ext>
              </a:extLst>
            </p:cNvPr>
            <p:cNvSpPr/>
            <p:nvPr/>
          </p:nvSpPr>
          <p:spPr>
            <a:xfrm>
              <a:off x="9412827" y="2235298"/>
              <a:ext cx="1769800" cy="1767348"/>
            </a:xfrm>
            <a:custGeom>
              <a:avLst/>
              <a:gdLst>
                <a:gd name="connsiteX0" fmla="*/ 884711 w 1769800"/>
                <a:gd name="connsiteY0" fmla="*/ 1766747 h 1767348"/>
                <a:gd name="connsiteX1" fmla="*/ 3890 w 1769800"/>
                <a:gd name="connsiteY1" fmla="*/ 885926 h 1767348"/>
                <a:gd name="connsiteX2" fmla="*/ 1765533 w 1769800"/>
                <a:gd name="connsiteY2" fmla="*/ 885926 h 1767348"/>
                <a:gd name="connsiteX3" fmla="*/ 884711 w 1769800"/>
                <a:gd name="connsiteY3" fmla="*/ 1766747 h 1767348"/>
                <a:gd name="connsiteX4" fmla="*/ 35683 w 1769800"/>
                <a:gd name="connsiteY4" fmla="*/ 850208 h 1767348"/>
                <a:gd name="connsiteX5" fmla="*/ 884711 w 1769800"/>
                <a:gd name="connsiteY5" fmla="*/ 36281 h 1767348"/>
                <a:gd name="connsiteX6" fmla="*/ 1733695 w 1769800"/>
                <a:gd name="connsiteY6" fmla="*/ 850208 h 1767348"/>
                <a:gd name="connsiteX7" fmla="*/ 1769590 w 1769800"/>
                <a:gd name="connsiteY7" fmla="*/ 850208 h 1767348"/>
                <a:gd name="connsiteX8" fmla="*/ 849920 w 1769800"/>
                <a:gd name="connsiteY8" fmla="*/ 95 h 1767348"/>
                <a:gd name="connsiteX9" fmla="*/ -211 w 1769800"/>
                <a:gd name="connsiteY9" fmla="*/ 850208 h 176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69800" h="1767348">
                  <a:moveTo>
                    <a:pt x="884711" y="1766747"/>
                  </a:moveTo>
                  <a:cubicBezTo>
                    <a:pt x="398243" y="1766747"/>
                    <a:pt x="3890" y="1372395"/>
                    <a:pt x="3890" y="885926"/>
                  </a:cubicBezTo>
                  <a:lnTo>
                    <a:pt x="1765533" y="885926"/>
                  </a:lnTo>
                  <a:cubicBezTo>
                    <a:pt x="1765533" y="1372395"/>
                    <a:pt x="1371181" y="1766747"/>
                    <a:pt x="884711" y="1766747"/>
                  </a:cubicBezTo>
                  <a:close/>
                  <a:moveTo>
                    <a:pt x="35683" y="850208"/>
                  </a:moveTo>
                  <a:cubicBezTo>
                    <a:pt x="54556" y="398222"/>
                    <a:pt x="428139" y="36281"/>
                    <a:pt x="884711" y="36281"/>
                  </a:cubicBezTo>
                  <a:cubicBezTo>
                    <a:pt x="1341283" y="36281"/>
                    <a:pt x="1714866" y="398090"/>
                    <a:pt x="1733695" y="850208"/>
                  </a:cubicBezTo>
                  <a:lnTo>
                    <a:pt x="1769590" y="850208"/>
                  </a:lnTo>
                  <a:cubicBezTo>
                    <a:pt x="1750364" y="361490"/>
                    <a:pt x="1338638" y="-19117"/>
                    <a:pt x="849920" y="95"/>
                  </a:cubicBezTo>
                  <a:cubicBezTo>
                    <a:pt x="388145" y="18250"/>
                    <a:pt x="17957" y="388433"/>
                    <a:pt x="-211" y="850208"/>
                  </a:cubicBezTo>
                  <a:close/>
                </a:path>
              </a:pathLst>
            </a:custGeom>
            <a:solidFill>
              <a:srgbClr val="92D050"/>
            </a:solidFill>
            <a:ln w="4408" cap="flat">
              <a:noFill/>
              <a:prstDash val="solid"/>
              <a:miter/>
            </a:ln>
          </p:spPr>
          <p:txBody>
            <a:bodyPr rtlCol="0" anchor="ctr"/>
            <a:lstStyle/>
            <a:p>
              <a:endParaRPr lang="en-IN"/>
            </a:p>
          </p:txBody>
        </p:sp>
        <p:sp>
          <p:nvSpPr>
            <p:cNvPr id="15" name="Freeform: Shape 283">
              <a:extLst>
                <a:ext uri="{FF2B5EF4-FFF2-40B4-BE49-F238E27FC236}">
                  <a16:creationId xmlns:a16="http://schemas.microsoft.com/office/drawing/2014/main" id="{56AA8CF9-CF7F-40A1-45D6-0BBAA4D1D4EF}"/>
                </a:ext>
              </a:extLst>
            </p:cNvPr>
            <p:cNvSpPr/>
            <p:nvPr/>
          </p:nvSpPr>
          <p:spPr>
            <a:xfrm rot="21428256">
              <a:off x="1108484" y="2377644"/>
              <a:ext cx="1495845" cy="1495845"/>
            </a:xfrm>
            <a:custGeom>
              <a:avLst/>
              <a:gdLst>
                <a:gd name="connsiteX0" fmla="*/ 1495634 w 1495845"/>
                <a:gd name="connsiteY0" fmla="*/ 747323 h 1495845"/>
                <a:gd name="connsiteX1" fmla="*/ 747712 w 1495845"/>
                <a:gd name="connsiteY1" fmla="*/ 1495246 h 1495845"/>
                <a:gd name="connsiteX2" fmla="*/ -211 w 1495845"/>
                <a:gd name="connsiteY2" fmla="*/ 747323 h 1495845"/>
                <a:gd name="connsiteX3" fmla="*/ 747712 w 1495845"/>
                <a:gd name="connsiteY3" fmla="*/ -600 h 1495845"/>
                <a:gd name="connsiteX4" fmla="*/ 1495634 w 1495845"/>
                <a:gd name="connsiteY4" fmla="*/ 747323 h 1495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5845" h="1495845">
                  <a:moveTo>
                    <a:pt x="1495634" y="747323"/>
                  </a:moveTo>
                  <a:cubicBezTo>
                    <a:pt x="1495634" y="1160389"/>
                    <a:pt x="1160778" y="1495246"/>
                    <a:pt x="747712" y="1495246"/>
                  </a:cubicBezTo>
                  <a:cubicBezTo>
                    <a:pt x="334645" y="1495246"/>
                    <a:pt x="-211" y="1160389"/>
                    <a:pt x="-211" y="747323"/>
                  </a:cubicBezTo>
                  <a:cubicBezTo>
                    <a:pt x="-211" y="334257"/>
                    <a:pt x="334645" y="-600"/>
                    <a:pt x="747712" y="-600"/>
                  </a:cubicBezTo>
                  <a:cubicBezTo>
                    <a:pt x="1160778" y="-600"/>
                    <a:pt x="1495634" y="334256"/>
                    <a:pt x="1495634" y="747323"/>
                  </a:cubicBezTo>
                  <a:close/>
                </a:path>
              </a:pathLst>
            </a:custGeom>
            <a:solidFill>
              <a:srgbClr val="FFFFFF"/>
            </a:solidFill>
            <a:ln w="4414" cap="flat">
              <a:noFill/>
              <a:prstDash val="solid"/>
              <a:miter/>
            </a:ln>
          </p:spPr>
          <p:txBody>
            <a:bodyPr rtlCol="0" anchor="ctr"/>
            <a:lstStyle/>
            <a:p>
              <a:endParaRPr lang="en-IN"/>
            </a:p>
          </p:txBody>
        </p:sp>
        <p:sp>
          <p:nvSpPr>
            <p:cNvPr id="16" name="Freeform: Shape 297">
              <a:extLst>
                <a:ext uri="{FF2B5EF4-FFF2-40B4-BE49-F238E27FC236}">
                  <a16:creationId xmlns:a16="http://schemas.microsoft.com/office/drawing/2014/main" id="{F4205F7C-9367-E571-1012-978B3C66DD3C}"/>
                </a:ext>
              </a:extLst>
            </p:cNvPr>
            <p:cNvSpPr/>
            <p:nvPr/>
          </p:nvSpPr>
          <p:spPr>
            <a:xfrm rot="18900000">
              <a:off x="3220879" y="2372448"/>
              <a:ext cx="1493979" cy="1493979"/>
            </a:xfrm>
            <a:custGeom>
              <a:avLst/>
              <a:gdLst>
                <a:gd name="connsiteX0" fmla="*/ 1493768 w 1493979"/>
                <a:gd name="connsiteY0" fmla="*/ 746388 h 1493979"/>
                <a:gd name="connsiteX1" fmla="*/ 746779 w 1493979"/>
                <a:gd name="connsiteY1" fmla="*/ 1493378 h 1493979"/>
                <a:gd name="connsiteX2" fmla="*/ -211 w 1493979"/>
                <a:gd name="connsiteY2" fmla="*/ 746388 h 1493979"/>
                <a:gd name="connsiteX3" fmla="*/ 746779 w 1493979"/>
                <a:gd name="connsiteY3" fmla="*/ -601 h 1493979"/>
                <a:gd name="connsiteX4" fmla="*/ 1493768 w 1493979"/>
                <a:gd name="connsiteY4" fmla="*/ 746388 h 1493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979" h="1493979">
                  <a:moveTo>
                    <a:pt x="1493768" y="746388"/>
                  </a:moveTo>
                  <a:cubicBezTo>
                    <a:pt x="1493768" y="1158939"/>
                    <a:pt x="1159330" y="1493378"/>
                    <a:pt x="746779" y="1493378"/>
                  </a:cubicBezTo>
                  <a:cubicBezTo>
                    <a:pt x="334228" y="1493378"/>
                    <a:pt x="-211" y="1158940"/>
                    <a:pt x="-211" y="746388"/>
                  </a:cubicBezTo>
                  <a:cubicBezTo>
                    <a:pt x="-211" y="333838"/>
                    <a:pt x="334228" y="-601"/>
                    <a:pt x="746779" y="-601"/>
                  </a:cubicBezTo>
                  <a:cubicBezTo>
                    <a:pt x="1159330" y="-601"/>
                    <a:pt x="1493768" y="333837"/>
                    <a:pt x="1493768" y="746388"/>
                  </a:cubicBezTo>
                  <a:close/>
                </a:path>
              </a:pathLst>
            </a:custGeom>
            <a:solidFill>
              <a:srgbClr val="FFFFFF"/>
            </a:solidFill>
            <a:ln w="4408" cap="flat">
              <a:noFill/>
              <a:prstDash val="solid"/>
              <a:miter/>
            </a:ln>
          </p:spPr>
          <p:txBody>
            <a:bodyPr rtlCol="0" anchor="ctr"/>
            <a:lstStyle/>
            <a:p>
              <a:endParaRPr lang="en-IN"/>
            </a:p>
          </p:txBody>
        </p:sp>
        <p:sp>
          <p:nvSpPr>
            <p:cNvPr id="17" name="Freeform: Shape 298">
              <a:extLst>
                <a:ext uri="{FF2B5EF4-FFF2-40B4-BE49-F238E27FC236}">
                  <a16:creationId xmlns:a16="http://schemas.microsoft.com/office/drawing/2014/main" id="{D97B1FDD-B56A-96F9-A245-12E7FB49644B}"/>
                </a:ext>
              </a:extLst>
            </p:cNvPr>
            <p:cNvSpPr/>
            <p:nvPr/>
          </p:nvSpPr>
          <p:spPr>
            <a:xfrm>
              <a:off x="5331636" y="2372455"/>
              <a:ext cx="1493979" cy="1493979"/>
            </a:xfrm>
            <a:custGeom>
              <a:avLst/>
              <a:gdLst>
                <a:gd name="connsiteX0" fmla="*/ 1493768 w 1493979"/>
                <a:gd name="connsiteY0" fmla="*/ 746388 h 1493979"/>
                <a:gd name="connsiteX1" fmla="*/ 746779 w 1493979"/>
                <a:gd name="connsiteY1" fmla="*/ 1493378 h 1493979"/>
                <a:gd name="connsiteX2" fmla="*/ -211 w 1493979"/>
                <a:gd name="connsiteY2" fmla="*/ 746388 h 1493979"/>
                <a:gd name="connsiteX3" fmla="*/ 746779 w 1493979"/>
                <a:gd name="connsiteY3" fmla="*/ -601 h 1493979"/>
                <a:gd name="connsiteX4" fmla="*/ 1493768 w 1493979"/>
                <a:gd name="connsiteY4" fmla="*/ 746300 h 1493979"/>
                <a:gd name="connsiteX5" fmla="*/ 1493768 w 1493979"/>
                <a:gd name="connsiteY5" fmla="*/ 746388 h 1493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3979" h="1493979">
                  <a:moveTo>
                    <a:pt x="1493768" y="746388"/>
                  </a:moveTo>
                  <a:cubicBezTo>
                    <a:pt x="1493768" y="1158939"/>
                    <a:pt x="1159343" y="1493378"/>
                    <a:pt x="746779" y="1493378"/>
                  </a:cubicBezTo>
                  <a:cubicBezTo>
                    <a:pt x="334215" y="1493378"/>
                    <a:pt x="-211" y="1158939"/>
                    <a:pt x="-211" y="746388"/>
                  </a:cubicBezTo>
                  <a:cubicBezTo>
                    <a:pt x="-211" y="333838"/>
                    <a:pt x="334215" y="-601"/>
                    <a:pt x="746779" y="-601"/>
                  </a:cubicBezTo>
                  <a:cubicBezTo>
                    <a:pt x="1159299" y="-628"/>
                    <a:pt x="1493724" y="333771"/>
                    <a:pt x="1493768" y="746300"/>
                  </a:cubicBezTo>
                  <a:cubicBezTo>
                    <a:pt x="1493768" y="746331"/>
                    <a:pt x="1493768" y="746357"/>
                    <a:pt x="1493768" y="746388"/>
                  </a:cubicBezTo>
                  <a:close/>
                </a:path>
              </a:pathLst>
            </a:custGeom>
            <a:solidFill>
              <a:srgbClr val="FFFFFF"/>
            </a:solidFill>
            <a:ln w="4408" cap="flat">
              <a:noFill/>
              <a:prstDash val="solid"/>
              <a:miter/>
            </a:ln>
          </p:spPr>
          <p:txBody>
            <a:bodyPr rtlCol="0" anchor="ctr"/>
            <a:lstStyle/>
            <a:p>
              <a:endParaRPr lang="en-IN"/>
            </a:p>
          </p:txBody>
        </p:sp>
        <p:sp>
          <p:nvSpPr>
            <p:cNvPr id="18" name="Freeform: Shape 299">
              <a:extLst>
                <a:ext uri="{FF2B5EF4-FFF2-40B4-BE49-F238E27FC236}">
                  <a16:creationId xmlns:a16="http://schemas.microsoft.com/office/drawing/2014/main" id="{C3966FE1-48F8-C5C8-9C49-B7E4C18939C0}"/>
                </a:ext>
              </a:extLst>
            </p:cNvPr>
            <p:cNvSpPr/>
            <p:nvPr/>
          </p:nvSpPr>
          <p:spPr>
            <a:xfrm>
              <a:off x="7442389" y="2372455"/>
              <a:ext cx="1493978" cy="1493979"/>
            </a:xfrm>
            <a:custGeom>
              <a:avLst/>
              <a:gdLst>
                <a:gd name="connsiteX0" fmla="*/ 1493768 w 1493978"/>
                <a:gd name="connsiteY0" fmla="*/ 746388 h 1493979"/>
                <a:gd name="connsiteX1" fmla="*/ 746779 w 1493978"/>
                <a:gd name="connsiteY1" fmla="*/ 1493378 h 1493979"/>
                <a:gd name="connsiteX2" fmla="*/ -211 w 1493978"/>
                <a:gd name="connsiteY2" fmla="*/ 746388 h 1493979"/>
                <a:gd name="connsiteX3" fmla="*/ 746602 w 1493978"/>
                <a:gd name="connsiteY3" fmla="*/ -601 h 1493979"/>
                <a:gd name="connsiteX4" fmla="*/ 1493768 w 1493978"/>
                <a:gd name="connsiteY4" fmla="*/ 746124 h 1493979"/>
                <a:gd name="connsiteX5" fmla="*/ 1493768 w 1493978"/>
                <a:gd name="connsiteY5" fmla="*/ 746388 h 1493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3978" h="1493979">
                  <a:moveTo>
                    <a:pt x="1493768" y="746388"/>
                  </a:moveTo>
                  <a:cubicBezTo>
                    <a:pt x="1493768" y="1158939"/>
                    <a:pt x="1159342" y="1493378"/>
                    <a:pt x="746779" y="1493378"/>
                  </a:cubicBezTo>
                  <a:cubicBezTo>
                    <a:pt x="334215" y="1493378"/>
                    <a:pt x="-211" y="1158939"/>
                    <a:pt x="-211" y="746388"/>
                  </a:cubicBezTo>
                  <a:cubicBezTo>
                    <a:pt x="-211" y="333908"/>
                    <a:pt x="334126" y="-504"/>
                    <a:pt x="746602" y="-601"/>
                  </a:cubicBezTo>
                  <a:cubicBezTo>
                    <a:pt x="1159122" y="-724"/>
                    <a:pt x="1493636" y="333595"/>
                    <a:pt x="1493768" y="746124"/>
                  </a:cubicBezTo>
                  <a:cubicBezTo>
                    <a:pt x="1493768" y="746212"/>
                    <a:pt x="1493768" y="746300"/>
                    <a:pt x="1493768" y="746388"/>
                  </a:cubicBezTo>
                  <a:close/>
                </a:path>
              </a:pathLst>
            </a:custGeom>
            <a:solidFill>
              <a:srgbClr val="FFFFFF"/>
            </a:solidFill>
            <a:ln w="4408" cap="flat">
              <a:noFill/>
              <a:prstDash val="solid"/>
              <a:miter/>
            </a:ln>
          </p:spPr>
          <p:txBody>
            <a:bodyPr rtlCol="0" anchor="ctr"/>
            <a:lstStyle/>
            <a:p>
              <a:endParaRPr lang="en-IN"/>
            </a:p>
          </p:txBody>
        </p:sp>
        <p:sp>
          <p:nvSpPr>
            <p:cNvPr id="19" name="Freeform: Shape 300">
              <a:extLst>
                <a:ext uri="{FF2B5EF4-FFF2-40B4-BE49-F238E27FC236}">
                  <a16:creationId xmlns:a16="http://schemas.microsoft.com/office/drawing/2014/main" id="{53BF81CC-E886-5284-3CBE-58C7816462ED}"/>
                </a:ext>
              </a:extLst>
            </p:cNvPr>
            <p:cNvSpPr/>
            <p:nvPr/>
          </p:nvSpPr>
          <p:spPr>
            <a:xfrm rot="18900000">
              <a:off x="9553148" y="2372436"/>
              <a:ext cx="1493979" cy="1493979"/>
            </a:xfrm>
            <a:custGeom>
              <a:avLst/>
              <a:gdLst>
                <a:gd name="connsiteX0" fmla="*/ 1493769 w 1493979"/>
                <a:gd name="connsiteY0" fmla="*/ 746388 h 1493979"/>
                <a:gd name="connsiteX1" fmla="*/ 746780 w 1493979"/>
                <a:gd name="connsiteY1" fmla="*/ 1493378 h 1493979"/>
                <a:gd name="connsiteX2" fmla="*/ -209 w 1493979"/>
                <a:gd name="connsiteY2" fmla="*/ 746388 h 1493979"/>
                <a:gd name="connsiteX3" fmla="*/ 746780 w 1493979"/>
                <a:gd name="connsiteY3" fmla="*/ -601 h 1493979"/>
                <a:gd name="connsiteX4" fmla="*/ 1493769 w 1493979"/>
                <a:gd name="connsiteY4" fmla="*/ 746388 h 1493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3979" h="1493979">
                  <a:moveTo>
                    <a:pt x="1493769" y="746388"/>
                  </a:moveTo>
                  <a:cubicBezTo>
                    <a:pt x="1493769" y="1158939"/>
                    <a:pt x="1159330" y="1493378"/>
                    <a:pt x="746780" y="1493378"/>
                  </a:cubicBezTo>
                  <a:cubicBezTo>
                    <a:pt x="334228" y="1493378"/>
                    <a:pt x="-209" y="1158940"/>
                    <a:pt x="-209" y="746388"/>
                  </a:cubicBezTo>
                  <a:cubicBezTo>
                    <a:pt x="-209" y="333838"/>
                    <a:pt x="334229" y="-601"/>
                    <a:pt x="746780" y="-601"/>
                  </a:cubicBezTo>
                  <a:cubicBezTo>
                    <a:pt x="1159331" y="-601"/>
                    <a:pt x="1493769" y="333837"/>
                    <a:pt x="1493769" y="746388"/>
                  </a:cubicBezTo>
                  <a:close/>
                </a:path>
              </a:pathLst>
            </a:custGeom>
            <a:solidFill>
              <a:srgbClr val="FFFFFF"/>
            </a:solidFill>
            <a:ln w="4408" cap="flat">
              <a:noFill/>
              <a:prstDash val="solid"/>
              <a:miter/>
            </a:ln>
          </p:spPr>
          <p:txBody>
            <a:bodyPr rtlCol="0" anchor="ctr"/>
            <a:lstStyle/>
            <a:p>
              <a:endParaRPr lang="en-IN"/>
            </a:p>
          </p:txBody>
        </p:sp>
        <p:sp>
          <p:nvSpPr>
            <p:cNvPr id="20" name="Freeform: Shape 315">
              <a:extLst>
                <a:ext uri="{FF2B5EF4-FFF2-40B4-BE49-F238E27FC236}">
                  <a16:creationId xmlns:a16="http://schemas.microsoft.com/office/drawing/2014/main" id="{230635B5-88B2-3CE1-0971-2475FE436FB9}"/>
                </a:ext>
              </a:extLst>
            </p:cNvPr>
            <p:cNvSpPr/>
            <p:nvPr/>
          </p:nvSpPr>
          <p:spPr>
            <a:xfrm>
              <a:off x="1824181" y="4541590"/>
              <a:ext cx="54591" cy="54591"/>
            </a:xfrm>
            <a:custGeom>
              <a:avLst/>
              <a:gdLst>
                <a:gd name="connsiteX0" fmla="*/ 54380 w 54591"/>
                <a:gd name="connsiteY0" fmla="*/ 26695 h 54591"/>
                <a:gd name="connsiteX1" fmla="*/ 27085 w 54591"/>
                <a:gd name="connsiteY1" fmla="*/ 53990 h 54591"/>
                <a:gd name="connsiteX2" fmla="*/ -211 w 54591"/>
                <a:gd name="connsiteY2" fmla="*/ 26695 h 54591"/>
                <a:gd name="connsiteX3" fmla="*/ 27085 w 54591"/>
                <a:gd name="connsiteY3" fmla="*/ -601 h 54591"/>
                <a:gd name="connsiteX4" fmla="*/ 54380 w 54591"/>
                <a:gd name="connsiteY4" fmla="*/ 26695 h 545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591" h="54591">
                  <a:moveTo>
                    <a:pt x="54380" y="26695"/>
                  </a:moveTo>
                  <a:cubicBezTo>
                    <a:pt x="54380" y="41776"/>
                    <a:pt x="42161" y="53990"/>
                    <a:pt x="27085" y="53990"/>
                  </a:cubicBezTo>
                  <a:cubicBezTo>
                    <a:pt x="12008" y="53990"/>
                    <a:pt x="-211" y="41776"/>
                    <a:pt x="-211" y="26695"/>
                  </a:cubicBezTo>
                  <a:cubicBezTo>
                    <a:pt x="-211" y="11613"/>
                    <a:pt x="12008" y="-601"/>
                    <a:pt x="27085" y="-601"/>
                  </a:cubicBezTo>
                  <a:cubicBezTo>
                    <a:pt x="42161" y="-601"/>
                    <a:pt x="54380" y="11613"/>
                    <a:pt x="54380" y="26695"/>
                  </a:cubicBezTo>
                  <a:close/>
                </a:path>
              </a:pathLst>
            </a:custGeom>
            <a:solidFill>
              <a:srgbClr val="58595B"/>
            </a:solidFill>
            <a:ln w="4408" cap="flat">
              <a:solidFill>
                <a:schemeClr val="tx1">
                  <a:lumMod val="75000"/>
                  <a:lumOff val="25000"/>
                </a:schemeClr>
              </a:solidFill>
              <a:prstDash val="solid"/>
              <a:miter/>
            </a:ln>
          </p:spPr>
          <p:txBody>
            <a:bodyPr rtlCol="0" anchor="ctr"/>
            <a:lstStyle/>
            <a:p>
              <a:endParaRPr lang="en-IN"/>
            </a:p>
          </p:txBody>
        </p:sp>
        <p:sp>
          <p:nvSpPr>
            <p:cNvPr id="21" name="Freeform: Shape 316">
              <a:extLst>
                <a:ext uri="{FF2B5EF4-FFF2-40B4-BE49-F238E27FC236}">
                  <a16:creationId xmlns:a16="http://schemas.microsoft.com/office/drawing/2014/main" id="{824FF374-DE6A-B035-A7AD-25908F12915C}"/>
                </a:ext>
              </a:extLst>
            </p:cNvPr>
            <p:cNvSpPr/>
            <p:nvPr/>
          </p:nvSpPr>
          <p:spPr>
            <a:xfrm>
              <a:off x="1800325" y="4517690"/>
              <a:ext cx="102303" cy="102303"/>
            </a:xfrm>
            <a:custGeom>
              <a:avLst/>
              <a:gdLst>
                <a:gd name="connsiteX0" fmla="*/ 102092 w 102303"/>
                <a:gd name="connsiteY0" fmla="*/ 50594 h 102303"/>
                <a:gd name="connsiteX1" fmla="*/ 50897 w 102303"/>
                <a:gd name="connsiteY1" fmla="*/ 101702 h 102303"/>
                <a:gd name="connsiteX2" fmla="*/ -211 w 102303"/>
                <a:gd name="connsiteY2" fmla="*/ 50506 h 102303"/>
                <a:gd name="connsiteX3" fmla="*/ 50941 w 102303"/>
                <a:gd name="connsiteY3" fmla="*/ -601 h 102303"/>
                <a:gd name="connsiteX4" fmla="*/ 102092 w 102303"/>
                <a:gd name="connsiteY4" fmla="*/ 50550 h 102303"/>
                <a:gd name="connsiteX5" fmla="*/ 102092 w 102303"/>
                <a:gd name="connsiteY5" fmla="*/ 50594 h 102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303" h="102303">
                  <a:moveTo>
                    <a:pt x="102092" y="50594"/>
                  </a:moveTo>
                  <a:cubicBezTo>
                    <a:pt x="102066" y="78860"/>
                    <a:pt x="79149" y="101746"/>
                    <a:pt x="50897" y="101702"/>
                  </a:cubicBezTo>
                  <a:cubicBezTo>
                    <a:pt x="22649" y="101658"/>
                    <a:pt x="-233" y="78772"/>
                    <a:pt x="-211" y="50506"/>
                  </a:cubicBezTo>
                  <a:cubicBezTo>
                    <a:pt x="-184" y="22284"/>
                    <a:pt x="22706" y="-601"/>
                    <a:pt x="50941" y="-601"/>
                  </a:cubicBezTo>
                  <a:cubicBezTo>
                    <a:pt x="79193" y="-601"/>
                    <a:pt x="102092" y="22284"/>
                    <a:pt x="102092" y="50550"/>
                  </a:cubicBezTo>
                  <a:cubicBezTo>
                    <a:pt x="102092" y="50550"/>
                    <a:pt x="102092" y="50594"/>
                    <a:pt x="102092" y="50594"/>
                  </a:cubicBezTo>
                  <a:close/>
                </a:path>
              </a:pathLst>
            </a:custGeom>
            <a:noFill/>
            <a:ln w="4408" cap="flat">
              <a:solidFill>
                <a:schemeClr val="tx1">
                  <a:lumMod val="75000"/>
                  <a:lumOff val="25000"/>
                </a:schemeClr>
              </a:solidFill>
              <a:prstDash val="solid"/>
              <a:miter/>
            </a:ln>
          </p:spPr>
          <p:txBody>
            <a:bodyPr rtlCol="0" anchor="ctr"/>
            <a:lstStyle/>
            <a:p>
              <a:endParaRPr lang="en-IN"/>
            </a:p>
          </p:txBody>
        </p:sp>
        <p:sp>
          <p:nvSpPr>
            <p:cNvPr id="22" name="Freeform: Shape 317">
              <a:extLst>
                <a:ext uri="{FF2B5EF4-FFF2-40B4-BE49-F238E27FC236}">
                  <a16:creationId xmlns:a16="http://schemas.microsoft.com/office/drawing/2014/main" id="{31406B48-1717-1F93-E53E-AB0823C824C2}"/>
                </a:ext>
              </a:extLst>
            </p:cNvPr>
            <p:cNvSpPr/>
            <p:nvPr/>
          </p:nvSpPr>
          <p:spPr>
            <a:xfrm>
              <a:off x="1851477" y="4107949"/>
              <a:ext cx="4409" cy="460937"/>
            </a:xfrm>
            <a:custGeom>
              <a:avLst/>
              <a:gdLst>
                <a:gd name="connsiteX0" fmla="*/ 0 w 4409"/>
                <a:gd name="connsiteY0" fmla="*/ 0 h 460937"/>
                <a:gd name="connsiteX1" fmla="*/ 0 w 4409"/>
                <a:gd name="connsiteY1" fmla="*/ 460938 h 460937"/>
              </a:gdLst>
              <a:ahLst/>
              <a:cxnLst>
                <a:cxn ang="0">
                  <a:pos x="connsiteX0" y="connsiteY0"/>
                </a:cxn>
                <a:cxn ang="0">
                  <a:pos x="connsiteX1" y="connsiteY1"/>
                </a:cxn>
              </a:cxnLst>
              <a:rect l="l" t="t" r="r" b="b"/>
              <a:pathLst>
                <a:path w="4409" h="460937">
                  <a:moveTo>
                    <a:pt x="0" y="0"/>
                  </a:moveTo>
                  <a:lnTo>
                    <a:pt x="0" y="460938"/>
                  </a:lnTo>
                </a:path>
              </a:pathLst>
            </a:custGeom>
            <a:ln w="13224" cap="flat">
              <a:solidFill>
                <a:schemeClr val="tx1">
                  <a:lumMod val="75000"/>
                  <a:lumOff val="25000"/>
                </a:schemeClr>
              </a:solidFill>
              <a:prstDash val="solid"/>
              <a:miter/>
            </a:ln>
          </p:spPr>
          <p:txBody>
            <a:bodyPr rtlCol="0" anchor="ctr"/>
            <a:lstStyle/>
            <a:p>
              <a:endParaRPr lang="en-IN"/>
            </a:p>
          </p:txBody>
        </p:sp>
        <p:sp>
          <p:nvSpPr>
            <p:cNvPr id="23" name="Freeform: Shape 318">
              <a:extLst>
                <a:ext uri="{FF2B5EF4-FFF2-40B4-BE49-F238E27FC236}">
                  <a16:creationId xmlns:a16="http://schemas.microsoft.com/office/drawing/2014/main" id="{D68AA3B3-30B6-7894-7730-F6C29E4B9658}"/>
                </a:ext>
              </a:extLst>
            </p:cNvPr>
            <p:cNvSpPr/>
            <p:nvPr/>
          </p:nvSpPr>
          <p:spPr>
            <a:xfrm>
              <a:off x="1813334" y="4069761"/>
              <a:ext cx="76286" cy="76286"/>
            </a:xfrm>
            <a:custGeom>
              <a:avLst/>
              <a:gdLst>
                <a:gd name="connsiteX0" fmla="*/ 76076 w 76286"/>
                <a:gd name="connsiteY0" fmla="*/ 37586 h 76286"/>
                <a:gd name="connsiteX1" fmla="*/ 37888 w 76286"/>
                <a:gd name="connsiteY1" fmla="*/ 75685 h 76286"/>
                <a:gd name="connsiteX2" fmla="*/ -211 w 76286"/>
                <a:gd name="connsiteY2" fmla="*/ 37498 h 76286"/>
                <a:gd name="connsiteX3" fmla="*/ 37932 w 76286"/>
                <a:gd name="connsiteY3" fmla="*/ -601 h 76286"/>
                <a:gd name="connsiteX4" fmla="*/ 76076 w 76286"/>
                <a:gd name="connsiteY4" fmla="*/ 37542 h 76286"/>
                <a:gd name="connsiteX5" fmla="*/ 76076 w 76286"/>
                <a:gd name="connsiteY5" fmla="*/ 37586 h 76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86" h="76286">
                  <a:moveTo>
                    <a:pt x="76076" y="37586"/>
                  </a:moveTo>
                  <a:cubicBezTo>
                    <a:pt x="76049" y="58664"/>
                    <a:pt x="58953" y="75729"/>
                    <a:pt x="37888" y="75685"/>
                  </a:cubicBezTo>
                  <a:cubicBezTo>
                    <a:pt x="16824" y="75641"/>
                    <a:pt x="-237" y="58576"/>
                    <a:pt x="-211" y="37498"/>
                  </a:cubicBezTo>
                  <a:cubicBezTo>
                    <a:pt x="-184" y="16464"/>
                    <a:pt x="16885" y="-601"/>
                    <a:pt x="37932" y="-601"/>
                  </a:cubicBezTo>
                  <a:cubicBezTo>
                    <a:pt x="58997" y="-601"/>
                    <a:pt x="76076" y="16464"/>
                    <a:pt x="76076" y="37542"/>
                  </a:cubicBezTo>
                  <a:cubicBezTo>
                    <a:pt x="76076" y="37542"/>
                    <a:pt x="76076" y="37586"/>
                    <a:pt x="76076" y="37586"/>
                  </a:cubicBezTo>
                  <a:close/>
                </a:path>
              </a:pathLst>
            </a:custGeom>
            <a:solidFill>
              <a:srgbClr val="58595B"/>
            </a:solidFill>
            <a:ln w="4408" cap="flat">
              <a:solidFill>
                <a:schemeClr val="tx1">
                  <a:lumMod val="75000"/>
                  <a:lumOff val="25000"/>
                </a:schemeClr>
              </a:solidFill>
              <a:prstDash val="solid"/>
              <a:miter/>
            </a:ln>
          </p:spPr>
          <p:txBody>
            <a:bodyPr rtlCol="0" anchor="ctr"/>
            <a:lstStyle/>
            <a:p>
              <a:endParaRPr lang="en-IN"/>
            </a:p>
          </p:txBody>
        </p:sp>
        <p:sp>
          <p:nvSpPr>
            <p:cNvPr id="24" name="Freeform: Shape 1087">
              <a:extLst>
                <a:ext uri="{FF2B5EF4-FFF2-40B4-BE49-F238E27FC236}">
                  <a16:creationId xmlns:a16="http://schemas.microsoft.com/office/drawing/2014/main" id="{AD0857AE-E5D8-91EE-C8AB-84065920A35B}"/>
                </a:ext>
              </a:extLst>
            </p:cNvPr>
            <p:cNvSpPr/>
            <p:nvPr/>
          </p:nvSpPr>
          <p:spPr>
            <a:xfrm>
              <a:off x="3951955" y="4541590"/>
              <a:ext cx="54590" cy="54591"/>
            </a:xfrm>
            <a:custGeom>
              <a:avLst/>
              <a:gdLst>
                <a:gd name="connsiteX0" fmla="*/ 54380 w 54590"/>
                <a:gd name="connsiteY0" fmla="*/ 26695 h 54591"/>
                <a:gd name="connsiteX1" fmla="*/ 27085 w 54590"/>
                <a:gd name="connsiteY1" fmla="*/ 53990 h 54591"/>
                <a:gd name="connsiteX2" fmla="*/ -211 w 54590"/>
                <a:gd name="connsiteY2" fmla="*/ 26695 h 54591"/>
                <a:gd name="connsiteX3" fmla="*/ 27085 w 54590"/>
                <a:gd name="connsiteY3" fmla="*/ -601 h 54591"/>
                <a:gd name="connsiteX4" fmla="*/ 54380 w 54590"/>
                <a:gd name="connsiteY4" fmla="*/ 26695 h 545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590" h="54591">
                  <a:moveTo>
                    <a:pt x="54380" y="26695"/>
                  </a:moveTo>
                  <a:cubicBezTo>
                    <a:pt x="54380" y="41776"/>
                    <a:pt x="42161" y="53990"/>
                    <a:pt x="27085" y="53990"/>
                  </a:cubicBezTo>
                  <a:cubicBezTo>
                    <a:pt x="12008" y="53990"/>
                    <a:pt x="-211" y="41776"/>
                    <a:pt x="-211" y="26695"/>
                  </a:cubicBezTo>
                  <a:cubicBezTo>
                    <a:pt x="-211" y="11613"/>
                    <a:pt x="12008" y="-601"/>
                    <a:pt x="27085" y="-601"/>
                  </a:cubicBezTo>
                  <a:cubicBezTo>
                    <a:pt x="42161" y="-601"/>
                    <a:pt x="54380" y="11613"/>
                    <a:pt x="54380" y="26695"/>
                  </a:cubicBezTo>
                  <a:close/>
                </a:path>
              </a:pathLst>
            </a:custGeom>
            <a:solidFill>
              <a:srgbClr val="58595B"/>
            </a:solidFill>
            <a:ln w="4408" cap="flat">
              <a:solidFill>
                <a:schemeClr val="tx1">
                  <a:lumMod val="75000"/>
                  <a:lumOff val="25000"/>
                </a:schemeClr>
              </a:solidFill>
              <a:prstDash val="solid"/>
              <a:miter/>
            </a:ln>
          </p:spPr>
          <p:txBody>
            <a:bodyPr rtlCol="0" anchor="ctr"/>
            <a:lstStyle/>
            <a:p>
              <a:endParaRPr lang="en-IN"/>
            </a:p>
          </p:txBody>
        </p:sp>
        <p:sp>
          <p:nvSpPr>
            <p:cNvPr id="25" name="Freeform: Shape 1088">
              <a:extLst>
                <a:ext uri="{FF2B5EF4-FFF2-40B4-BE49-F238E27FC236}">
                  <a16:creationId xmlns:a16="http://schemas.microsoft.com/office/drawing/2014/main" id="{39E37C03-5AB4-90FF-8B23-7F3E924A3246}"/>
                </a:ext>
              </a:extLst>
            </p:cNvPr>
            <p:cNvSpPr/>
            <p:nvPr/>
          </p:nvSpPr>
          <p:spPr>
            <a:xfrm>
              <a:off x="3928098" y="4517690"/>
              <a:ext cx="102303" cy="102303"/>
            </a:xfrm>
            <a:custGeom>
              <a:avLst/>
              <a:gdLst>
                <a:gd name="connsiteX0" fmla="*/ 102092 w 102303"/>
                <a:gd name="connsiteY0" fmla="*/ 50594 h 102303"/>
                <a:gd name="connsiteX1" fmla="*/ 50897 w 102303"/>
                <a:gd name="connsiteY1" fmla="*/ 101702 h 102303"/>
                <a:gd name="connsiteX2" fmla="*/ -211 w 102303"/>
                <a:gd name="connsiteY2" fmla="*/ 50506 h 102303"/>
                <a:gd name="connsiteX3" fmla="*/ 50941 w 102303"/>
                <a:gd name="connsiteY3" fmla="*/ -601 h 102303"/>
                <a:gd name="connsiteX4" fmla="*/ 102092 w 102303"/>
                <a:gd name="connsiteY4" fmla="*/ 50550 h 102303"/>
                <a:gd name="connsiteX5" fmla="*/ 102092 w 102303"/>
                <a:gd name="connsiteY5" fmla="*/ 50594 h 102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303" h="102303">
                  <a:moveTo>
                    <a:pt x="102092" y="50594"/>
                  </a:moveTo>
                  <a:cubicBezTo>
                    <a:pt x="102070" y="78860"/>
                    <a:pt x="79149" y="101746"/>
                    <a:pt x="50897" y="101702"/>
                  </a:cubicBezTo>
                  <a:cubicBezTo>
                    <a:pt x="22649" y="101658"/>
                    <a:pt x="-237" y="78772"/>
                    <a:pt x="-211" y="50506"/>
                  </a:cubicBezTo>
                  <a:cubicBezTo>
                    <a:pt x="-184" y="22284"/>
                    <a:pt x="22706" y="-601"/>
                    <a:pt x="50941" y="-601"/>
                  </a:cubicBezTo>
                  <a:cubicBezTo>
                    <a:pt x="79193" y="-601"/>
                    <a:pt x="102092" y="22284"/>
                    <a:pt x="102092" y="50550"/>
                  </a:cubicBezTo>
                  <a:cubicBezTo>
                    <a:pt x="102092" y="50550"/>
                    <a:pt x="102092" y="50594"/>
                    <a:pt x="102092" y="50594"/>
                  </a:cubicBezTo>
                  <a:close/>
                </a:path>
              </a:pathLst>
            </a:custGeom>
            <a:noFill/>
            <a:ln w="4408" cap="flat">
              <a:solidFill>
                <a:schemeClr val="tx1">
                  <a:lumMod val="75000"/>
                  <a:lumOff val="25000"/>
                </a:schemeClr>
              </a:solidFill>
              <a:prstDash val="solid"/>
              <a:miter/>
            </a:ln>
          </p:spPr>
          <p:txBody>
            <a:bodyPr rtlCol="0" anchor="ctr"/>
            <a:lstStyle/>
            <a:p>
              <a:endParaRPr lang="en-IN"/>
            </a:p>
          </p:txBody>
        </p:sp>
        <p:sp>
          <p:nvSpPr>
            <p:cNvPr id="26" name="Freeform: Shape 1089">
              <a:extLst>
                <a:ext uri="{FF2B5EF4-FFF2-40B4-BE49-F238E27FC236}">
                  <a16:creationId xmlns:a16="http://schemas.microsoft.com/office/drawing/2014/main" id="{A21549FF-4746-7CAC-FE86-ABAD68BB41AF}"/>
                </a:ext>
              </a:extLst>
            </p:cNvPr>
            <p:cNvSpPr/>
            <p:nvPr/>
          </p:nvSpPr>
          <p:spPr>
            <a:xfrm>
              <a:off x="3979250" y="4107949"/>
              <a:ext cx="4409" cy="460937"/>
            </a:xfrm>
            <a:custGeom>
              <a:avLst/>
              <a:gdLst>
                <a:gd name="connsiteX0" fmla="*/ 0 w 4409"/>
                <a:gd name="connsiteY0" fmla="*/ 0 h 460937"/>
                <a:gd name="connsiteX1" fmla="*/ 0 w 4409"/>
                <a:gd name="connsiteY1" fmla="*/ 460938 h 460937"/>
              </a:gdLst>
              <a:ahLst/>
              <a:cxnLst>
                <a:cxn ang="0">
                  <a:pos x="connsiteX0" y="connsiteY0"/>
                </a:cxn>
                <a:cxn ang="0">
                  <a:pos x="connsiteX1" y="connsiteY1"/>
                </a:cxn>
              </a:cxnLst>
              <a:rect l="l" t="t" r="r" b="b"/>
              <a:pathLst>
                <a:path w="4409" h="460937">
                  <a:moveTo>
                    <a:pt x="0" y="0"/>
                  </a:moveTo>
                  <a:lnTo>
                    <a:pt x="0" y="460938"/>
                  </a:lnTo>
                </a:path>
              </a:pathLst>
            </a:custGeom>
            <a:ln w="13224" cap="flat">
              <a:solidFill>
                <a:schemeClr val="tx1">
                  <a:lumMod val="75000"/>
                  <a:lumOff val="25000"/>
                </a:schemeClr>
              </a:solidFill>
              <a:prstDash val="solid"/>
              <a:miter/>
            </a:ln>
          </p:spPr>
          <p:txBody>
            <a:bodyPr rtlCol="0" anchor="ctr"/>
            <a:lstStyle/>
            <a:p>
              <a:endParaRPr lang="en-IN"/>
            </a:p>
          </p:txBody>
        </p:sp>
        <p:sp>
          <p:nvSpPr>
            <p:cNvPr id="27" name="Freeform: Shape 1090">
              <a:extLst>
                <a:ext uri="{FF2B5EF4-FFF2-40B4-BE49-F238E27FC236}">
                  <a16:creationId xmlns:a16="http://schemas.microsoft.com/office/drawing/2014/main" id="{FEE1F018-BD8D-FC40-2557-C95539A31E00}"/>
                </a:ext>
              </a:extLst>
            </p:cNvPr>
            <p:cNvSpPr/>
            <p:nvPr/>
          </p:nvSpPr>
          <p:spPr>
            <a:xfrm>
              <a:off x="3941107" y="4069761"/>
              <a:ext cx="76286" cy="76286"/>
            </a:xfrm>
            <a:custGeom>
              <a:avLst/>
              <a:gdLst>
                <a:gd name="connsiteX0" fmla="*/ 76076 w 76286"/>
                <a:gd name="connsiteY0" fmla="*/ 37586 h 76286"/>
                <a:gd name="connsiteX1" fmla="*/ 37888 w 76286"/>
                <a:gd name="connsiteY1" fmla="*/ 75685 h 76286"/>
                <a:gd name="connsiteX2" fmla="*/ -211 w 76286"/>
                <a:gd name="connsiteY2" fmla="*/ 37498 h 76286"/>
                <a:gd name="connsiteX3" fmla="*/ 37933 w 76286"/>
                <a:gd name="connsiteY3" fmla="*/ -601 h 76286"/>
                <a:gd name="connsiteX4" fmla="*/ 76076 w 76286"/>
                <a:gd name="connsiteY4" fmla="*/ 37542 h 76286"/>
                <a:gd name="connsiteX5" fmla="*/ 76076 w 76286"/>
                <a:gd name="connsiteY5" fmla="*/ 37586 h 76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86" h="76286">
                  <a:moveTo>
                    <a:pt x="76076" y="37586"/>
                  </a:moveTo>
                  <a:cubicBezTo>
                    <a:pt x="76049" y="58664"/>
                    <a:pt x="58953" y="75729"/>
                    <a:pt x="37888" y="75685"/>
                  </a:cubicBezTo>
                  <a:cubicBezTo>
                    <a:pt x="16823" y="75641"/>
                    <a:pt x="-233" y="58576"/>
                    <a:pt x="-211" y="37498"/>
                  </a:cubicBezTo>
                  <a:cubicBezTo>
                    <a:pt x="-189" y="16464"/>
                    <a:pt x="16885" y="-601"/>
                    <a:pt x="37933" y="-601"/>
                  </a:cubicBezTo>
                  <a:cubicBezTo>
                    <a:pt x="58997" y="-601"/>
                    <a:pt x="76076" y="16464"/>
                    <a:pt x="76076" y="37542"/>
                  </a:cubicBezTo>
                  <a:cubicBezTo>
                    <a:pt x="76076" y="37542"/>
                    <a:pt x="76076" y="37586"/>
                    <a:pt x="76076" y="37586"/>
                  </a:cubicBezTo>
                  <a:close/>
                </a:path>
              </a:pathLst>
            </a:custGeom>
            <a:solidFill>
              <a:srgbClr val="58595B"/>
            </a:solidFill>
            <a:ln w="4408" cap="flat">
              <a:solidFill>
                <a:schemeClr val="tx1">
                  <a:lumMod val="75000"/>
                  <a:lumOff val="25000"/>
                </a:schemeClr>
              </a:solidFill>
              <a:prstDash val="solid"/>
              <a:miter/>
            </a:ln>
          </p:spPr>
          <p:txBody>
            <a:bodyPr rtlCol="0" anchor="ctr"/>
            <a:lstStyle/>
            <a:p>
              <a:endParaRPr lang="en-IN"/>
            </a:p>
          </p:txBody>
        </p:sp>
        <p:sp>
          <p:nvSpPr>
            <p:cNvPr id="28" name="Freeform: Shape 1091">
              <a:extLst>
                <a:ext uri="{FF2B5EF4-FFF2-40B4-BE49-F238E27FC236}">
                  <a16:creationId xmlns:a16="http://schemas.microsoft.com/office/drawing/2014/main" id="{EAA72161-41DF-C88C-CC0E-FE159CD12EE3}"/>
                </a:ext>
              </a:extLst>
            </p:cNvPr>
            <p:cNvSpPr/>
            <p:nvPr/>
          </p:nvSpPr>
          <p:spPr>
            <a:xfrm>
              <a:off x="6079728" y="4541590"/>
              <a:ext cx="54591" cy="54591"/>
            </a:xfrm>
            <a:custGeom>
              <a:avLst/>
              <a:gdLst>
                <a:gd name="connsiteX0" fmla="*/ 54380 w 54591"/>
                <a:gd name="connsiteY0" fmla="*/ 26695 h 54591"/>
                <a:gd name="connsiteX1" fmla="*/ 27085 w 54591"/>
                <a:gd name="connsiteY1" fmla="*/ 53990 h 54591"/>
                <a:gd name="connsiteX2" fmla="*/ -211 w 54591"/>
                <a:gd name="connsiteY2" fmla="*/ 26695 h 54591"/>
                <a:gd name="connsiteX3" fmla="*/ 27085 w 54591"/>
                <a:gd name="connsiteY3" fmla="*/ -601 h 54591"/>
                <a:gd name="connsiteX4" fmla="*/ 54380 w 54591"/>
                <a:gd name="connsiteY4" fmla="*/ 26695 h 545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591" h="54591">
                  <a:moveTo>
                    <a:pt x="54380" y="26695"/>
                  </a:moveTo>
                  <a:cubicBezTo>
                    <a:pt x="54380" y="41776"/>
                    <a:pt x="42166" y="53990"/>
                    <a:pt x="27085" y="53990"/>
                  </a:cubicBezTo>
                  <a:cubicBezTo>
                    <a:pt x="12004" y="53990"/>
                    <a:pt x="-211" y="41776"/>
                    <a:pt x="-211" y="26695"/>
                  </a:cubicBezTo>
                  <a:cubicBezTo>
                    <a:pt x="-211" y="11613"/>
                    <a:pt x="12004" y="-601"/>
                    <a:pt x="27085" y="-601"/>
                  </a:cubicBezTo>
                  <a:cubicBezTo>
                    <a:pt x="42166" y="-601"/>
                    <a:pt x="54380" y="11613"/>
                    <a:pt x="54380" y="26695"/>
                  </a:cubicBezTo>
                  <a:close/>
                </a:path>
              </a:pathLst>
            </a:custGeom>
            <a:solidFill>
              <a:srgbClr val="58595B"/>
            </a:solidFill>
            <a:ln w="4408" cap="flat">
              <a:solidFill>
                <a:schemeClr val="tx1">
                  <a:lumMod val="75000"/>
                  <a:lumOff val="25000"/>
                </a:schemeClr>
              </a:solidFill>
              <a:prstDash val="solid"/>
              <a:miter/>
            </a:ln>
          </p:spPr>
          <p:txBody>
            <a:bodyPr rtlCol="0" anchor="ctr"/>
            <a:lstStyle/>
            <a:p>
              <a:endParaRPr lang="en-IN"/>
            </a:p>
          </p:txBody>
        </p:sp>
        <p:sp>
          <p:nvSpPr>
            <p:cNvPr id="29" name="Freeform: Shape 1092">
              <a:extLst>
                <a:ext uri="{FF2B5EF4-FFF2-40B4-BE49-F238E27FC236}">
                  <a16:creationId xmlns:a16="http://schemas.microsoft.com/office/drawing/2014/main" id="{85BF3469-278D-D775-8F0E-0A7A5D06ED98}"/>
                </a:ext>
              </a:extLst>
            </p:cNvPr>
            <p:cNvSpPr/>
            <p:nvPr/>
          </p:nvSpPr>
          <p:spPr>
            <a:xfrm>
              <a:off x="6055872" y="4517690"/>
              <a:ext cx="102303" cy="102303"/>
            </a:xfrm>
            <a:custGeom>
              <a:avLst/>
              <a:gdLst>
                <a:gd name="connsiteX0" fmla="*/ 102093 w 102303"/>
                <a:gd name="connsiteY0" fmla="*/ 50594 h 102303"/>
                <a:gd name="connsiteX1" fmla="*/ 50897 w 102303"/>
                <a:gd name="connsiteY1" fmla="*/ 101702 h 102303"/>
                <a:gd name="connsiteX2" fmla="*/ -211 w 102303"/>
                <a:gd name="connsiteY2" fmla="*/ 50506 h 102303"/>
                <a:gd name="connsiteX3" fmla="*/ 50941 w 102303"/>
                <a:gd name="connsiteY3" fmla="*/ -601 h 102303"/>
                <a:gd name="connsiteX4" fmla="*/ 102093 w 102303"/>
                <a:gd name="connsiteY4" fmla="*/ 50550 h 102303"/>
                <a:gd name="connsiteX5" fmla="*/ 102093 w 102303"/>
                <a:gd name="connsiteY5" fmla="*/ 50594 h 102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303" h="102303">
                  <a:moveTo>
                    <a:pt x="102093" y="50594"/>
                  </a:moveTo>
                  <a:cubicBezTo>
                    <a:pt x="102049" y="78860"/>
                    <a:pt x="79162" y="101746"/>
                    <a:pt x="50897" y="101702"/>
                  </a:cubicBezTo>
                  <a:cubicBezTo>
                    <a:pt x="22631" y="101658"/>
                    <a:pt x="-255" y="78772"/>
                    <a:pt x="-211" y="50506"/>
                  </a:cubicBezTo>
                  <a:cubicBezTo>
                    <a:pt x="-167" y="22284"/>
                    <a:pt x="22720" y="-601"/>
                    <a:pt x="50941" y="-601"/>
                  </a:cubicBezTo>
                  <a:cubicBezTo>
                    <a:pt x="79207" y="-601"/>
                    <a:pt x="102093" y="22284"/>
                    <a:pt x="102093" y="50550"/>
                  </a:cubicBezTo>
                  <a:cubicBezTo>
                    <a:pt x="102093" y="50550"/>
                    <a:pt x="102093" y="50594"/>
                    <a:pt x="102093" y="50594"/>
                  </a:cubicBezTo>
                  <a:close/>
                </a:path>
              </a:pathLst>
            </a:custGeom>
            <a:noFill/>
            <a:ln w="4408" cap="flat">
              <a:solidFill>
                <a:schemeClr val="tx1">
                  <a:lumMod val="75000"/>
                  <a:lumOff val="25000"/>
                </a:schemeClr>
              </a:solidFill>
              <a:prstDash val="solid"/>
              <a:miter/>
            </a:ln>
          </p:spPr>
          <p:txBody>
            <a:bodyPr rtlCol="0" anchor="ctr"/>
            <a:lstStyle/>
            <a:p>
              <a:endParaRPr lang="en-IN"/>
            </a:p>
          </p:txBody>
        </p:sp>
        <p:sp>
          <p:nvSpPr>
            <p:cNvPr id="30" name="Freeform: Shape 1093">
              <a:extLst>
                <a:ext uri="{FF2B5EF4-FFF2-40B4-BE49-F238E27FC236}">
                  <a16:creationId xmlns:a16="http://schemas.microsoft.com/office/drawing/2014/main" id="{184C5281-78EF-8243-12F4-9920813DF0FC}"/>
                </a:ext>
              </a:extLst>
            </p:cNvPr>
            <p:cNvSpPr/>
            <p:nvPr/>
          </p:nvSpPr>
          <p:spPr>
            <a:xfrm>
              <a:off x="6107024" y="4107949"/>
              <a:ext cx="4409" cy="460937"/>
            </a:xfrm>
            <a:custGeom>
              <a:avLst/>
              <a:gdLst>
                <a:gd name="connsiteX0" fmla="*/ 0 w 4409"/>
                <a:gd name="connsiteY0" fmla="*/ 0 h 460937"/>
                <a:gd name="connsiteX1" fmla="*/ 0 w 4409"/>
                <a:gd name="connsiteY1" fmla="*/ 460938 h 460937"/>
              </a:gdLst>
              <a:ahLst/>
              <a:cxnLst>
                <a:cxn ang="0">
                  <a:pos x="connsiteX0" y="connsiteY0"/>
                </a:cxn>
                <a:cxn ang="0">
                  <a:pos x="connsiteX1" y="connsiteY1"/>
                </a:cxn>
              </a:cxnLst>
              <a:rect l="l" t="t" r="r" b="b"/>
              <a:pathLst>
                <a:path w="4409" h="460937">
                  <a:moveTo>
                    <a:pt x="0" y="0"/>
                  </a:moveTo>
                  <a:lnTo>
                    <a:pt x="0" y="460938"/>
                  </a:lnTo>
                </a:path>
              </a:pathLst>
            </a:custGeom>
            <a:ln w="13224" cap="flat">
              <a:solidFill>
                <a:schemeClr val="tx1">
                  <a:lumMod val="75000"/>
                  <a:lumOff val="25000"/>
                </a:schemeClr>
              </a:solidFill>
              <a:prstDash val="solid"/>
              <a:miter/>
            </a:ln>
          </p:spPr>
          <p:txBody>
            <a:bodyPr rtlCol="0" anchor="ctr"/>
            <a:lstStyle/>
            <a:p>
              <a:endParaRPr lang="en-IN"/>
            </a:p>
          </p:txBody>
        </p:sp>
        <p:sp>
          <p:nvSpPr>
            <p:cNvPr id="31" name="Freeform: Shape 1094">
              <a:extLst>
                <a:ext uri="{FF2B5EF4-FFF2-40B4-BE49-F238E27FC236}">
                  <a16:creationId xmlns:a16="http://schemas.microsoft.com/office/drawing/2014/main" id="{D9733C6A-51D8-B8C9-6B1B-7EBFFB471960}"/>
                </a:ext>
              </a:extLst>
            </p:cNvPr>
            <p:cNvSpPr/>
            <p:nvPr/>
          </p:nvSpPr>
          <p:spPr>
            <a:xfrm>
              <a:off x="6068880" y="4069761"/>
              <a:ext cx="76286" cy="76286"/>
            </a:xfrm>
            <a:custGeom>
              <a:avLst/>
              <a:gdLst>
                <a:gd name="connsiteX0" fmla="*/ 76075 w 76286"/>
                <a:gd name="connsiteY0" fmla="*/ 37586 h 76286"/>
                <a:gd name="connsiteX1" fmla="*/ 37888 w 76286"/>
                <a:gd name="connsiteY1" fmla="*/ 75685 h 76286"/>
                <a:gd name="connsiteX2" fmla="*/ -211 w 76286"/>
                <a:gd name="connsiteY2" fmla="*/ 37498 h 76286"/>
                <a:gd name="connsiteX3" fmla="*/ 37933 w 76286"/>
                <a:gd name="connsiteY3" fmla="*/ -601 h 76286"/>
                <a:gd name="connsiteX4" fmla="*/ 76075 w 76286"/>
                <a:gd name="connsiteY4" fmla="*/ 37542 h 76286"/>
                <a:gd name="connsiteX5" fmla="*/ 76075 w 76286"/>
                <a:gd name="connsiteY5" fmla="*/ 37586 h 76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86" h="76286">
                  <a:moveTo>
                    <a:pt x="76075" y="37586"/>
                  </a:moveTo>
                  <a:cubicBezTo>
                    <a:pt x="76031" y="58664"/>
                    <a:pt x="58966" y="75729"/>
                    <a:pt x="37888" y="75685"/>
                  </a:cubicBezTo>
                  <a:cubicBezTo>
                    <a:pt x="16810" y="75641"/>
                    <a:pt x="-255" y="58576"/>
                    <a:pt x="-211" y="37498"/>
                  </a:cubicBezTo>
                  <a:cubicBezTo>
                    <a:pt x="-167" y="16464"/>
                    <a:pt x="16899" y="-601"/>
                    <a:pt x="37933" y="-601"/>
                  </a:cubicBezTo>
                  <a:cubicBezTo>
                    <a:pt x="59010" y="-601"/>
                    <a:pt x="76075" y="16464"/>
                    <a:pt x="76075" y="37542"/>
                  </a:cubicBezTo>
                  <a:cubicBezTo>
                    <a:pt x="76075" y="37542"/>
                    <a:pt x="76075" y="37586"/>
                    <a:pt x="76075" y="37586"/>
                  </a:cubicBezTo>
                  <a:close/>
                </a:path>
              </a:pathLst>
            </a:custGeom>
            <a:solidFill>
              <a:srgbClr val="58595B"/>
            </a:solidFill>
            <a:ln w="4408" cap="flat">
              <a:solidFill>
                <a:schemeClr val="tx1">
                  <a:lumMod val="75000"/>
                  <a:lumOff val="25000"/>
                </a:schemeClr>
              </a:solidFill>
              <a:prstDash val="solid"/>
              <a:miter/>
            </a:ln>
          </p:spPr>
          <p:txBody>
            <a:bodyPr rtlCol="0" anchor="ctr"/>
            <a:lstStyle/>
            <a:p>
              <a:endParaRPr lang="en-IN"/>
            </a:p>
          </p:txBody>
        </p:sp>
        <p:sp>
          <p:nvSpPr>
            <p:cNvPr id="32" name="Freeform: Shape 1095">
              <a:extLst>
                <a:ext uri="{FF2B5EF4-FFF2-40B4-BE49-F238E27FC236}">
                  <a16:creationId xmlns:a16="http://schemas.microsoft.com/office/drawing/2014/main" id="{10E832EC-BC12-2CB7-679E-0477747783F5}"/>
                </a:ext>
              </a:extLst>
            </p:cNvPr>
            <p:cNvSpPr/>
            <p:nvPr/>
          </p:nvSpPr>
          <p:spPr>
            <a:xfrm>
              <a:off x="8207502" y="4541590"/>
              <a:ext cx="54591" cy="54591"/>
            </a:xfrm>
            <a:custGeom>
              <a:avLst/>
              <a:gdLst>
                <a:gd name="connsiteX0" fmla="*/ 54380 w 54591"/>
                <a:gd name="connsiteY0" fmla="*/ 26695 h 54591"/>
                <a:gd name="connsiteX1" fmla="*/ 27084 w 54591"/>
                <a:gd name="connsiteY1" fmla="*/ 53990 h 54591"/>
                <a:gd name="connsiteX2" fmla="*/ -211 w 54591"/>
                <a:gd name="connsiteY2" fmla="*/ 26695 h 54591"/>
                <a:gd name="connsiteX3" fmla="*/ 27084 w 54591"/>
                <a:gd name="connsiteY3" fmla="*/ -601 h 54591"/>
                <a:gd name="connsiteX4" fmla="*/ 54380 w 54591"/>
                <a:gd name="connsiteY4" fmla="*/ 26695 h 545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591" h="54591">
                  <a:moveTo>
                    <a:pt x="54380" y="26695"/>
                  </a:moveTo>
                  <a:cubicBezTo>
                    <a:pt x="54380" y="41776"/>
                    <a:pt x="42166" y="53990"/>
                    <a:pt x="27084" y="53990"/>
                  </a:cubicBezTo>
                  <a:cubicBezTo>
                    <a:pt x="12004" y="53990"/>
                    <a:pt x="-211" y="41776"/>
                    <a:pt x="-211" y="26695"/>
                  </a:cubicBezTo>
                  <a:cubicBezTo>
                    <a:pt x="-211" y="11613"/>
                    <a:pt x="12004" y="-601"/>
                    <a:pt x="27084" y="-601"/>
                  </a:cubicBezTo>
                  <a:cubicBezTo>
                    <a:pt x="42166" y="-601"/>
                    <a:pt x="54380" y="11613"/>
                    <a:pt x="54380" y="26695"/>
                  </a:cubicBezTo>
                  <a:close/>
                </a:path>
              </a:pathLst>
            </a:custGeom>
            <a:solidFill>
              <a:srgbClr val="58595B"/>
            </a:solidFill>
            <a:ln w="4408" cap="flat">
              <a:solidFill>
                <a:schemeClr val="tx1">
                  <a:lumMod val="75000"/>
                  <a:lumOff val="25000"/>
                </a:schemeClr>
              </a:solidFill>
              <a:prstDash val="solid"/>
              <a:miter/>
            </a:ln>
          </p:spPr>
          <p:txBody>
            <a:bodyPr rtlCol="0" anchor="ctr"/>
            <a:lstStyle/>
            <a:p>
              <a:endParaRPr lang="en-IN"/>
            </a:p>
          </p:txBody>
        </p:sp>
        <p:sp>
          <p:nvSpPr>
            <p:cNvPr id="33" name="Freeform: Shape 1096">
              <a:extLst>
                <a:ext uri="{FF2B5EF4-FFF2-40B4-BE49-F238E27FC236}">
                  <a16:creationId xmlns:a16="http://schemas.microsoft.com/office/drawing/2014/main" id="{36A626CD-754C-AE95-2312-5F5D279E4C09}"/>
                </a:ext>
              </a:extLst>
            </p:cNvPr>
            <p:cNvSpPr/>
            <p:nvPr/>
          </p:nvSpPr>
          <p:spPr>
            <a:xfrm>
              <a:off x="8183645" y="4517690"/>
              <a:ext cx="102303" cy="102303"/>
            </a:xfrm>
            <a:custGeom>
              <a:avLst/>
              <a:gdLst>
                <a:gd name="connsiteX0" fmla="*/ 102092 w 102303"/>
                <a:gd name="connsiteY0" fmla="*/ 50594 h 102303"/>
                <a:gd name="connsiteX1" fmla="*/ 50897 w 102303"/>
                <a:gd name="connsiteY1" fmla="*/ 101702 h 102303"/>
                <a:gd name="connsiteX2" fmla="*/ -211 w 102303"/>
                <a:gd name="connsiteY2" fmla="*/ 50506 h 102303"/>
                <a:gd name="connsiteX3" fmla="*/ 50941 w 102303"/>
                <a:gd name="connsiteY3" fmla="*/ -601 h 102303"/>
                <a:gd name="connsiteX4" fmla="*/ 102092 w 102303"/>
                <a:gd name="connsiteY4" fmla="*/ 50550 h 102303"/>
                <a:gd name="connsiteX5" fmla="*/ 102092 w 102303"/>
                <a:gd name="connsiteY5" fmla="*/ 50594 h 102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303" h="102303">
                  <a:moveTo>
                    <a:pt x="102092" y="50594"/>
                  </a:moveTo>
                  <a:cubicBezTo>
                    <a:pt x="102049" y="78860"/>
                    <a:pt x="79162" y="101746"/>
                    <a:pt x="50897" y="101702"/>
                  </a:cubicBezTo>
                  <a:cubicBezTo>
                    <a:pt x="22631" y="101658"/>
                    <a:pt x="-255" y="78772"/>
                    <a:pt x="-211" y="50506"/>
                  </a:cubicBezTo>
                  <a:cubicBezTo>
                    <a:pt x="-167" y="22284"/>
                    <a:pt x="22719" y="-601"/>
                    <a:pt x="50941" y="-601"/>
                  </a:cubicBezTo>
                  <a:cubicBezTo>
                    <a:pt x="79207" y="-601"/>
                    <a:pt x="102092" y="22284"/>
                    <a:pt x="102092" y="50550"/>
                  </a:cubicBezTo>
                  <a:cubicBezTo>
                    <a:pt x="102092" y="50550"/>
                    <a:pt x="102092" y="50594"/>
                    <a:pt x="102092" y="50594"/>
                  </a:cubicBezTo>
                  <a:close/>
                </a:path>
              </a:pathLst>
            </a:custGeom>
            <a:noFill/>
            <a:ln w="4408" cap="flat">
              <a:solidFill>
                <a:schemeClr val="tx1">
                  <a:lumMod val="75000"/>
                  <a:lumOff val="25000"/>
                </a:schemeClr>
              </a:solidFill>
              <a:prstDash val="solid"/>
              <a:miter/>
            </a:ln>
          </p:spPr>
          <p:txBody>
            <a:bodyPr rtlCol="0" anchor="ctr"/>
            <a:lstStyle/>
            <a:p>
              <a:endParaRPr lang="en-IN"/>
            </a:p>
          </p:txBody>
        </p:sp>
        <p:sp>
          <p:nvSpPr>
            <p:cNvPr id="34" name="Freeform: Shape 1097">
              <a:extLst>
                <a:ext uri="{FF2B5EF4-FFF2-40B4-BE49-F238E27FC236}">
                  <a16:creationId xmlns:a16="http://schemas.microsoft.com/office/drawing/2014/main" id="{80410663-98C8-DA69-59DA-41C38B34B82A}"/>
                </a:ext>
              </a:extLst>
            </p:cNvPr>
            <p:cNvSpPr/>
            <p:nvPr/>
          </p:nvSpPr>
          <p:spPr>
            <a:xfrm>
              <a:off x="8234797" y="4107949"/>
              <a:ext cx="4409" cy="460937"/>
            </a:xfrm>
            <a:custGeom>
              <a:avLst/>
              <a:gdLst>
                <a:gd name="connsiteX0" fmla="*/ 0 w 4409"/>
                <a:gd name="connsiteY0" fmla="*/ 0 h 460937"/>
                <a:gd name="connsiteX1" fmla="*/ 0 w 4409"/>
                <a:gd name="connsiteY1" fmla="*/ 460938 h 460937"/>
              </a:gdLst>
              <a:ahLst/>
              <a:cxnLst>
                <a:cxn ang="0">
                  <a:pos x="connsiteX0" y="connsiteY0"/>
                </a:cxn>
                <a:cxn ang="0">
                  <a:pos x="connsiteX1" y="connsiteY1"/>
                </a:cxn>
              </a:cxnLst>
              <a:rect l="l" t="t" r="r" b="b"/>
              <a:pathLst>
                <a:path w="4409" h="460937">
                  <a:moveTo>
                    <a:pt x="0" y="0"/>
                  </a:moveTo>
                  <a:lnTo>
                    <a:pt x="0" y="460938"/>
                  </a:lnTo>
                </a:path>
              </a:pathLst>
            </a:custGeom>
            <a:ln w="13224" cap="flat">
              <a:solidFill>
                <a:schemeClr val="tx1">
                  <a:lumMod val="75000"/>
                  <a:lumOff val="25000"/>
                </a:schemeClr>
              </a:solidFill>
              <a:prstDash val="solid"/>
              <a:miter/>
            </a:ln>
          </p:spPr>
          <p:txBody>
            <a:bodyPr rtlCol="0" anchor="ctr"/>
            <a:lstStyle/>
            <a:p>
              <a:endParaRPr lang="en-IN"/>
            </a:p>
          </p:txBody>
        </p:sp>
        <p:sp>
          <p:nvSpPr>
            <p:cNvPr id="35" name="Freeform: Shape 1098">
              <a:extLst>
                <a:ext uri="{FF2B5EF4-FFF2-40B4-BE49-F238E27FC236}">
                  <a16:creationId xmlns:a16="http://schemas.microsoft.com/office/drawing/2014/main" id="{CB90654F-7924-4B61-62F2-43384C2F75C9}"/>
                </a:ext>
              </a:extLst>
            </p:cNvPr>
            <p:cNvSpPr/>
            <p:nvPr/>
          </p:nvSpPr>
          <p:spPr>
            <a:xfrm>
              <a:off x="8196698" y="4069761"/>
              <a:ext cx="76286" cy="76286"/>
            </a:xfrm>
            <a:custGeom>
              <a:avLst/>
              <a:gdLst>
                <a:gd name="connsiteX0" fmla="*/ 76076 w 76286"/>
                <a:gd name="connsiteY0" fmla="*/ 37586 h 76286"/>
                <a:gd name="connsiteX1" fmla="*/ 37888 w 76286"/>
                <a:gd name="connsiteY1" fmla="*/ 75685 h 76286"/>
                <a:gd name="connsiteX2" fmla="*/ -211 w 76286"/>
                <a:gd name="connsiteY2" fmla="*/ 37498 h 76286"/>
                <a:gd name="connsiteX3" fmla="*/ 37933 w 76286"/>
                <a:gd name="connsiteY3" fmla="*/ -601 h 76286"/>
                <a:gd name="connsiteX4" fmla="*/ 76076 w 76286"/>
                <a:gd name="connsiteY4" fmla="*/ 37542 h 76286"/>
                <a:gd name="connsiteX5" fmla="*/ 76076 w 76286"/>
                <a:gd name="connsiteY5" fmla="*/ 37586 h 76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86" h="76286">
                  <a:moveTo>
                    <a:pt x="76076" y="37586"/>
                  </a:moveTo>
                  <a:cubicBezTo>
                    <a:pt x="76032" y="58664"/>
                    <a:pt x="58967" y="75729"/>
                    <a:pt x="37888" y="75685"/>
                  </a:cubicBezTo>
                  <a:cubicBezTo>
                    <a:pt x="16811" y="75641"/>
                    <a:pt x="-255" y="58576"/>
                    <a:pt x="-211" y="37498"/>
                  </a:cubicBezTo>
                  <a:cubicBezTo>
                    <a:pt x="-167" y="16464"/>
                    <a:pt x="16899" y="-601"/>
                    <a:pt x="37933" y="-601"/>
                  </a:cubicBezTo>
                  <a:cubicBezTo>
                    <a:pt x="59011" y="-601"/>
                    <a:pt x="76076" y="16464"/>
                    <a:pt x="76076" y="37542"/>
                  </a:cubicBezTo>
                  <a:cubicBezTo>
                    <a:pt x="76076" y="37542"/>
                    <a:pt x="76076" y="37586"/>
                    <a:pt x="76076" y="37586"/>
                  </a:cubicBezTo>
                  <a:close/>
                </a:path>
              </a:pathLst>
            </a:custGeom>
            <a:solidFill>
              <a:srgbClr val="58595B"/>
            </a:solidFill>
            <a:ln w="4408" cap="flat">
              <a:solidFill>
                <a:schemeClr val="tx1">
                  <a:lumMod val="75000"/>
                  <a:lumOff val="25000"/>
                </a:schemeClr>
              </a:solidFill>
              <a:prstDash val="solid"/>
              <a:miter/>
            </a:ln>
          </p:spPr>
          <p:txBody>
            <a:bodyPr rtlCol="0" anchor="ctr"/>
            <a:lstStyle/>
            <a:p>
              <a:endParaRPr lang="en-IN"/>
            </a:p>
          </p:txBody>
        </p:sp>
        <p:sp>
          <p:nvSpPr>
            <p:cNvPr id="36" name="Freeform: Shape 1099">
              <a:extLst>
                <a:ext uri="{FF2B5EF4-FFF2-40B4-BE49-F238E27FC236}">
                  <a16:creationId xmlns:a16="http://schemas.microsoft.com/office/drawing/2014/main" id="{E0682A5C-10D2-98FE-8E9C-A98229969B8A}"/>
                </a:ext>
              </a:extLst>
            </p:cNvPr>
            <p:cNvSpPr/>
            <p:nvPr/>
          </p:nvSpPr>
          <p:spPr>
            <a:xfrm>
              <a:off x="10335275" y="4541590"/>
              <a:ext cx="54591" cy="54591"/>
            </a:xfrm>
            <a:custGeom>
              <a:avLst/>
              <a:gdLst>
                <a:gd name="connsiteX0" fmla="*/ 54381 w 54591"/>
                <a:gd name="connsiteY0" fmla="*/ 26695 h 54591"/>
                <a:gd name="connsiteX1" fmla="*/ 27086 w 54591"/>
                <a:gd name="connsiteY1" fmla="*/ 53990 h 54591"/>
                <a:gd name="connsiteX2" fmla="*/ -211 w 54591"/>
                <a:gd name="connsiteY2" fmla="*/ 26695 h 54591"/>
                <a:gd name="connsiteX3" fmla="*/ 27086 w 54591"/>
                <a:gd name="connsiteY3" fmla="*/ -601 h 54591"/>
                <a:gd name="connsiteX4" fmla="*/ 54381 w 54591"/>
                <a:gd name="connsiteY4" fmla="*/ 26695 h 545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591" h="54591">
                  <a:moveTo>
                    <a:pt x="54381" y="26695"/>
                  </a:moveTo>
                  <a:cubicBezTo>
                    <a:pt x="54381" y="41776"/>
                    <a:pt x="42166" y="53990"/>
                    <a:pt x="27086" y="53990"/>
                  </a:cubicBezTo>
                  <a:cubicBezTo>
                    <a:pt x="12004" y="53990"/>
                    <a:pt x="-211" y="41776"/>
                    <a:pt x="-211" y="26695"/>
                  </a:cubicBezTo>
                  <a:cubicBezTo>
                    <a:pt x="-211" y="11613"/>
                    <a:pt x="12004" y="-601"/>
                    <a:pt x="27086" y="-601"/>
                  </a:cubicBezTo>
                  <a:cubicBezTo>
                    <a:pt x="42166" y="-601"/>
                    <a:pt x="54381" y="11613"/>
                    <a:pt x="54381" y="26695"/>
                  </a:cubicBezTo>
                  <a:close/>
                </a:path>
              </a:pathLst>
            </a:custGeom>
            <a:solidFill>
              <a:srgbClr val="58595B"/>
            </a:solidFill>
            <a:ln w="4408" cap="flat">
              <a:solidFill>
                <a:schemeClr val="tx1">
                  <a:lumMod val="75000"/>
                  <a:lumOff val="25000"/>
                </a:schemeClr>
              </a:solidFill>
              <a:prstDash val="solid"/>
              <a:miter/>
            </a:ln>
          </p:spPr>
          <p:txBody>
            <a:bodyPr rtlCol="0" anchor="ctr"/>
            <a:lstStyle/>
            <a:p>
              <a:endParaRPr lang="en-IN"/>
            </a:p>
          </p:txBody>
        </p:sp>
        <p:sp>
          <p:nvSpPr>
            <p:cNvPr id="37" name="Freeform: Shape 1100">
              <a:extLst>
                <a:ext uri="{FF2B5EF4-FFF2-40B4-BE49-F238E27FC236}">
                  <a16:creationId xmlns:a16="http://schemas.microsoft.com/office/drawing/2014/main" id="{B46B381A-6DD1-1390-7009-8F3513EDA3C5}"/>
                </a:ext>
              </a:extLst>
            </p:cNvPr>
            <p:cNvSpPr/>
            <p:nvPr/>
          </p:nvSpPr>
          <p:spPr>
            <a:xfrm>
              <a:off x="10311419" y="4517690"/>
              <a:ext cx="102303" cy="102303"/>
            </a:xfrm>
            <a:custGeom>
              <a:avLst/>
              <a:gdLst>
                <a:gd name="connsiteX0" fmla="*/ 102092 w 102303"/>
                <a:gd name="connsiteY0" fmla="*/ 50594 h 102303"/>
                <a:gd name="connsiteX1" fmla="*/ 50897 w 102303"/>
                <a:gd name="connsiteY1" fmla="*/ 101702 h 102303"/>
                <a:gd name="connsiteX2" fmla="*/ -211 w 102303"/>
                <a:gd name="connsiteY2" fmla="*/ 50506 h 102303"/>
                <a:gd name="connsiteX3" fmla="*/ 50941 w 102303"/>
                <a:gd name="connsiteY3" fmla="*/ -601 h 102303"/>
                <a:gd name="connsiteX4" fmla="*/ 102092 w 102303"/>
                <a:gd name="connsiteY4" fmla="*/ 50550 h 102303"/>
                <a:gd name="connsiteX5" fmla="*/ 102092 w 102303"/>
                <a:gd name="connsiteY5" fmla="*/ 50594 h 102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303" h="102303">
                  <a:moveTo>
                    <a:pt x="102092" y="50594"/>
                  </a:moveTo>
                  <a:cubicBezTo>
                    <a:pt x="102048" y="78860"/>
                    <a:pt x="79162" y="101746"/>
                    <a:pt x="50897" y="101702"/>
                  </a:cubicBezTo>
                  <a:cubicBezTo>
                    <a:pt x="22631" y="101658"/>
                    <a:pt x="-255" y="78772"/>
                    <a:pt x="-211" y="50506"/>
                  </a:cubicBezTo>
                  <a:cubicBezTo>
                    <a:pt x="-167" y="22284"/>
                    <a:pt x="22719" y="-601"/>
                    <a:pt x="50941" y="-601"/>
                  </a:cubicBezTo>
                  <a:cubicBezTo>
                    <a:pt x="79207" y="-601"/>
                    <a:pt x="102092" y="22284"/>
                    <a:pt x="102092" y="50550"/>
                  </a:cubicBezTo>
                  <a:cubicBezTo>
                    <a:pt x="102092" y="50550"/>
                    <a:pt x="102092" y="50594"/>
                    <a:pt x="102092" y="50594"/>
                  </a:cubicBezTo>
                  <a:close/>
                </a:path>
              </a:pathLst>
            </a:custGeom>
            <a:noFill/>
            <a:ln w="4408" cap="flat">
              <a:solidFill>
                <a:schemeClr val="tx1">
                  <a:lumMod val="75000"/>
                  <a:lumOff val="25000"/>
                </a:schemeClr>
              </a:solidFill>
              <a:prstDash val="solid"/>
              <a:miter/>
            </a:ln>
          </p:spPr>
          <p:txBody>
            <a:bodyPr rtlCol="0" anchor="ctr"/>
            <a:lstStyle/>
            <a:p>
              <a:endParaRPr lang="en-IN"/>
            </a:p>
          </p:txBody>
        </p:sp>
        <p:sp>
          <p:nvSpPr>
            <p:cNvPr id="38" name="Freeform: Shape 1101">
              <a:extLst>
                <a:ext uri="{FF2B5EF4-FFF2-40B4-BE49-F238E27FC236}">
                  <a16:creationId xmlns:a16="http://schemas.microsoft.com/office/drawing/2014/main" id="{A39D644A-9152-EAC9-E81E-79466A02BC45}"/>
                </a:ext>
              </a:extLst>
            </p:cNvPr>
            <p:cNvSpPr/>
            <p:nvPr/>
          </p:nvSpPr>
          <p:spPr>
            <a:xfrm>
              <a:off x="10362570" y="4107949"/>
              <a:ext cx="4409" cy="460937"/>
            </a:xfrm>
            <a:custGeom>
              <a:avLst/>
              <a:gdLst>
                <a:gd name="connsiteX0" fmla="*/ 0 w 4409"/>
                <a:gd name="connsiteY0" fmla="*/ 0 h 460937"/>
                <a:gd name="connsiteX1" fmla="*/ 0 w 4409"/>
                <a:gd name="connsiteY1" fmla="*/ 460938 h 460937"/>
              </a:gdLst>
              <a:ahLst/>
              <a:cxnLst>
                <a:cxn ang="0">
                  <a:pos x="connsiteX0" y="connsiteY0"/>
                </a:cxn>
                <a:cxn ang="0">
                  <a:pos x="connsiteX1" y="connsiteY1"/>
                </a:cxn>
              </a:cxnLst>
              <a:rect l="l" t="t" r="r" b="b"/>
              <a:pathLst>
                <a:path w="4409" h="460937">
                  <a:moveTo>
                    <a:pt x="0" y="0"/>
                  </a:moveTo>
                  <a:lnTo>
                    <a:pt x="0" y="460938"/>
                  </a:lnTo>
                </a:path>
              </a:pathLst>
            </a:custGeom>
            <a:ln w="13224" cap="flat">
              <a:solidFill>
                <a:schemeClr val="tx1">
                  <a:lumMod val="75000"/>
                  <a:lumOff val="25000"/>
                </a:schemeClr>
              </a:solidFill>
              <a:prstDash val="solid"/>
              <a:miter/>
            </a:ln>
          </p:spPr>
          <p:txBody>
            <a:bodyPr rtlCol="0" anchor="ctr"/>
            <a:lstStyle/>
            <a:p>
              <a:endParaRPr lang="en-IN"/>
            </a:p>
          </p:txBody>
        </p:sp>
        <p:sp>
          <p:nvSpPr>
            <p:cNvPr id="39" name="Freeform: Shape 1102">
              <a:extLst>
                <a:ext uri="{FF2B5EF4-FFF2-40B4-BE49-F238E27FC236}">
                  <a16:creationId xmlns:a16="http://schemas.microsoft.com/office/drawing/2014/main" id="{53104685-CF26-E113-EED7-DD2977CF088F}"/>
                </a:ext>
              </a:extLst>
            </p:cNvPr>
            <p:cNvSpPr/>
            <p:nvPr/>
          </p:nvSpPr>
          <p:spPr>
            <a:xfrm>
              <a:off x="10324427" y="4069761"/>
              <a:ext cx="76286" cy="76286"/>
            </a:xfrm>
            <a:custGeom>
              <a:avLst/>
              <a:gdLst>
                <a:gd name="connsiteX0" fmla="*/ 76076 w 76286"/>
                <a:gd name="connsiteY0" fmla="*/ 37586 h 76286"/>
                <a:gd name="connsiteX1" fmla="*/ 37889 w 76286"/>
                <a:gd name="connsiteY1" fmla="*/ 75685 h 76286"/>
                <a:gd name="connsiteX2" fmla="*/ -211 w 76286"/>
                <a:gd name="connsiteY2" fmla="*/ 37498 h 76286"/>
                <a:gd name="connsiteX3" fmla="*/ 37933 w 76286"/>
                <a:gd name="connsiteY3" fmla="*/ -601 h 76286"/>
                <a:gd name="connsiteX4" fmla="*/ 76076 w 76286"/>
                <a:gd name="connsiteY4" fmla="*/ 37542 h 76286"/>
                <a:gd name="connsiteX5" fmla="*/ 76076 w 76286"/>
                <a:gd name="connsiteY5" fmla="*/ 37586 h 76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86" h="76286">
                  <a:moveTo>
                    <a:pt x="76076" y="37586"/>
                  </a:moveTo>
                  <a:cubicBezTo>
                    <a:pt x="76032" y="58664"/>
                    <a:pt x="58966" y="75729"/>
                    <a:pt x="37889" y="75685"/>
                  </a:cubicBezTo>
                  <a:cubicBezTo>
                    <a:pt x="16811" y="75641"/>
                    <a:pt x="-255" y="58576"/>
                    <a:pt x="-211" y="37498"/>
                  </a:cubicBezTo>
                  <a:cubicBezTo>
                    <a:pt x="-167" y="16464"/>
                    <a:pt x="16899" y="-601"/>
                    <a:pt x="37933" y="-601"/>
                  </a:cubicBezTo>
                  <a:cubicBezTo>
                    <a:pt x="59010" y="-601"/>
                    <a:pt x="76076" y="16464"/>
                    <a:pt x="76076" y="37542"/>
                  </a:cubicBezTo>
                  <a:cubicBezTo>
                    <a:pt x="76076" y="37542"/>
                    <a:pt x="76076" y="37586"/>
                    <a:pt x="76076" y="37586"/>
                  </a:cubicBezTo>
                  <a:close/>
                </a:path>
              </a:pathLst>
            </a:custGeom>
            <a:solidFill>
              <a:srgbClr val="58595B"/>
            </a:solidFill>
            <a:ln w="4408" cap="flat">
              <a:solidFill>
                <a:schemeClr val="tx1">
                  <a:lumMod val="75000"/>
                  <a:lumOff val="25000"/>
                </a:schemeClr>
              </a:solidFill>
              <a:prstDash val="solid"/>
              <a:miter/>
            </a:ln>
          </p:spPr>
          <p:txBody>
            <a:bodyPr rtlCol="0" anchor="ctr"/>
            <a:lstStyle/>
            <a:p>
              <a:endParaRPr lang="en-IN"/>
            </a:p>
          </p:txBody>
        </p:sp>
        <p:sp>
          <p:nvSpPr>
            <p:cNvPr id="40" name="TextBox 39">
              <a:extLst>
                <a:ext uri="{FF2B5EF4-FFF2-40B4-BE49-F238E27FC236}">
                  <a16:creationId xmlns:a16="http://schemas.microsoft.com/office/drawing/2014/main" id="{CFD6FC77-3AB2-EB05-C4A3-8E15B604064E}"/>
                </a:ext>
              </a:extLst>
            </p:cNvPr>
            <p:cNvSpPr txBox="1"/>
            <p:nvPr/>
          </p:nvSpPr>
          <p:spPr>
            <a:xfrm>
              <a:off x="1144352" y="2522400"/>
              <a:ext cx="1346200" cy="483363"/>
            </a:xfrm>
            <a:prstGeom prst="rect">
              <a:avLst/>
            </a:prstGeom>
            <a:noFill/>
          </p:spPr>
          <p:txBody>
            <a:bodyPr wrap="square">
              <a:spAutoFit/>
            </a:bodyPr>
            <a:lstStyle/>
            <a:p>
              <a:pPr algn="ctr"/>
              <a:r>
                <a:rPr lang="en-IN" sz="1400" b="1" i="0" dirty="0">
                  <a:effectLst/>
                  <a:latin typeface="Lora" pitchFamily="2" charset="0"/>
                </a:rPr>
                <a:t>Exploratory</a:t>
              </a:r>
            </a:p>
            <a:p>
              <a:pPr algn="ctr"/>
              <a:r>
                <a:rPr lang="en-IN" sz="1400" b="1" dirty="0">
                  <a:latin typeface="Lora" pitchFamily="2" charset="0"/>
                </a:rPr>
                <a:t>Data Analysis</a:t>
              </a:r>
              <a:endParaRPr lang="en-IN" sz="1400" dirty="0">
                <a:latin typeface="Lora" pitchFamily="2" charset="0"/>
              </a:endParaRPr>
            </a:p>
          </p:txBody>
        </p:sp>
        <p:sp>
          <p:nvSpPr>
            <p:cNvPr id="41" name="TextBox 40">
              <a:extLst>
                <a:ext uri="{FF2B5EF4-FFF2-40B4-BE49-F238E27FC236}">
                  <a16:creationId xmlns:a16="http://schemas.microsoft.com/office/drawing/2014/main" id="{064B1BF5-E96B-F3FD-BCFB-92630AA5A6ED}"/>
                </a:ext>
              </a:extLst>
            </p:cNvPr>
            <p:cNvSpPr txBox="1"/>
            <p:nvPr/>
          </p:nvSpPr>
          <p:spPr>
            <a:xfrm>
              <a:off x="3257315" y="2414884"/>
              <a:ext cx="1346200" cy="881427"/>
            </a:xfrm>
            <a:prstGeom prst="rect">
              <a:avLst/>
            </a:prstGeom>
            <a:noFill/>
          </p:spPr>
          <p:txBody>
            <a:bodyPr wrap="square">
              <a:spAutoFit/>
            </a:bodyPr>
            <a:lstStyle/>
            <a:p>
              <a:pPr algn="ctr"/>
              <a:r>
                <a:rPr lang="en-IN" sz="1400" b="1" dirty="0">
                  <a:latin typeface="Lora" pitchFamily="2" charset="0"/>
                </a:rPr>
                <a:t>Data Preprocessing and Feature Engineering</a:t>
              </a:r>
              <a:endParaRPr lang="en-IN" sz="1400" dirty="0">
                <a:latin typeface="Lora" pitchFamily="2" charset="0"/>
              </a:endParaRPr>
            </a:p>
          </p:txBody>
        </p:sp>
        <p:sp>
          <p:nvSpPr>
            <p:cNvPr id="42" name="TextBox 41">
              <a:extLst>
                <a:ext uri="{FF2B5EF4-FFF2-40B4-BE49-F238E27FC236}">
                  <a16:creationId xmlns:a16="http://schemas.microsoft.com/office/drawing/2014/main" id="{9C9C10A6-D4E0-472F-9EC8-D1FDD611F66C}"/>
                </a:ext>
              </a:extLst>
            </p:cNvPr>
            <p:cNvSpPr txBox="1"/>
            <p:nvPr/>
          </p:nvSpPr>
          <p:spPr>
            <a:xfrm>
              <a:off x="5342809" y="2433103"/>
              <a:ext cx="1346200" cy="483363"/>
            </a:xfrm>
            <a:prstGeom prst="rect">
              <a:avLst/>
            </a:prstGeom>
            <a:noFill/>
          </p:spPr>
          <p:txBody>
            <a:bodyPr wrap="square">
              <a:spAutoFit/>
            </a:bodyPr>
            <a:lstStyle/>
            <a:p>
              <a:pPr algn="ctr"/>
              <a:r>
                <a:rPr lang="en-IN" sz="1400" b="1" i="0" dirty="0">
                  <a:effectLst/>
                  <a:latin typeface="Lora" pitchFamily="2" charset="0"/>
                </a:rPr>
                <a:t>Model Selection</a:t>
              </a:r>
              <a:endParaRPr lang="en-IN" sz="1400" dirty="0">
                <a:latin typeface="Lora" pitchFamily="2" charset="0"/>
              </a:endParaRPr>
            </a:p>
          </p:txBody>
        </p:sp>
        <p:sp>
          <p:nvSpPr>
            <p:cNvPr id="43" name="TextBox 42">
              <a:extLst>
                <a:ext uri="{FF2B5EF4-FFF2-40B4-BE49-F238E27FC236}">
                  <a16:creationId xmlns:a16="http://schemas.microsoft.com/office/drawing/2014/main" id="{8694C045-E04B-03D5-4F70-741935396B7B}"/>
                </a:ext>
              </a:extLst>
            </p:cNvPr>
            <p:cNvSpPr txBox="1"/>
            <p:nvPr/>
          </p:nvSpPr>
          <p:spPr>
            <a:xfrm>
              <a:off x="7523598" y="2547906"/>
              <a:ext cx="1346200" cy="284332"/>
            </a:xfrm>
            <a:prstGeom prst="rect">
              <a:avLst/>
            </a:prstGeom>
            <a:noFill/>
          </p:spPr>
          <p:txBody>
            <a:bodyPr wrap="square">
              <a:spAutoFit/>
            </a:bodyPr>
            <a:lstStyle/>
            <a:p>
              <a:pPr algn="ctr"/>
              <a:r>
                <a:rPr lang="en-IN" sz="1400" b="1" i="0" dirty="0">
                  <a:effectLst/>
                  <a:latin typeface="Lora" pitchFamily="2" charset="0"/>
                </a:rPr>
                <a:t>Prediction</a:t>
              </a:r>
              <a:endParaRPr lang="en-IN" sz="1400" dirty="0">
                <a:latin typeface="Lora" pitchFamily="2" charset="0"/>
              </a:endParaRPr>
            </a:p>
          </p:txBody>
        </p:sp>
        <p:sp>
          <p:nvSpPr>
            <p:cNvPr id="44" name="TextBox 43">
              <a:extLst>
                <a:ext uri="{FF2B5EF4-FFF2-40B4-BE49-F238E27FC236}">
                  <a16:creationId xmlns:a16="http://schemas.microsoft.com/office/drawing/2014/main" id="{F775529C-B805-A675-4D5C-8A3A9F06D8CB}"/>
                </a:ext>
              </a:extLst>
            </p:cNvPr>
            <p:cNvSpPr txBox="1"/>
            <p:nvPr/>
          </p:nvSpPr>
          <p:spPr>
            <a:xfrm>
              <a:off x="9627037" y="2865696"/>
              <a:ext cx="1346200" cy="483363"/>
            </a:xfrm>
            <a:prstGeom prst="rect">
              <a:avLst/>
            </a:prstGeom>
            <a:noFill/>
          </p:spPr>
          <p:txBody>
            <a:bodyPr wrap="square">
              <a:spAutoFit/>
            </a:bodyPr>
            <a:lstStyle/>
            <a:p>
              <a:pPr algn="ctr"/>
              <a:r>
                <a:rPr lang="en-IN" sz="1400" b="1" i="0" dirty="0">
                  <a:effectLst/>
                  <a:latin typeface="Lora" pitchFamily="2" charset="0"/>
                </a:rPr>
                <a:t>Decision Making</a:t>
              </a:r>
              <a:endParaRPr lang="en-IN" sz="1400" dirty="0">
                <a:latin typeface="Lora" pitchFamily="2" charset="0"/>
              </a:endParaRPr>
            </a:p>
          </p:txBody>
        </p:sp>
        <p:sp>
          <p:nvSpPr>
            <p:cNvPr id="45" name="TextBox 44">
              <a:extLst>
                <a:ext uri="{FF2B5EF4-FFF2-40B4-BE49-F238E27FC236}">
                  <a16:creationId xmlns:a16="http://schemas.microsoft.com/office/drawing/2014/main" id="{1A735A3F-4D87-5BA3-DF95-427F26B24D98}"/>
                </a:ext>
              </a:extLst>
            </p:cNvPr>
            <p:cNvSpPr txBox="1"/>
            <p:nvPr/>
          </p:nvSpPr>
          <p:spPr>
            <a:xfrm>
              <a:off x="986096" y="4665095"/>
              <a:ext cx="1873200" cy="796127"/>
            </a:xfrm>
            <a:prstGeom prst="rect">
              <a:avLst/>
            </a:prstGeom>
            <a:noFill/>
            <a:ln>
              <a:noFill/>
            </a:ln>
          </p:spPr>
          <p:txBody>
            <a:bodyPr wrap="square">
              <a:spAutoFit/>
            </a:bodyPr>
            <a:lstStyle/>
            <a:p>
              <a:r>
                <a:rPr lang="en-GB" sz="1000" dirty="0">
                  <a:latin typeface="Lora" pitchFamily="2" charset="77"/>
                </a:rPr>
                <a:t>Time series data of past sales, orders, order quantity</a:t>
              </a:r>
              <a:br>
                <a:rPr lang="en-GB" sz="1000" dirty="0">
                  <a:latin typeface="Lora" pitchFamily="2" charset="77"/>
                </a:rPr>
              </a:br>
              <a:r>
                <a:rPr lang="en-GB" sz="1000" dirty="0">
                  <a:latin typeface="Lora" pitchFamily="2" charset="77"/>
                </a:rPr>
                <a:t>1.Identify seasonality and trend</a:t>
              </a:r>
            </a:p>
            <a:p>
              <a:r>
                <a:rPr lang="en-GB" sz="1000" dirty="0">
                  <a:latin typeface="Lora" pitchFamily="2" charset="77"/>
                </a:rPr>
                <a:t>2. </a:t>
              </a:r>
              <a:r>
                <a:rPr lang="en-GB" sz="1000" dirty="0" err="1">
                  <a:latin typeface="Lora" pitchFamily="2" charset="77"/>
                </a:rPr>
                <a:t>Analyze</a:t>
              </a:r>
              <a:r>
                <a:rPr lang="en-GB" sz="1000" dirty="0">
                  <a:latin typeface="Lora" pitchFamily="2" charset="77"/>
                </a:rPr>
                <a:t> variations in sales </a:t>
              </a:r>
              <a:r>
                <a:rPr lang="en-GB" sz="1000" dirty="0" err="1">
                  <a:latin typeface="Lora" pitchFamily="2" charset="77"/>
                </a:rPr>
                <a:t>behavior</a:t>
              </a:r>
              <a:r>
                <a:rPr lang="en-GB" sz="1000" dirty="0">
                  <a:latin typeface="Lora" pitchFamily="2" charset="77"/>
                </a:rPr>
                <a:t>.</a:t>
              </a:r>
            </a:p>
          </p:txBody>
        </p:sp>
        <p:sp>
          <p:nvSpPr>
            <p:cNvPr id="46" name="TextBox 45">
              <a:extLst>
                <a:ext uri="{FF2B5EF4-FFF2-40B4-BE49-F238E27FC236}">
                  <a16:creationId xmlns:a16="http://schemas.microsoft.com/office/drawing/2014/main" id="{08A17770-BEEC-D023-F79F-0421965B2542}"/>
                </a:ext>
              </a:extLst>
            </p:cNvPr>
            <p:cNvSpPr txBox="1"/>
            <p:nvPr/>
          </p:nvSpPr>
          <p:spPr>
            <a:xfrm>
              <a:off x="3162671" y="4673155"/>
              <a:ext cx="1873200" cy="796127"/>
            </a:xfrm>
            <a:prstGeom prst="rect">
              <a:avLst/>
            </a:prstGeom>
            <a:noFill/>
          </p:spPr>
          <p:txBody>
            <a:bodyPr wrap="square">
              <a:spAutoFit/>
            </a:bodyPr>
            <a:lstStyle/>
            <a:p>
              <a:pPr marL="0" indent="0">
                <a:buNone/>
              </a:pPr>
              <a:r>
                <a:rPr lang="en-GB" sz="1000" dirty="0">
                  <a:latin typeface="Lora" pitchFamily="2" charset="77"/>
                </a:rPr>
                <a:t>New product launch (binary column): Tracks whether a </a:t>
              </a:r>
              <a:r>
                <a:rPr lang="en-GB" sz="1000" b="1" dirty="0">
                  <a:latin typeface="Lora" pitchFamily="2" charset="77"/>
                </a:rPr>
                <a:t>new product launch</a:t>
              </a:r>
              <a:r>
                <a:rPr lang="en-GB" sz="1000" dirty="0">
                  <a:latin typeface="Lora" pitchFamily="2" charset="77"/>
                </a:rPr>
                <a:t> occurred within a given time period -&gt; helps how it impacts sales</a:t>
              </a:r>
            </a:p>
          </p:txBody>
        </p:sp>
        <p:sp>
          <p:nvSpPr>
            <p:cNvPr id="47" name="Rectangle: Rounded Corners 1120">
              <a:extLst>
                <a:ext uri="{FF2B5EF4-FFF2-40B4-BE49-F238E27FC236}">
                  <a16:creationId xmlns:a16="http://schemas.microsoft.com/office/drawing/2014/main" id="{E9125B7C-1263-2D5B-661A-F7CA7FCD6F5A}"/>
                </a:ext>
              </a:extLst>
            </p:cNvPr>
            <p:cNvSpPr/>
            <p:nvPr/>
          </p:nvSpPr>
          <p:spPr>
            <a:xfrm>
              <a:off x="5182080" y="4668470"/>
              <a:ext cx="1839084" cy="957593"/>
            </a:xfrm>
            <a:prstGeom prst="roundRect">
              <a:avLst/>
            </a:prstGeom>
            <a:solidFill>
              <a:schemeClr val="bg1"/>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8" name="TextBox 47">
              <a:extLst>
                <a:ext uri="{FF2B5EF4-FFF2-40B4-BE49-F238E27FC236}">
                  <a16:creationId xmlns:a16="http://schemas.microsoft.com/office/drawing/2014/main" id="{85BC0534-F702-A102-879B-A7394BA448F3}"/>
                </a:ext>
              </a:extLst>
            </p:cNvPr>
            <p:cNvSpPr txBox="1"/>
            <p:nvPr/>
          </p:nvSpPr>
          <p:spPr>
            <a:xfrm>
              <a:off x="5140929" y="4673155"/>
              <a:ext cx="2104064" cy="1123108"/>
            </a:xfrm>
            <a:prstGeom prst="rect">
              <a:avLst/>
            </a:prstGeom>
            <a:noFill/>
          </p:spPr>
          <p:txBody>
            <a:bodyPr wrap="square">
              <a:spAutoFit/>
            </a:bodyPr>
            <a:lstStyle/>
            <a:p>
              <a:pPr algn="ctr"/>
              <a:r>
                <a:rPr lang="en-US" sz="1100" b="1" dirty="0">
                  <a:latin typeface="Lora" pitchFamily="2" charset="0"/>
                </a:rPr>
                <a:t>Hot Winters Method</a:t>
              </a:r>
            </a:p>
            <a:p>
              <a:r>
                <a:rPr lang="en-US" sz="1100" dirty="0">
                  <a:latin typeface="Lora" pitchFamily="2" charset="77"/>
                </a:rPr>
                <a:t>1. </a:t>
              </a:r>
              <a:r>
                <a:rPr lang="en-US" sz="1000" dirty="0">
                  <a:latin typeface="Lora" pitchFamily="2" charset="77"/>
                </a:rPr>
                <a:t>Captures seasonality &amp; trend</a:t>
              </a:r>
            </a:p>
            <a:p>
              <a:r>
                <a:rPr lang="en-GB" sz="1000" dirty="0">
                  <a:latin typeface="Lora" pitchFamily="2" charset="77"/>
                </a:rPr>
                <a:t>2. Handles additive and multiplicative seasonality.</a:t>
              </a:r>
            </a:p>
            <a:p>
              <a:r>
                <a:rPr lang="en-GB" sz="1000" dirty="0">
                  <a:latin typeface="Lora" pitchFamily="2" charset="77"/>
                </a:rPr>
                <a:t>3. Easy to implement and computationally light</a:t>
              </a:r>
            </a:p>
            <a:p>
              <a:pPr algn="ctr"/>
              <a:endParaRPr lang="en-IN" sz="1100" b="1" dirty="0">
                <a:latin typeface="Lora" pitchFamily="2" charset="0"/>
              </a:endParaRPr>
            </a:p>
          </p:txBody>
        </p:sp>
        <p:sp>
          <p:nvSpPr>
            <p:cNvPr id="49" name="TextBox 48">
              <a:extLst>
                <a:ext uri="{FF2B5EF4-FFF2-40B4-BE49-F238E27FC236}">
                  <a16:creationId xmlns:a16="http://schemas.microsoft.com/office/drawing/2014/main" id="{D8F35340-C150-F034-6557-CCB0AD47AA57}"/>
                </a:ext>
              </a:extLst>
            </p:cNvPr>
            <p:cNvSpPr txBox="1"/>
            <p:nvPr/>
          </p:nvSpPr>
          <p:spPr>
            <a:xfrm>
              <a:off x="7551799" y="4795232"/>
              <a:ext cx="1384568" cy="511797"/>
            </a:xfrm>
            <a:prstGeom prst="rect">
              <a:avLst/>
            </a:prstGeom>
            <a:noFill/>
          </p:spPr>
          <p:txBody>
            <a:bodyPr wrap="square">
              <a:spAutoFit/>
            </a:bodyPr>
            <a:lstStyle/>
            <a:p>
              <a:r>
                <a:rPr lang="en-US" sz="1000" i="0" dirty="0">
                  <a:effectLst/>
                  <a:latin typeface="Lora" pitchFamily="2" charset="0"/>
                </a:rPr>
                <a:t>Validate predictions and refine models for accuracy.</a:t>
              </a:r>
              <a:endParaRPr lang="en-IN" sz="1000" dirty="0">
                <a:latin typeface="Lora" pitchFamily="2" charset="0"/>
              </a:endParaRPr>
            </a:p>
          </p:txBody>
        </p:sp>
        <p:sp>
          <p:nvSpPr>
            <p:cNvPr id="50" name="TextBox 49">
              <a:extLst>
                <a:ext uri="{FF2B5EF4-FFF2-40B4-BE49-F238E27FC236}">
                  <a16:creationId xmlns:a16="http://schemas.microsoft.com/office/drawing/2014/main" id="{2761FEF4-1EF5-73E8-AA46-52AC73EAD575}"/>
                </a:ext>
              </a:extLst>
            </p:cNvPr>
            <p:cNvSpPr txBox="1"/>
            <p:nvPr/>
          </p:nvSpPr>
          <p:spPr>
            <a:xfrm>
              <a:off x="9544409" y="4795232"/>
              <a:ext cx="1636322" cy="511797"/>
            </a:xfrm>
            <a:prstGeom prst="rect">
              <a:avLst/>
            </a:prstGeom>
            <a:noFill/>
          </p:spPr>
          <p:txBody>
            <a:bodyPr wrap="square">
              <a:spAutoFit/>
            </a:bodyPr>
            <a:lstStyle/>
            <a:p>
              <a:r>
                <a:rPr lang="en-US" sz="1000" b="0" i="0" dirty="0">
                  <a:effectLst/>
                  <a:latin typeface="Lora" pitchFamily="2" charset="0"/>
                </a:rPr>
                <a:t>Utilize forecasts to make informed decisions for demand planning</a:t>
              </a:r>
              <a:endParaRPr lang="en-IN" sz="1000" dirty="0">
                <a:latin typeface="Lora" pitchFamily="2" charset="0"/>
              </a:endParaRPr>
            </a:p>
          </p:txBody>
        </p:sp>
      </p:grpSp>
      <p:pic>
        <p:nvPicPr>
          <p:cNvPr id="51" name="Picture 2">
            <a:extLst>
              <a:ext uri="{FF2B5EF4-FFF2-40B4-BE49-F238E27FC236}">
                <a16:creationId xmlns:a16="http://schemas.microsoft.com/office/drawing/2014/main" id="{A6BAB122-EB5E-94E2-8664-8EF270FDE2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8109" y="2821088"/>
            <a:ext cx="845829" cy="845829"/>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4">
            <a:extLst>
              <a:ext uri="{FF2B5EF4-FFF2-40B4-BE49-F238E27FC236}">
                <a16:creationId xmlns:a16="http://schemas.microsoft.com/office/drawing/2014/main" id="{4888BAAA-7217-32C7-2679-6DC66ED44A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5550" y="3028543"/>
            <a:ext cx="922789" cy="922789"/>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0">
            <a:extLst>
              <a:ext uri="{FF2B5EF4-FFF2-40B4-BE49-F238E27FC236}">
                <a16:creationId xmlns:a16="http://schemas.microsoft.com/office/drawing/2014/main" id="{AAEDCC7D-B7E8-2410-EB7B-4831B8D153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60867" y="2612352"/>
            <a:ext cx="1574800" cy="107950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53">
            <a:extLst>
              <a:ext uri="{FF2B5EF4-FFF2-40B4-BE49-F238E27FC236}">
                <a16:creationId xmlns:a16="http://schemas.microsoft.com/office/drawing/2014/main" id="{CAA23064-96D0-B15B-84DD-F1FB57D828BE}"/>
              </a:ext>
            </a:extLst>
          </p:cNvPr>
          <p:cNvPicPr>
            <a:picLocks noChangeAspect="1"/>
          </p:cNvPicPr>
          <p:nvPr/>
        </p:nvPicPr>
        <p:blipFill>
          <a:blip r:embed="rId6"/>
          <a:stretch>
            <a:fillRect/>
          </a:stretch>
        </p:blipFill>
        <p:spPr>
          <a:xfrm>
            <a:off x="5600598" y="2805852"/>
            <a:ext cx="914400" cy="876300"/>
          </a:xfrm>
          <a:prstGeom prst="rect">
            <a:avLst/>
          </a:prstGeom>
        </p:spPr>
      </p:pic>
    </p:spTree>
    <p:extLst>
      <p:ext uri="{BB962C8B-B14F-4D97-AF65-F5344CB8AC3E}">
        <p14:creationId xmlns:p14="http://schemas.microsoft.com/office/powerpoint/2010/main" val="15115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2C892-4F3B-D72F-EB2E-2E18FCD1578A}"/>
              </a:ext>
            </a:extLst>
          </p:cNvPr>
          <p:cNvSpPr>
            <a:spLocks noGrp="1"/>
          </p:cNvSpPr>
          <p:nvPr>
            <p:ph type="title"/>
          </p:nvPr>
        </p:nvSpPr>
        <p:spPr>
          <a:xfrm>
            <a:off x="527957" y="-146957"/>
            <a:ext cx="10515600" cy="1325563"/>
          </a:xfrm>
        </p:spPr>
        <p:txBody>
          <a:bodyPr/>
          <a:lstStyle/>
          <a:p>
            <a:r>
              <a:rPr kumimoji="0" lang="en-US" sz="44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Result</a:t>
            </a:r>
            <a:endParaRPr lang="en-US" dirty="0"/>
          </a:p>
        </p:txBody>
      </p:sp>
      <p:graphicFrame>
        <p:nvGraphicFramePr>
          <p:cNvPr id="16" name="Table 15">
            <a:extLst>
              <a:ext uri="{FF2B5EF4-FFF2-40B4-BE49-F238E27FC236}">
                <a16:creationId xmlns:a16="http://schemas.microsoft.com/office/drawing/2014/main" id="{DC796A24-A2A2-038F-A5BE-C66D9B13B597}"/>
              </a:ext>
            </a:extLst>
          </p:cNvPr>
          <p:cNvGraphicFramePr>
            <a:graphicFrameLocks noGrp="1"/>
          </p:cNvGraphicFramePr>
          <p:nvPr>
            <p:extLst>
              <p:ext uri="{D42A27DB-BD31-4B8C-83A1-F6EECF244321}">
                <p14:modId xmlns:p14="http://schemas.microsoft.com/office/powerpoint/2010/main" val="2880777692"/>
              </p:ext>
            </p:extLst>
          </p:nvPr>
        </p:nvGraphicFramePr>
        <p:xfrm>
          <a:off x="527957" y="1142491"/>
          <a:ext cx="11363101" cy="4725418"/>
        </p:xfrm>
        <a:graphic>
          <a:graphicData uri="http://schemas.openxmlformats.org/drawingml/2006/table">
            <a:tbl>
              <a:tblPr firstRow="1" bandRow="1">
                <a:tableStyleId>{5C22544A-7EE6-4342-B048-85BDC9FD1C3A}</a:tableStyleId>
              </a:tblPr>
              <a:tblGrid>
                <a:gridCol w="2599281">
                  <a:extLst>
                    <a:ext uri="{9D8B030D-6E8A-4147-A177-3AD203B41FA5}">
                      <a16:colId xmlns:a16="http://schemas.microsoft.com/office/drawing/2014/main" val="2672752870"/>
                    </a:ext>
                  </a:extLst>
                </a:gridCol>
                <a:gridCol w="4446431">
                  <a:extLst>
                    <a:ext uri="{9D8B030D-6E8A-4147-A177-3AD203B41FA5}">
                      <a16:colId xmlns:a16="http://schemas.microsoft.com/office/drawing/2014/main" val="1951238588"/>
                    </a:ext>
                  </a:extLst>
                </a:gridCol>
                <a:gridCol w="4317389">
                  <a:extLst>
                    <a:ext uri="{9D8B030D-6E8A-4147-A177-3AD203B41FA5}">
                      <a16:colId xmlns:a16="http://schemas.microsoft.com/office/drawing/2014/main" val="4080287536"/>
                    </a:ext>
                  </a:extLst>
                </a:gridCol>
              </a:tblGrid>
              <a:tr h="423371">
                <a:tc>
                  <a:txBody>
                    <a:bodyPr/>
                    <a:lstStyle/>
                    <a:p>
                      <a:endParaRPr lang="en-GB" sz="2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GB" sz="2800" dirty="0">
                          <a:solidFill>
                            <a:schemeClr val="tx1"/>
                          </a:solidFill>
                        </a:rPr>
                        <a:t>Strategy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US" sz="2800" dirty="0">
                          <a:solidFill>
                            <a:schemeClr val="tx1"/>
                          </a:solidFill>
                        </a:rPr>
                        <a:t>Impact/Result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922333216"/>
                  </a:ext>
                </a:extLst>
              </a:tr>
              <a:tr h="1129168">
                <a:tc rowSpan="4">
                  <a:txBody>
                    <a:bodyPr/>
                    <a:lstStyle/>
                    <a:p>
                      <a:r>
                        <a:rPr lang="en-US" sz="2200" b="1" dirty="0"/>
                        <a:t>Prescriptive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GB" sz="1600" dirty="0"/>
                        <a:t>Maximize Sales Revenue and Profitability</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GB" sz="1600" dirty="0"/>
                        <a:t>=&gt; Increased sales revenue and enhanced overall profitability.</a:t>
                      </a:r>
                      <a:br>
                        <a:rPr lang="en-GB" sz="1600" dirty="0"/>
                      </a:br>
                      <a:r>
                        <a:rPr lang="en-GB" sz="1600" dirty="0"/>
                        <a:t>=&gt; improve operational processes, and convert more leads into completed orders.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588426501"/>
                  </a:ext>
                </a:extLst>
              </a:tr>
              <a:tr h="772030">
                <a:tc v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GB" sz="1600" dirty="0"/>
                        <a:t>Focus on Products to Drive Growth</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GB" sz="1600" dirty="0"/>
                        <a:t>Driving </a:t>
                      </a:r>
                      <a:r>
                        <a:rPr lang="en-GB" sz="1600" b="1" dirty="0"/>
                        <a:t>3x</a:t>
                      </a:r>
                      <a:r>
                        <a:rPr lang="en-GB" sz="1600" dirty="0"/>
                        <a:t> AOV.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131675590"/>
                  </a:ext>
                </a:extLst>
              </a:tr>
              <a:tr h="772030">
                <a:tc v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GB" sz="1600" dirty="0"/>
                        <a:t>Improve Customer Retention and Acquisition</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GB" sz="1600" dirty="0"/>
                        <a:t>Achieving a </a:t>
                      </a:r>
                      <a:r>
                        <a:rPr lang="en-GB" sz="1600" b="1" dirty="0"/>
                        <a:t>30%</a:t>
                      </a:r>
                      <a:r>
                        <a:rPr lang="en-GB" sz="1600" dirty="0"/>
                        <a:t> increase in retention rates and a </a:t>
                      </a:r>
                      <a:r>
                        <a:rPr lang="en-GB" sz="1600" b="1" dirty="0"/>
                        <a:t>25%</a:t>
                      </a:r>
                      <a:r>
                        <a:rPr lang="en-GB" sz="1600" dirty="0"/>
                        <a:t> boost in new customer acquisitions.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193548871"/>
                  </a:ext>
                </a:extLst>
              </a:tr>
              <a:tr h="772030">
                <a:tc v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GB" sz="1600" dirty="0"/>
                        <a:t>Optimize Marketing Spend and Improve Campaign Efficiency</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GB" sz="1600" dirty="0"/>
                        <a:t>ROAS by </a:t>
                      </a:r>
                      <a:r>
                        <a:rPr lang="en-GB" sz="1600" b="1" dirty="0"/>
                        <a:t>35% </a:t>
                      </a:r>
                      <a:r>
                        <a:rPr lang="en-GB" sz="1600" dirty="0"/>
                        <a:t>and reduced CPA by </a:t>
                      </a:r>
                      <a:r>
                        <a:rPr lang="en-GB" sz="1600" b="1" dirty="0"/>
                        <a:t>20%</a:t>
                      </a:r>
                      <a:r>
                        <a:rPr lang="en-GB" sz="1600" dirty="0"/>
                        <a:t> across channels.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089083837"/>
                  </a:ext>
                </a:extLst>
              </a:tr>
              <a:tr h="5977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a:t>Predictive</a:t>
                      </a:r>
                    </a:p>
                    <a:p>
                      <a:endParaRPr lang="en-US" sz="2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GB" sz="1600" dirty="0"/>
                        <a:t>Predict Future Revenue and Orders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GB" sz="1600" b="1" dirty="0"/>
                        <a:t>80% </a:t>
                      </a:r>
                      <a:r>
                        <a:rPr lang="en-GB" sz="1600" dirty="0"/>
                        <a:t>accuracy in revenue and order forecasts</a:t>
                      </a:r>
                      <a:endParaRPr lang="en-GB"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53509609"/>
                  </a:ext>
                </a:extLst>
              </a:tr>
            </a:tbl>
          </a:graphicData>
        </a:graphic>
      </p:graphicFrame>
    </p:spTree>
    <p:extLst>
      <p:ext uri="{BB962C8B-B14F-4D97-AF65-F5344CB8AC3E}">
        <p14:creationId xmlns:p14="http://schemas.microsoft.com/office/powerpoint/2010/main" val="814864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B8C38EE5-830E-2222-79C6-12997BE4B6B4}"/>
              </a:ext>
            </a:extLst>
          </p:cNvPr>
          <p:cNvPicPr>
            <a:picLocks noChangeAspect="1"/>
          </p:cNvPicPr>
          <p:nvPr/>
        </p:nvPicPr>
        <p:blipFill>
          <a:blip r:embed="rId2"/>
          <a:stretch>
            <a:fillRect/>
          </a:stretch>
        </p:blipFill>
        <p:spPr>
          <a:xfrm>
            <a:off x="3062514" y="1739900"/>
            <a:ext cx="2540000" cy="3378200"/>
          </a:xfrm>
          <a:prstGeom prst="rect">
            <a:avLst/>
          </a:prstGeom>
        </p:spPr>
      </p:pic>
      <p:sp>
        <p:nvSpPr>
          <p:cNvPr id="24" name="TextBox 23">
            <a:extLst>
              <a:ext uri="{FF2B5EF4-FFF2-40B4-BE49-F238E27FC236}">
                <a16:creationId xmlns:a16="http://schemas.microsoft.com/office/drawing/2014/main" id="{B05ED016-0302-DCA8-811C-A419DE923BF4}"/>
              </a:ext>
            </a:extLst>
          </p:cNvPr>
          <p:cNvSpPr txBox="1"/>
          <p:nvPr/>
        </p:nvSpPr>
        <p:spPr>
          <a:xfrm>
            <a:off x="5866702" y="2329934"/>
            <a:ext cx="6098720" cy="76944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Questions</a:t>
            </a:r>
            <a:endParaRPr kumimoji="0" lang="en-US" sz="4400" b="1" i="0" u="none" strike="noStrike" kern="1200" cap="none" spc="0" normalizeH="0" baseline="0" noProof="0" dirty="0">
              <a:ln>
                <a:noFill/>
              </a:ln>
              <a:solidFill>
                <a:srgbClr val="000000">
                  <a:lumMod val="75000"/>
                  <a:lumOff val="25000"/>
                </a:srgbClr>
              </a:solidFill>
              <a:effectLst/>
              <a:uLnTx/>
              <a:uFillTx/>
              <a:latin typeface="Calibri"/>
              <a:ea typeface="+mn-ea"/>
              <a:cs typeface="+mn-cs"/>
            </a:endParaRPr>
          </a:p>
        </p:txBody>
      </p:sp>
    </p:spTree>
    <p:extLst>
      <p:ext uri="{BB962C8B-B14F-4D97-AF65-F5344CB8AC3E}">
        <p14:creationId xmlns:p14="http://schemas.microsoft.com/office/powerpoint/2010/main" val="2652204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699AC3C-FE44-4341-B799-F20DE8937C2B}"/>
              </a:ext>
            </a:extLst>
          </p:cNvPr>
          <p:cNvSpPr txBox="1"/>
          <p:nvPr/>
        </p:nvSpPr>
        <p:spPr>
          <a:xfrm>
            <a:off x="-1505746" y="133215"/>
            <a:ext cx="9673702"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err="1">
                <a:ln>
                  <a:noFill/>
                </a:ln>
                <a:effectLst/>
                <a:uLnTx/>
                <a:uFillTx/>
                <a:latin typeface="Noto Sans" panose="020B0502040504020204" pitchFamily="34"/>
                <a:ea typeface="Noto Sans" panose="020B0502040504020204" pitchFamily="34"/>
                <a:cs typeface="Noto Sans" panose="020B0502040504020204" pitchFamily="34"/>
              </a:rPr>
              <a:t>Proble</a:t>
            </a:r>
            <a:r>
              <a:rPr lang="en-US" sz="4400" b="1" dirty="0">
                <a:latin typeface="Noto Sans" panose="020B0502040504020204" pitchFamily="34"/>
                <a:ea typeface="Noto Sans" panose="020B0502040504020204" pitchFamily="34"/>
                <a:cs typeface="Noto Sans" panose="020B0502040504020204" pitchFamily="34"/>
              </a:rPr>
              <a:t>m Statement</a:t>
            </a:r>
            <a:endParaRPr kumimoji="0" lang="en-US" sz="44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6" name="TextBox 5">
            <a:extLst>
              <a:ext uri="{FF2B5EF4-FFF2-40B4-BE49-F238E27FC236}">
                <a16:creationId xmlns:a16="http://schemas.microsoft.com/office/drawing/2014/main" id="{9C63F6D3-9F2E-AC22-7EB6-AFC8BE8C0A7C}"/>
              </a:ext>
            </a:extLst>
          </p:cNvPr>
          <p:cNvSpPr txBox="1"/>
          <p:nvPr/>
        </p:nvSpPr>
        <p:spPr>
          <a:xfrm>
            <a:off x="515433" y="798314"/>
            <a:ext cx="11161134" cy="2308324"/>
          </a:xfrm>
          <a:prstGeom prst="rect">
            <a:avLst/>
          </a:prstGeom>
          <a:noFill/>
        </p:spPr>
        <p:txBody>
          <a:bodyPr wrap="square" rtlCol="0">
            <a:spAutoFit/>
          </a:bodyPr>
          <a:lstStyle/>
          <a:p>
            <a:pPr marL="0" indent="0">
              <a:buNone/>
            </a:pPr>
            <a:r>
              <a:rPr lang="en-GB" sz="2400" dirty="0"/>
              <a:t>An e-commerce wants to </a:t>
            </a:r>
            <a:r>
              <a:rPr lang="en-GB" sz="2400" b="1" dirty="0"/>
              <a:t>optimize business performance and decision-making through </a:t>
            </a:r>
          </a:p>
          <a:p>
            <a:pPr marL="0" indent="0">
              <a:buNone/>
            </a:pPr>
            <a:r>
              <a:rPr lang="en-GB" sz="2400" b="1" dirty="0"/>
              <a:t>data-driven insights</a:t>
            </a:r>
            <a:r>
              <a:rPr lang="en-GB" sz="2400" dirty="0"/>
              <a:t>.</a:t>
            </a:r>
          </a:p>
          <a:p>
            <a:pPr marL="0" indent="0">
              <a:buNone/>
            </a:pPr>
            <a:endParaRPr lang="en-GB" sz="2400" dirty="0"/>
          </a:p>
          <a:p>
            <a:pPr marL="0" indent="0">
              <a:buNone/>
            </a:pPr>
            <a:endParaRPr lang="en-GB" sz="2400" dirty="0"/>
          </a:p>
          <a:p>
            <a:pPr marL="0" indent="0">
              <a:buNone/>
            </a:pPr>
            <a:endParaRPr lang="en-GB" sz="2400" dirty="0"/>
          </a:p>
          <a:p>
            <a:pPr marL="0" indent="0">
              <a:buNone/>
            </a:pPr>
            <a:endParaRPr lang="en-GB" sz="2400" dirty="0"/>
          </a:p>
        </p:txBody>
      </p:sp>
      <p:graphicFrame>
        <p:nvGraphicFramePr>
          <p:cNvPr id="2" name="Content Placeholder 8">
            <a:extLst>
              <a:ext uri="{FF2B5EF4-FFF2-40B4-BE49-F238E27FC236}">
                <a16:creationId xmlns:a16="http://schemas.microsoft.com/office/drawing/2014/main" id="{B7D24262-37CC-A677-A965-9FF9DAFCC1A5}"/>
              </a:ext>
            </a:extLst>
          </p:cNvPr>
          <p:cNvGraphicFramePr>
            <a:graphicFrameLocks/>
          </p:cNvGraphicFramePr>
          <p:nvPr>
            <p:extLst>
              <p:ext uri="{D42A27DB-BD31-4B8C-83A1-F6EECF244321}">
                <p14:modId xmlns:p14="http://schemas.microsoft.com/office/powerpoint/2010/main" val="927910494"/>
              </p:ext>
            </p:extLst>
          </p:nvPr>
        </p:nvGraphicFramePr>
        <p:xfrm>
          <a:off x="489995" y="1898247"/>
          <a:ext cx="11466653" cy="41614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487139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graphicEl>
                                              <a:dgm id="{112270B8-6DC5-40E8-9960-24D87B9ED5C8}"/>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graphicEl>
                                              <a:dgm id="{E21312BF-2AE9-42C7-8FC0-D3F0316EC0FB}"/>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graphicEl>
                                              <a:dgm id="{D6D6F555-E44D-4A3D-8794-5AAE3A71CAB9}"/>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graphicEl>
                                              <a:dgm id="{BF323819-F8EE-45CD-AC02-D173B2B579CA}"/>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graphicEl>
                                              <a:dgm id="{85EDDD12-A753-4304-8A06-E624F5BCD783}"/>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graphicEl>
                                              <a:dgm id="{B6D728D7-FE2A-48D1-8BF3-9E8BA3466D4E}"/>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graphicEl>
                                              <a:dgm id="{908BBA82-C9C7-4C15-9CE6-1301605E8AF9}"/>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graphicEl>
                                              <a:dgm id="{92FCACB8-8060-4593-9C9E-D7003D936083}"/>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graphicEl>
                                              <a:dgm id="{20F9F8F2-6261-44B7-B425-0FAA49E517C3}"/>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graphicEl>
                                              <a:dgm id="{517BA7D5-47CC-4AA5-9180-E38BB8FF0C05}"/>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graphicEl>
                                              <a:dgm id="{0B7B9D94-3336-44B1-8144-AB204F77C163}"/>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
                                            <p:graphicEl>
                                              <a:dgm id="{68D14975-01E5-4DE0-99EF-0B052384F732}"/>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graphicEl>
                                              <a:dgm id="{BA6DB404-0E1F-40CF-88C0-1269069360A0}"/>
                                            </p:graphic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
                                            <p:graphicEl>
                                              <a:dgm id="{4E0CACEB-4C0B-4CC3-891A-4E1C04BD5FDF}"/>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
                                            <p:graphicEl>
                                              <a:dgm id="{D8CAEE3C-2543-4C23-9E33-AABC1F496DD0}"/>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Arrow: Pentagon 1">
            <a:extLst>
              <a:ext uri="{FF2B5EF4-FFF2-40B4-BE49-F238E27FC236}">
                <a16:creationId xmlns:a16="http://schemas.microsoft.com/office/drawing/2014/main" id="{E20D09A7-83DA-47D7-8835-65AA6E22E227}"/>
              </a:ext>
            </a:extLst>
          </p:cNvPr>
          <p:cNvSpPr/>
          <p:nvPr/>
        </p:nvSpPr>
        <p:spPr>
          <a:xfrm>
            <a:off x="2288734" y="1715571"/>
            <a:ext cx="1483031" cy="85954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4" name="Group 3">
            <a:extLst>
              <a:ext uri="{FF2B5EF4-FFF2-40B4-BE49-F238E27FC236}">
                <a16:creationId xmlns:a16="http://schemas.microsoft.com/office/drawing/2014/main" id="{F75430F2-C29B-490A-A12B-C953EE76E860}"/>
              </a:ext>
            </a:extLst>
          </p:cNvPr>
          <p:cNvGrpSpPr/>
          <p:nvPr/>
        </p:nvGrpSpPr>
        <p:grpSpPr>
          <a:xfrm>
            <a:off x="3468820" y="1715571"/>
            <a:ext cx="6815222" cy="859540"/>
            <a:chOff x="2189480" y="2153920"/>
            <a:chExt cx="7213599" cy="1137920"/>
          </a:xfrm>
        </p:grpSpPr>
        <p:sp>
          <p:nvSpPr>
            <p:cNvPr id="3" name="Arrow: Chevron 2">
              <a:extLst>
                <a:ext uri="{FF2B5EF4-FFF2-40B4-BE49-F238E27FC236}">
                  <a16:creationId xmlns:a16="http://schemas.microsoft.com/office/drawing/2014/main" id="{E4902C58-E153-4BF7-950A-D1AAB4AFC986}"/>
                </a:ext>
              </a:extLst>
            </p:cNvPr>
            <p:cNvSpPr/>
            <p:nvPr/>
          </p:nvSpPr>
          <p:spPr>
            <a:xfrm>
              <a:off x="2189480" y="2153920"/>
              <a:ext cx="7172959" cy="113792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AAE41742-CF4A-4F94-8B35-9ACD7CFFA56B}"/>
                </a:ext>
              </a:extLst>
            </p:cNvPr>
            <p:cNvSpPr/>
            <p:nvPr/>
          </p:nvSpPr>
          <p:spPr>
            <a:xfrm>
              <a:off x="7779408" y="2153920"/>
              <a:ext cx="1623671" cy="1137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9" name="Arrow: Pentagon 8">
            <a:extLst>
              <a:ext uri="{FF2B5EF4-FFF2-40B4-BE49-F238E27FC236}">
                <a16:creationId xmlns:a16="http://schemas.microsoft.com/office/drawing/2014/main" id="{83FC3BF6-085A-465A-AC29-C6850C13445A}"/>
              </a:ext>
            </a:extLst>
          </p:cNvPr>
          <p:cNvSpPr/>
          <p:nvPr/>
        </p:nvSpPr>
        <p:spPr>
          <a:xfrm>
            <a:off x="2288734" y="2661893"/>
            <a:ext cx="1483031" cy="859540"/>
          </a:xfrm>
          <a:prstGeom prst="homePlat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C62A3799-0CD7-4C64-8242-AC9EA24CA07C}"/>
              </a:ext>
            </a:extLst>
          </p:cNvPr>
          <p:cNvGrpSpPr/>
          <p:nvPr/>
        </p:nvGrpSpPr>
        <p:grpSpPr>
          <a:xfrm>
            <a:off x="3468820" y="2661893"/>
            <a:ext cx="6815222" cy="859540"/>
            <a:chOff x="2189480" y="2153920"/>
            <a:chExt cx="7213599" cy="1137920"/>
          </a:xfrm>
          <a:solidFill>
            <a:schemeClr val="accent2">
              <a:lumMod val="75000"/>
            </a:schemeClr>
          </a:solidFill>
        </p:grpSpPr>
        <p:sp>
          <p:nvSpPr>
            <p:cNvPr id="11" name="Arrow: Chevron 10">
              <a:extLst>
                <a:ext uri="{FF2B5EF4-FFF2-40B4-BE49-F238E27FC236}">
                  <a16:creationId xmlns:a16="http://schemas.microsoft.com/office/drawing/2014/main" id="{69D05AF8-0362-40E3-A7E7-10278B88F503}"/>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0053719-8142-4D73-BD76-5FA6F7C9E069}"/>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13" name="Arrow: Pentagon 12">
            <a:extLst>
              <a:ext uri="{FF2B5EF4-FFF2-40B4-BE49-F238E27FC236}">
                <a16:creationId xmlns:a16="http://schemas.microsoft.com/office/drawing/2014/main" id="{8645047F-D9CB-4CC1-BC0F-1C4292F5A94A}"/>
              </a:ext>
            </a:extLst>
          </p:cNvPr>
          <p:cNvSpPr/>
          <p:nvPr/>
        </p:nvSpPr>
        <p:spPr>
          <a:xfrm>
            <a:off x="2288734" y="3608213"/>
            <a:ext cx="1483031" cy="859540"/>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1F283355-3C29-4FB8-A131-09D9EB725ACF}"/>
              </a:ext>
            </a:extLst>
          </p:cNvPr>
          <p:cNvGrpSpPr/>
          <p:nvPr/>
        </p:nvGrpSpPr>
        <p:grpSpPr>
          <a:xfrm>
            <a:off x="3468820" y="3608213"/>
            <a:ext cx="6815222" cy="859540"/>
            <a:chOff x="2189480" y="2153920"/>
            <a:chExt cx="7213599" cy="1137920"/>
          </a:xfrm>
          <a:solidFill>
            <a:srgbClr val="0070C0"/>
          </a:solidFill>
        </p:grpSpPr>
        <p:sp>
          <p:nvSpPr>
            <p:cNvPr id="15" name="Arrow: Chevron 14">
              <a:extLst>
                <a:ext uri="{FF2B5EF4-FFF2-40B4-BE49-F238E27FC236}">
                  <a16:creationId xmlns:a16="http://schemas.microsoft.com/office/drawing/2014/main" id="{7CEDD191-1D4E-49C5-8444-8F22619709F6}"/>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C065D71D-6D12-4F7F-8EFA-813DA9004804}"/>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sp>
        <p:nvSpPr>
          <p:cNvPr id="27" name="TextBox 26">
            <a:extLst>
              <a:ext uri="{FF2B5EF4-FFF2-40B4-BE49-F238E27FC236}">
                <a16:creationId xmlns:a16="http://schemas.microsoft.com/office/drawing/2014/main" id="{72A83EA8-E44D-4CC9-982F-1B8B609D21F2}"/>
              </a:ext>
            </a:extLst>
          </p:cNvPr>
          <p:cNvSpPr txBox="1"/>
          <p:nvPr/>
        </p:nvSpPr>
        <p:spPr>
          <a:xfrm>
            <a:off x="2355966" y="1785871"/>
            <a:ext cx="101065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40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01</a:t>
            </a:r>
            <a:endParaRPr kumimoji="0" lang="en-GB" sz="40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8" name="TextBox 27">
            <a:extLst>
              <a:ext uri="{FF2B5EF4-FFF2-40B4-BE49-F238E27FC236}">
                <a16:creationId xmlns:a16="http://schemas.microsoft.com/office/drawing/2014/main" id="{AF674A17-AAE5-4964-89E9-E927EF4D90FD}"/>
              </a:ext>
            </a:extLst>
          </p:cNvPr>
          <p:cNvSpPr txBox="1"/>
          <p:nvPr/>
        </p:nvSpPr>
        <p:spPr>
          <a:xfrm>
            <a:off x="2312700" y="2723608"/>
            <a:ext cx="101065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40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0</a:t>
            </a:r>
            <a:r>
              <a:rPr kumimoji="0" lang="en-US" sz="40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2</a:t>
            </a:r>
            <a:endParaRPr kumimoji="0" lang="en-GB" sz="40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29" name="TextBox 28">
            <a:extLst>
              <a:ext uri="{FF2B5EF4-FFF2-40B4-BE49-F238E27FC236}">
                <a16:creationId xmlns:a16="http://schemas.microsoft.com/office/drawing/2014/main" id="{F09FA8CE-2609-4B18-A96B-C2D56CF5BE9D}"/>
              </a:ext>
            </a:extLst>
          </p:cNvPr>
          <p:cNvSpPr txBox="1"/>
          <p:nvPr/>
        </p:nvSpPr>
        <p:spPr>
          <a:xfrm>
            <a:off x="2355965" y="3696398"/>
            <a:ext cx="1010653" cy="707886"/>
          </a:xfrm>
          <a:prstGeom prst="rect">
            <a:avLst/>
          </a:prstGeom>
          <a:solidFill>
            <a:srgbClr val="0070C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40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0</a:t>
            </a:r>
            <a:r>
              <a:rPr kumimoji="0" lang="en-US" sz="40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rPr>
              <a:t>3</a:t>
            </a:r>
            <a:endParaRPr kumimoji="0" lang="en-GB" sz="4000" b="1" i="0" u="none" strike="noStrike" kern="1200" cap="none" spc="0" normalizeH="0" baseline="0" noProof="0" dirty="0">
              <a:ln>
                <a:noFill/>
              </a:ln>
              <a:solidFill>
                <a:srgbClr val="FFFFFF"/>
              </a:solidFill>
              <a:effectLst/>
              <a:uLnTx/>
              <a:uFillTx/>
              <a:latin typeface="Noto Sans" panose="020B0502040504020204" pitchFamily="34"/>
              <a:ea typeface="Noto Sans" panose="020B0502040504020204" pitchFamily="34"/>
              <a:cs typeface="Noto Sans" panose="020B0502040504020204" pitchFamily="34"/>
            </a:endParaRPr>
          </a:p>
        </p:txBody>
      </p:sp>
      <p:sp>
        <p:nvSpPr>
          <p:cNvPr id="32" name="TextBox 31">
            <a:extLst>
              <a:ext uri="{FF2B5EF4-FFF2-40B4-BE49-F238E27FC236}">
                <a16:creationId xmlns:a16="http://schemas.microsoft.com/office/drawing/2014/main" id="{6622EE78-8826-4D13-896F-3CE387814C90}"/>
              </a:ext>
            </a:extLst>
          </p:cNvPr>
          <p:cNvSpPr txBox="1"/>
          <p:nvPr/>
        </p:nvSpPr>
        <p:spPr>
          <a:xfrm>
            <a:off x="3873965" y="1870807"/>
            <a:ext cx="5654429" cy="4616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2400" b="1" dirty="0">
                <a:solidFill>
                  <a:schemeClr val="bg1"/>
                </a:solidFill>
              </a:rPr>
              <a:t>Identify KPIs and Basic Analytics</a:t>
            </a:r>
            <a:endParaRPr kumimoji="0" lang="en-GB" sz="2000" b="1" i="0" u="none" strike="noStrike" kern="1200" cap="none" spc="0" normalizeH="0" baseline="0" noProof="0" dirty="0">
              <a:ln>
                <a:noFill/>
              </a:ln>
              <a:solidFill>
                <a:schemeClr val="bg1"/>
              </a:solidFill>
              <a:effectLst/>
              <a:uLnTx/>
              <a:uFillTx/>
              <a:latin typeface="Noto Sans" panose="020B0502040504020204" pitchFamily="34"/>
              <a:ea typeface="Noto Sans" panose="020B0502040504020204" pitchFamily="34"/>
              <a:cs typeface="Noto Sans" panose="020B0502040504020204" pitchFamily="34"/>
            </a:endParaRPr>
          </a:p>
        </p:txBody>
      </p:sp>
      <p:sp>
        <p:nvSpPr>
          <p:cNvPr id="38" name="TextBox 37">
            <a:extLst>
              <a:ext uri="{FF2B5EF4-FFF2-40B4-BE49-F238E27FC236}">
                <a16:creationId xmlns:a16="http://schemas.microsoft.com/office/drawing/2014/main" id="{D21EF9FC-F363-4D04-8D70-B84B5D145B65}"/>
              </a:ext>
            </a:extLst>
          </p:cNvPr>
          <p:cNvSpPr txBox="1"/>
          <p:nvPr/>
        </p:nvSpPr>
        <p:spPr>
          <a:xfrm>
            <a:off x="3917232" y="2846719"/>
            <a:ext cx="6430616" cy="46166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GB" sz="2400" b="1" dirty="0">
                <a:solidFill>
                  <a:schemeClr val="bg1"/>
                </a:solidFill>
              </a:rPr>
              <a:t>Data Integration and Marketing Analytics</a:t>
            </a:r>
            <a:endParaRPr kumimoji="0" lang="en-GB" sz="2000" b="1" i="0" u="none" strike="noStrike" kern="1200" cap="none" spc="0" normalizeH="0" baseline="0" noProof="0" dirty="0">
              <a:ln>
                <a:noFill/>
              </a:ln>
              <a:solidFill>
                <a:schemeClr val="bg1"/>
              </a:solidFill>
              <a:effectLst/>
              <a:uLnTx/>
              <a:uFillTx/>
              <a:latin typeface="Noto Sans" panose="020B0502040504020204" pitchFamily="34"/>
              <a:ea typeface="Noto Sans" panose="020B0502040504020204" pitchFamily="34"/>
              <a:cs typeface="Noto Sans" panose="020B0502040504020204" pitchFamily="34"/>
            </a:endParaRPr>
          </a:p>
        </p:txBody>
      </p:sp>
      <p:sp>
        <p:nvSpPr>
          <p:cNvPr id="39" name="TextBox 38">
            <a:extLst>
              <a:ext uri="{FF2B5EF4-FFF2-40B4-BE49-F238E27FC236}">
                <a16:creationId xmlns:a16="http://schemas.microsoft.com/office/drawing/2014/main" id="{3A837B94-CD7C-46F8-B906-D4E292308213}"/>
              </a:ext>
            </a:extLst>
          </p:cNvPr>
          <p:cNvSpPr txBox="1"/>
          <p:nvPr/>
        </p:nvSpPr>
        <p:spPr>
          <a:xfrm>
            <a:off x="3968496" y="3744017"/>
            <a:ext cx="5777473" cy="4616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2400" b="1" dirty="0">
                <a:solidFill>
                  <a:schemeClr val="bg1"/>
                </a:solidFill>
              </a:rPr>
              <a:t>Sales Forecasting &amp; Predictive Analytics</a:t>
            </a:r>
            <a:endParaRPr kumimoji="0" lang="en-GB" sz="2000" b="1" i="0" u="none" strike="noStrike" kern="1200" cap="none" spc="0" normalizeH="0" baseline="0" noProof="0" dirty="0">
              <a:ln>
                <a:noFill/>
              </a:ln>
              <a:solidFill>
                <a:schemeClr val="bg1"/>
              </a:solidFill>
              <a:effectLst/>
              <a:uLnTx/>
              <a:uFillTx/>
              <a:latin typeface="Noto Sans" panose="020B0502040504020204" pitchFamily="34"/>
              <a:ea typeface="Noto Sans" panose="020B0502040504020204" pitchFamily="34"/>
              <a:cs typeface="Noto Sans" panose="020B0502040504020204" pitchFamily="34"/>
            </a:endParaRPr>
          </a:p>
        </p:txBody>
      </p:sp>
      <p:grpSp>
        <p:nvGrpSpPr>
          <p:cNvPr id="8" name="Group 7">
            <a:extLst>
              <a:ext uri="{FF2B5EF4-FFF2-40B4-BE49-F238E27FC236}">
                <a16:creationId xmlns:a16="http://schemas.microsoft.com/office/drawing/2014/main" id="{35B0EB05-CC70-5FB8-84DE-57EEC11D5F49}"/>
              </a:ext>
            </a:extLst>
          </p:cNvPr>
          <p:cNvGrpSpPr/>
          <p:nvPr/>
        </p:nvGrpSpPr>
        <p:grpSpPr>
          <a:xfrm>
            <a:off x="9517041" y="1955321"/>
            <a:ext cx="419100" cy="419100"/>
            <a:chOff x="2233906" y="3732904"/>
            <a:chExt cx="419100" cy="419100"/>
          </a:xfrm>
        </p:grpSpPr>
        <p:sp>
          <p:nvSpPr>
            <p:cNvPr id="21" name="Oval 20">
              <a:extLst>
                <a:ext uri="{FF2B5EF4-FFF2-40B4-BE49-F238E27FC236}">
                  <a16:creationId xmlns:a16="http://schemas.microsoft.com/office/drawing/2014/main" id="{F25FACA1-9CDC-8067-B950-D39C0A9FA032}"/>
                </a:ext>
              </a:extLst>
            </p:cNvPr>
            <p:cNvSpPr/>
            <p:nvPr/>
          </p:nvSpPr>
          <p:spPr>
            <a:xfrm>
              <a:off x="2233906" y="3732904"/>
              <a:ext cx="419100" cy="419100"/>
            </a:xfrm>
            <a:prstGeom prst="ellipse">
              <a:avLst/>
            </a:prstGeom>
            <a:noFill/>
            <a:ln w="476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6" name="Oval 25">
              <a:extLst>
                <a:ext uri="{FF2B5EF4-FFF2-40B4-BE49-F238E27FC236}">
                  <a16:creationId xmlns:a16="http://schemas.microsoft.com/office/drawing/2014/main" id="{A1EC4622-E2A7-AC41-723F-272CFC50B92D}"/>
                </a:ext>
              </a:extLst>
            </p:cNvPr>
            <p:cNvSpPr/>
            <p:nvPr/>
          </p:nvSpPr>
          <p:spPr>
            <a:xfrm>
              <a:off x="2376782" y="3876129"/>
              <a:ext cx="133684" cy="1336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34" name="Group 33">
            <a:extLst>
              <a:ext uri="{FF2B5EF4-FFF2-40B4-BE49-F238E27FC236}">
                <a16:creationId xmlns:a16="http://schemas.microsoft.com/office/drawing/2014/main" id="{59950E1A-4138-B863-E4E0-0B4E1A887A79}"/>
              </a:ext>
            </a:extLst>
          </p:cNvPr>
          <p:cNvGrpSpPr/>
          <p:nvPr/>
        </p:nvGrpSpPr>
        <p:grpSpPr>
          <a:xfrm>
            <a:off x="9489041" y="2856686"/>
            <a:ext cx="513856" cy="337832"/>
            <a:chOff x="1767905" y="1123950"/>
            <a:chExt cx="608583" cy="400110"/>
          </a:xfrm>
          <a:solidFill>
            <a:schemeClr val="bg1"/>
          </a:solidFill>
        </p:grpSpPr>
        <p:sp>
          <p:nvSpPr>
            <p:cNvPr id="35" name="Rectangle 34">
              <a:extLst>
                <a:ext uri="{FF2B5EF4-FFF2-40B4-BE49-F238E27FC236}">
                  <a16:creationId xmlns:a16="http://schemas.microsoft.com/office/drawing/2014/main" id="{C604588C-3EB3-FFDC-9015-0C09D26F1542}"/>
                </a:ext>
              </a:extLst>
            </p:cNvPr>
            <p:cNvSpPr/>
            <p:nvPr/>
          </p:nvSpPr>
          <p:spPr>
            <a:xfrm flipH="1">
              <a:off x="1767905" y="1123950"/>
              <a:ext cx="46608" cy="4001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120B2937-06EF-C8E7-E8F1-EE44F38ADBA3}"/>
                </a:ext>
              </a:extLst>
            </p:cNvPr>
            <p:cNvSpPr/>
            <p:nvPr/>
          </p:nvSpPr>
          <p:spPr>
            <a:xfrm rot="5400000">
              <a:off x="2051209" y="1197735"/>
              <a:ext cx="45719" cy="60483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F116C5B7-80E8-A27D-88D2-E281DE044F75}"/>
                </a:ext>
              </a:extLst>
            </p:cNvPr>
            <p:cNvSpPr/>
            <p:nvPr/>
          </p:nvSpPr>
          <p:spPr>
            <a:xfrm>
              <a:off x="1864518" y="1257675"/>
              <a:ext cx="73820" cy="1878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CB156E82-737B-32DA-03DB-6B8AEEE9178D}"/>
                </a:ext>
              </a:extLst>
            </p:cNvPr>
            <p:cNvSpPr/>
            <p:nvPr/>
          </p:nvSpPr>
          <p:spPr>
            <a:xfrm>
              <a:off x="1993108" y="1176338"/>
              <a:ext cx="73820" cy="2691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5" name="Rectangle 44">
              <a:extLst>
                <a:ext uri="{FF2B5EF4-FFF2-40B4-BE49-F238E27FC236}">
                  <a16:creationId xmlns:a16="http://schemas.microsoft.com/office/drawing/2014/main" id="{3CF5AF35-E3B3-74FD-418E-6A9BDB37D182}"/>
                </a:ext>
              </a:extLst>
            </p:cNvPr>
            <p:cNvSpPr/>
            <p:nvPr/>
          </p:nvSpPr>
          <p:spPr>
            <a:xfrm>
              <a:off x="2127649" y="1301739"/>
              <a:ext cx="73820" cy="1437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6" name="Rectangle 45">
              <a:extLst>
                <a:ext uri="{FF2B5EF4-FFF2-40B4-BE49-F238E27FC236}">
                  <a16:creationId xmlns:a16="http://schemas.microsoft.com/office/drawing/2014/main" id="{8377D3E8-93CC-AFF0-3459-9CC6C90D528C}"/>
                </a:ext>
              </a:extLst>
            </p:cNvPr>
            <p:cNvSpPr/>
            <p:nvPr/>
          </p:nvSpPr>
          <p:spPr>
            <a:xfrm>
              <a:off x="2258367" y="1214438"/>
              <a:ext cx="67109" cy="2310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48" name="Group 47">
            <a:extLst>
              <a:ext uri="{FF2B5EF4-FFF2-40B4-BE49-F238E27FC236}">
                <a16:creationId xmlns:a16="http://schemas.microsoft.com/office/drawing/2014/main" id="{9576508A-7817-3CDD-1385-06E6BA7FBCC5}"/>
              </a:ext>
            </a:extLst>
          </p:cNvPr>
          <p:cNvGrpSpPr/>
          <p:nvPr/>
        </p:nvGrpSpPr>
        <p:grpSpPr>
          <a:xfrm>
            <a:off x="9490886" y="3829970"/>
            <a:ext cx="513856" cy="337832"/>
            <a:chOff x="5675543" y="3803009"/>
            <a:chExt cx="513856" cy="337832"/>
          </a:xfrm>
        </p:grpSpPr>
        <p:sp>
          <p:nvSpPr>
            <p:cNvPr id="49" name="Rectangle 48">
              <a:extLst>
                <a:ext uri="{FF2B5EF4-FFF2-40B4-BE49-F238E27FC236}">
                  <a16:creationId xmlns:a16="http://schemas.microsoft.com/office/drawing/2014/main" id="{92A8F68D-1B73-7014-34A7-FE2CBBE150F5}"/>
                </a:ext>
              </a:extLst>
            </p:cNvPr>
            <p:cNvSpPr/>
            <p:nvPr/>
          </p:nvSpPr>
          <p:spPr>
            <a:xfrm flipH="1">
              <a:off x="5675543" y="3803009"/>
              <a:ext cx="39353" cy="337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17F14FAD-0CAB-C846-26DB-3EB8127A7D89}"/>
                </a:ext>
              </a:extLst>
            </p:cNvPr>
            <p:cNvSpPr/>
            <p:nvPr/>
          </p:nvSpPr>
          <p:spPr>
            <a:xfrm rot="5400000">
              <a:off x="5914750" y="3865309"/>
              <a:ext cx="38603" cy="5106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51" name="Group 50">
              <a:extLst>
                <a:ext uri="{FF2B5EF4-FFF2-40B4-BE49-F238E27FC236}">
                  <a16:creationId xmlns:a16="http://schemas.microsoft.com/office/drawing/2014/main" id="{39AEE5E9-DD94-3518-E319-E863D3990690}"/>
                </a:ext>
              </a:extLst>
            </p:cNvPr>
            <p:cNvGrpSpPr/>
            <p:nvPr/>
          </p:nvGrpSpPr>
          <p:grpSpPr>
            <a:xfrm>
              <a:off x="5823707" y="3858986"/>
              <a:ext cx="327592" cy="180770"/>
              <a:chOff x="6370019" y="3560638"/>
              <a:chExt cx="533026" cy="294131"/>
            </a:xfrm>
          </p:grpSpPr>
          <p:sp>
            <p:nvSpPr>
              <p:cNvPr id="52" name="Rectangle 51">
                <a:extLst>
                  <a:ext uri="{FF2B5EF4-FFF2-40B4-BE49-F238E27FC236}">
                    <a16:creationId xmlns:a16="http://schemas.microsoft.com/office/drawing/2014/main" id="{99D4DE17-3706-1024-1653-01FC950A6777}"/>
                  </a:ext>
                </a:extLst>
              </p:cNvPr>
              <p:cNvSpPr/>
              <p:nvPr/>
            </p:nvSpPr>
            <p:spPr>
              <a:xfrm rot="2598114" flipH="1">
                <a:off x="6370019" y="3560638"/>
                <a:ext cx="45719" cy="2941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3" name="Rectangle 52">
                <a:extLst>
                  <a:ext uri="{FF2B5EF4-FFF2-40B4-BE49-F238E27FC236}">
                    <a16:creationId xmlns:a16="http://schemas.microsoft.com/office/drawing/2014/main" id="{F5FFD777-ED71-5CA1-FA84-FA1C8BD67EE7}"/>
                  </a:ext>
                </a:extLst>
              </p:cNvPr>
              <p:cNvSpPr/>
              <p:nvPr/>
            </p:nvSpPr>
            <p:spPr>
              <a:xfrm rot="8080747" flipH="1">
                <a:off x="6545797" y="3555874"/>
                <a:ext cx="45719" cy="2941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F587F7C6-1009-F0A2-32B8-FF8489EE30B8}"/>
                  </a:ext>
                </a:extLst>
              </p:cNvPr>
              <p:cNvSpPr/>
              <p:nvPr/>
            </p:nvSpPr>
            <p:spPr>
              <a:xfrm rot="2753522" flipH="1">
                <a:off x="6733120" y="3566951"/>
                <a:ext cx="45719" cy="2941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5" name="Rectangle 2">
                <a:extLst>
                  <a:ext uri="{FF2B5EF4-FFF2-40B4-BE49-F238E27FC236}">
                    <a16:creationId xmlns:a16="http://schemas.microsoft.com/office/drawing/2014/main" id="{235342A5-79CE-7361-D3DC-8C157C729DFD}"/>
                  </a:ext>
                </a:extLst>
              </p:cNvPr>
              <p:cNvSpPr/>
              <p:nvPr/>
            </p:nvSpPr>
            <p:spPr>
              <a:xfrm>
                <a:off x="6755979" y="3573754"/>
                <a:ext cx="144842" cy="154357"/>
              </a:xfrm>
              <a:custGeom>
                <a:avLst/>
                <a:gdLst>
                  <a:gd name="connsiteX0" fmla="*/ 0 w 144842"/>
                  <a:gd name="connsiteY0" fmla="*/ 0 h 154357"/>
                  <a:gd name="connsiteX1" fmla="*/ 144842 w 144842"/>
                  <a:gd name="connsiteY1" fmla="*/ 0 h 154357"/>
                  <a:gd name="connsiteX2" fmla="*/ 144842 w 144842"/>
                  <a:gd name="connsiteY2" fmla="*/ 154357 h 154357"/>
                  <a:gd name="connsiteX3" fmla="*/ 0 w 144842"/>
                  <a:gd name="connsiteY3" fmla="*/ 154357 h 154357"/>
                  <a:gd name="connsiteX4" fmla="*/ 0 w 144842"/>
                  <a:gd name="connsiteY4" fmla="*/ 0 h 154357"/>
                  <a:gd name="connsiteX0" fmla="*/ 0 w 144842"/>
                  <a:gd name="connsiteY0" fmla="*/ 0 h 154357"/>
                  <a:gd name="connsiteX1" fmla="*/ 144842 w 144842"/>
                  <a:gd name="connsiteY1" fmla="*/ 0 h 154357"/>
                  <a:gd name="connsiteX2" fmla="*/ 144842 w 144842"/>
                  <a:gd name="connsiteY2" fmla="*/ 154357 h 154357"/>
                  <a:gd name="connsiteX3" fmla="*/ 64294 w 144842"/>
                  <a:gd name="connsiteY3" fmla="*/ 71013 h 154357"/>
                  <a:gd name="connsiteX4" fmla="*/ 0 w 144842"/>
                  <a:gd name="connsiteY4" fmla="*/ 0 h 154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842" h="154357">
                    <a:moveTo>
                      <a:pt x="0" y="0"/>
                    </a:moveTo>
                    <a:lnTo>
                      <a:pt x="144842" y="0"/>
                    </a:lnTo>
                    <a:lnTo>
                      <a:pt x="144842" y="154357"/>
                    </a:lnTo>
                    <a:lnTo>
                      <a:pt x="64294" y="7101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1020749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3" grpId="0" animBg="1"/>
      <p:bldP spid="27" grpId="0"/>
      <p:bldP spid="28" grpId="0"/>
      <p:bldP spid="29" grpId="0" animBg="1"/>
      <p:bldP spid="32" grpId="0"/>
      <p:bldP spid="38" grpId="0"/>
      <p:bldP spid="38" grpId="1"/>
      <p:bldP spid="3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699AC3C-FE44-4341-B799-F20DE8937C2B}"/>
              </a:ext>
            </a:extLst>
          </p:cNvPr>
          <p:cNvSpPr txBox="1"/>
          <p:nvPr/>
        </p:nvSpPr>
        <p:spPr>
          <a:xfrm>
            <a:off x="-1275991" y="210625"/>
            <a:ext cx="9673702"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Clarifying Questions</a:t>
            </a:r>
          </a:p>
        </p:txBody>
      </p:sp>
      <p:grpSp>
        <p:nvGrpSpPr>
          <p:cNvPr id="17" name="Group 16">
            <a:extLst>
              <a:ext uri="{FF2B5EF4-FFF2-40B4-BE49-F238E27FC236}">
                <a16:creationId xmlns:a16="http://schemas.microsoft.com/office/drawing/2014/main" id="{B1C8BADA-B82B-6EF5-F68A-2F26E13AD5FA}"/>
              </a:ext>
            </a:extLst>
          </p:cNvPr>
          <p:cNvGrpSpPr/>
          <p:nvPr/>
        </p:nvGrpSpPr>
        <p:grpSpPr>
          <a:xfrm>
            <a:off x="3243355" y="1528945"/>
            <a:ext cx="6379870" cy="3800113"/>
            <a:chOff x="2048661" y="1530118"/>
            <a:chExt cx="6379870" cy="3800113"/>
          </a:xfrm>
        </p:grpSpPr>
        <p:sp>
          <p:nvSpPr>
            <p:cNvPr id="18" name="Freeform 17">
              <a:extLst>
                <a:ext uri="{FF2B5EF4-FFF2-40B4-BE49-F238E27FC236}">
                  <a16:creationId xmlns:a16="http://schemas.microsoft.com/office/drawing/2014/main" id="{9C485A2C-8CDB-39F7-BE2E-5A685F20FA18}"/>
                </a:ext>
              </a:extLst>
            </p:cNvPr>
            <p:cNvSpPr/>
            <p:nvPr/>
          </p:nvSpPr>
          <p:spPr bwMode="auto">
            <a:xfrm>
              <a:off x="2108295" y="1623254"/>
              <a:ext cx="2622730" cy="2928414"/>
            </a:xfrm>
            <a:custGeom>
              <a:avLst/>
              <a:gdLst>
                <a:gd name="connsiteX0" fmla="*/ 27103 w 2347354"/>
                <a:gd name="connsiteY0" fmla="*/ 942546 h 2601298"/>
                <a:gd name="connsiteX1" fmla="*/ 234046 w 2347354"/>
                <a:gd name="connsiteY1" fmla="*/ 422782 h 2601298"/>
                <a:gd name="connsiteX2" fmla="*/ 777874 w 2347354"/>
                <a:gd name="connsiteY2" fmla="*/ 61834 h 2601298"/>
                <a:gd name="connsiteX3" fmla="*/ 1480518 w 2347354"/>
                <a:gd name="connsiteY3" fmla="*/ 18521 h 2601298"/>
                <a:gd name="connsiteX4" fmla="*/ 2043596 w 2347354"/>
                <a:gd name="connsiteY4" fmla="*/ 259152 h 2601298"/>
                <a:gd name="connsiteX5" fmla="*/ 2298665 w 2347354"/>
                <a:gd name="connsiteY5" fmla="*/ 644163 h 2601298"/>
                <a:gd name="connsiteX6" fmla="*/ 2341979 w 2347354"/>
                <a:gd name="connsiteY6" fmla="*/ 1024361 h 2601298"/>
                <a:gd name="connsiteX7" fmla="*/ 2226476 w 2347354"/>
                <a:gd name="connsiteY7" fmla="*/ 1385308 h 2601298"/>
                <a:gd name="connsiteX8" fmla="*/ 1644147 w 2347354"/>
                <a:gd name="connsiteY8" fmla="*/ 1958011 h 2601298"/>
                <a:gd name="connsiteX9" fmla="*/ 1514206 w 2347354"/>
                <a:gd name="connsiteY9" fmla="*/ 2102390 h 2601298"/>
                <a:gd name="connsiteX10" fmla="*/ 1475705 w 2347354"/>
                <a:gd name="connsiteY10" fmla="*/ 2280457 h 2601298"/>
                <a:gd name="connsiteX11" fmla="*/ 1422766 w 2347354"/>
                <a:gd name="connsiteY11" fmla="*/ 2448900 h 2601298"/>
                <a:gd name="connsiteX12" fmla="*/ 1302451 w 2347354"/>
                <a:gd name="connsiteY12" fmla="*/ 2564403 h 2601298"/>
                <a:gd name="connsiteX13" fmla="*/ 1071444 w 2347354"/>
                <a:gd name="connsiteY13" fmla="*/ 2593278 h 2601298"/>
                <a:gd name="connsiteX14" fmla="*/ 845251 w 2347354"/>
                <a:gd name="connsiteY14" fmla="*/ 2434462 h 2601298"/>
                <a:gd name="connsiteX15" fmla="*/ 797124 w 2347354"/>
                <a:gd name="connsiteY15" fmla="*/ 2174580 h 2601298"/>
                <a:gd name="connsiteX16" fmla="*/ 859688 w 2347354"/>
                <a:gd name="connsiteY16" fmla="*/ 1919510 h 2601298"/>
                <a:gd name="connsiteX17" fmla="*/ 1004067 w 2347354"/>
                <a:gd name="connsiteY17" fmla="*/ 1659628 h 2601298"/>
                <a:gd name="connsiteX18" fmla="*/ 1321701 w 2347354"/>
                <a:gd name="connsiteY18" fmla="*/ 1361245 h 2601298"/>
                <a:gd name="connsiteX19" fmla="*/ 1552707 w 2347354"/>
                <a:gd name="connsiteY19" fmla="*/ 1144676 h 2601298"/>
                <a:gd name="connsiteX20" fmla="*/ 1639335 w 2347354"/>
                <a:gd name="connsiteY20" fmla="*/ 894420 h 2601298"/>
                <a:gd name="connsiteX21" fmla="*/ 1504581 w 2347354"/>
                <a:gd name="connsiteY21" fmla="*/ 682664 h 2601298"/>
                <a:gd name="connsiteX22" fmla="*/ 1259137 w 2347354"/>
                <a:gd name="connsiteY22" fmla="*/ 586411 h 2601298"/>
                <a:gd name="connsiteX23" fmla="*/ 999255 w 2347354"/>
                <a:gd name="connsiteY23" fmla="*/ 620100 h 2601298"/>
                <a:gd name="connsiteX24" fmla="*/ 835625 w 2347354"/>
                <a:gd name="connsiteY24" fmla="*/ 798167 h 2601298"/>
                <a:gd name="connsiteX25" fmla="*/ 744185 w 2347354"/>
                <a:gd name="connsiteY25" fmla="*/ 990672 h 2601298"/>
                <a:gd name="connsiteX26" fmla="*/ 700872 w 2347354"/>
                <a:gd name="connsiteY26" fmla="*/ 1139864 h 2601298"/>
                <a:gd name="connsiteX27" fmla="*/ 513179 w 2347354"/>
                <a:gd name="connsiteY27" fmla="*/ 1303493 h 2601298"/>
                <a:gd name="connsiteX28" fmla="*/ 209983 w 2347354"/>
                <a:gd name="connsiteY28" fmla="*/ 1293868 h 2601298"/>
                <a:gd name="connsiteX29" fmla="*/ 22291 w 2347354"/>
                <a:gd name="connsiteY29" fmla="*/ 1038798 h 2601298"/>
                <a:gd name="connsiteX30" fmla="*/ 27103 w 2347354"/>
                <a:gd name="connsiteY30" fmla="*/ 942546 h 2601298"/>
                <a:gd name="connsiteX0" fmla="*/ 27103 w 2347354"/>
                <a:gd name="connsiteY0" fmla="*/ 942546 h 2601298"/>
                <a:gd name="connsiteX1" fmla="*/ 234046 w 2347354"/>
                <a:gd name="connsiteY1" fmla="*/ 422782 h 2601298"/>
                <a:gd name="connsiteX2" fmla="*/ 777874 w 2347354"/>
                <a:gd name="connsiteY2" fmla="*/ 61834 h 2601298"/>
                <a:gd name="connsiteX3" fmla="*/ 1480518 w 2347354"/>
                <a:gd name="connsiteY3" fmla="*/ 18521 h 2601298"/>
                <a:gd name="connsiteX4" fmla="*/ 2043596 w 2347354"/>
                <a:gd name="connsiteY4" fmla="*/ 259152 h 2601298"/>
                <a:gd name="connsiteX5" fmla="*/ 2298665 w 2347354"/>
                <a:gd name="connsiteY5" fmla="*/ 644163 h 2601298"/>
                <a:gd name="connsiteX6" fmla="*/ 2341979 w 2347354"/>
                <a:gd name="connsiteY6" fmla="*/ 1024361 h 2601298"/>
                <a:gd name="connsiteX7" fmla="*/ 2226476 w 2347354"/>
                <a:gd name="connsiteY7" fmla="*/ 1385308 h 2601298"/>
                <a:gd name="connsiteX8" fmla="*/ 1644147 w 2347354"/>
                <a:gd name="connsiteY8" fmla="*/ 1958011 h 2601298"/>
                <a:gd name="connsiteX9" fmla="*/ 1514206 w 2347354"/>
                <a:gd name="connsiteY9" fmla="*/ 2102390 h 2601298"/>
                <a:gd name="connsiteX10" fmla="*/ 1475705 w 2347354"/>
                <a:gd name="connsiteY10" fmla="*/ 2280457 h 2601298"/>
                <a:gd name="connsiteX11" fmla="*/ 1422766 w 2347354"/>
                <a:gd name="connsiteY11" fmla="*/ 2448900 h 2601298"/>
                <a:gd name="connsiteX12" fmla="*/ 1302451 w 2347354"/>
                <a:gd name="connsiteY12" fmla="*/ 2564403 h 2601298"/>
                <a:gd name="connsiteX13" fmla="*/ 1071444 w 2347354"/>
                <a:gd name="connsiteY13" fmla="*/ 2593278 h 2601298"/>
                <a:gd name="connsiteX14" fmla="*/ 845251 w 2347354"/>
                <a:gd name="connsiteY14" fmla="*/ 2434462 h 2601298"/>
                <a:gd name="connsiteX15" fmla="*/ 797124 w 2347354"/>
                <a:gd name="connsiteY15" fmla="*/ 2174580 h 2601298"/>
                <a:gd name="connsiteX16" fmla="*/ 859688 w 2347354"/>
                <a:gd name="connsiteY16" fmla="*/ 1919510 h 2601298"/>
                <a:gd name="connsiteX17" fmla="*/ 1004067 w 2347354"/>
                <a:gd name="connsiteY17" fmla="*/ 1659628 h 2601298"/>
                <a:gd name="connsiteX18" fmla="*/ 1321701 w 2347354"/>
                <a:gd name="connsiteY18" fmla="*/ 1361245 h 2601298"/>
                <a:gd name="connsiteX19" fmla="*/ 1552707 w 2347354"/>
                <a:gd name="connsiteY19" fmla="*/ 1144676 h 2601298"/>
                <a:gd name="connsiteX20" fmla="*/ 1639335 w 2347354"/>
                <a:gd name="connsiteY20" fmla="*/ 894420 h 2601298"/>
                <a:gd name="connsiteX21" fmla="*/ 1504581 w 2347354"/>
                <a:gd name="connsiteY21" fmla="*/ 682664 h 2601298"/>
                <a:gd name="connsiteX22" fmla="*/ 1259137 w 2347354"/>
                <a:gd name="connsiteY22" fmla="*/ 586411 h 2601298"/>
                <a:gd name="connsiteX23" fmla="*/ 999255 w 2347354"/>
                <a:gd name="connsiteY23" fmla="*/ 620100 h 2601298"/>
                <a:gd name="connsiteX24" fmla="*/ 835625 w 2347354"/>
                <a:gd name="connsiteY24" fmla="*/ 798167 h 2601298"/>
                <a:gd name="connsiteX25" fmla="*/ 744185 w 2347354"/>
                <a:gd name="connsiteY25" fmla="*/ 990672 h 2601298"/>
                <a:gd name="connsiteX26" fmla="*/ 700872 w 2347354"/>
                <a:gd name="connsiteY26" fmla="*/ 1139864 h 2601298"/>
                <a:gd name="connsiteX27" fmla="*/ 513179 w 2347354"/>
                <a:gd name="connsiteY27" fmla="*/ 1303493 h 2601298"/>
                <a:gd name="connsiteX28" fmla="*/ 209983 w 2347354"/>
                <a:gd name="connsiteY28" fmla="*/ 1293868 h 2601298"/>
                <a:gd name="connsiteX29" fmla="*/ 22291 w 2347354"/>
                <a:gd name="connsiteY29" fmla="*/ 1038798 h 2601298"/>
                <a:gd name="connsiteX30" fmla="*/ 27103 w 2347354"/>
                <a:gd name="connsiteY30" fmla="*/ 942546 h 2601298"/>
                <a:gd name="connsiteX0" fmla="*/ 20310 w 2340561"/>
                <a:gd name="connsiteY0" fmla="*/ 942546 h 2601298"/>
                <a:gd name="connsiteX1" fmla="*/ 227253 w 2340561"/>
                <a:gd name="connsiteY1" fmla="*/ 422782 h 2601298"/>
                <a:gd name="connsiteX2" fmla="*/ 771081 w 2340561"/>
                <a:gd name="connsiteY2" fmla="*/ 61834 h 2601298"/>
                <a:gd name="connsiteX3" fmla="*/ 1473725 w 2340561"/>
                <a:gd name="connsiteY3" fmla="*/ 18521 h 2601298"/>
                <a:gd name="connsiteX4" fmla="*/ 2036803 w 2340561"/>
                <a:gd name="connsiteY4" fmla="*/ 259152 h 2601298"/>
                <a:gd name="connsiteX5" fmla="*/ 2291872 w 2340561"/>
                <a:gd name="connsiteY5" fmla="*/ 644163 h 2601298"/>
                <a:gd name="connsiteX6" fmla="*/ 2335186 w 2340561"/>
                <a:gd name="connsiteY6" fmla="*/ 1024361 h 2601298"/>
                <a:gd name="connsiteX7" fmla="*/ 2219683 w 2340561"/>
                <a:gd name="connsiteY7" fmla="*/ 1385308 h 2601298"/>
                <a:gd name="connsiteX8" fmla="*/ 1637354 w 2340561"/>
                <a:gd name="connsiteY8" fmla="*/ 1958011 h 2601298"/>
                <a:gd name="connsiteX9" fmla="*/ 1507413 w 2340561"/>
                <a:gd name="connsiteY9" fmla="*/ 2102390 h 2601298"/>
                <a:gd name="connsiteX10" fmla="*/ 1468912 w 2340561"/>
                <a:gd name="connsiteY10" fmla="*/ 2280457 h 2601298"/>
                <a:gd name="connsiteX11" fmla="*/ 1415973 w 2340561"/>
                <a:gd name="connsiteY11" fmla="*/ 2448900 h 2601298"/>
                <a:gd name="connsiteX12" fmla="*/ 1295658 w 2340561"/>
                <a:gd name="connsiteY12" fmla="*/ 2564403 h 2601298"/>
                <a:gd name="connsiteX13" fmla="*/ 1064651 w 2340561"/>
                <a:gd name="connsiteY13" fmla="*/ 2593278 h 2601298"/>
                <a:gd name="connsiteX14" fmla="*/ 838458 w 2340561"/>
                <a:gd name="connsiteY14" fmla="*/ 2434462 h 2601298"/>
                <a:gd name="connsiteX15" fmla="*/ 790331 w 2340561"/>
                <a:gd name="connsiteY15" fmla="*/ 2174580 h 2601298"/>
                <a:gd name="connsiteX16" fmla="*/ 852895 w 2340561"/>
                <a:gd name="connsiteY16" fmla="*/ 1919510 h 2601298"/>
                <a:gd name="connsiteX17" fmla="*/ 997274 w 2340561"/>
                <a:gd name="connsiteY17" fmla="*/ 1659628 h 2601298"/>
                <a:gd name="connsiteX18" fmla="*/ 1314908 w 2340561"/>
                <a:gd name="connsiteY18" fmla="*/ 1361245 h 2601298"/>
                <a:gd name="connsiteX19" fmla="*/ 1545914 w 2340561"/>
                <a:gd name="connsiteY19" fmla="*/ 1144676 h 2601298"/>
                <a:gd name="connsiteX20" fmla="*/ 1632542 w 2340561"/>
                <a:gd name="connsiteY20" fmla="*/ 894420 h 2601298"/>
                <a:gd name="connsiteX21" fmla="*/ 1497788 w 2340561"/>
                <a:gd name="connsiteY21" fmla="*/ 682664 h 2601298"/>
                <a:gd name="connsiteX22" fmla="*/ 1252344 w 2340561"/>
                <a:gd name="connsiteY22" fmla="*/ 586411 h 2601298"/>
                <a:gd name="connsiteX23" fmla="*/ 992462 w 2340561"/>
                <a:gd name="connsiteY23" fmla="*/ 620100 h 2601298"/>
                <a:gd name="connsiteX24" fmla="*/ 828832 w 2340561"/>
                <a:gd name="connsiteY24" fmla="*/ 798167 h 2601298"/>
                <a:gd name="connsiteX25" fmla="*/ 737392 w 2340561"/>
                <a:gd name="connsiteY25" fmla="*/ 990672 h 2601298"/>
                <a:gd name="connsiteX26" fmla="*/ 694079 w 2340561"/>
                <a:gd name="connsiteY26" fmla="*/ 1139864 h 2601298"/>
                <a:gd name="connsiteX27" fmla="*/ 506386 w 2340561"/>
                <a:gd name="connsiteY27" fmla="*/ 1303493 h 2601298"/>
                <a:gd name="connsiteX28" fmla="*/ 203190 w 2340561"/>
                <a:gd name="connsiteY28" fmla="*/ 1293868 h 2601298"/>
                <a:gd name="connsiteX29" fmla="*/ 15498 w 2340561"/>
                <a:gd name="connsiteY29" fmla="*/ 1038798 h 2601298"/>
                <a:gd name="connsiteX30" fmla="*/ 20310 w 2340561"/>
                <a:gd name="connsiteY30" fmla="*/ 942546 h 2601298"/>
                <a:gd name="connsiteX0" fmla="*/ 28508 w 2332884"/>
                <a:gd name="connsiteY0" fmla="*/ 834596 h 2601298"/>
                <a:gd name="connsiteX1" fmla="*/ 219576 w 2332884"/>
                <a:gd name="connsiteY1" fmla="*/ 422782 h 2601298"/>
                <a:gd name="connsiteX2" fmla="*/ 763404 w 2332884"/>
                <a:gd name="connsiteY2" fmla="*/ 61834 h 2601298"/>
                <a:gd name="connsiteX3" fmla="*/ 1466048 w 2332884"/>
                <a:gd name="connsiteY3" fmla="*/ 18521 h 2601298"/>
                <a:gd name="connsiteX4" fmla="*/ 2029126 w 2332884"/>
                <a:gd name="connsiteY4" fmla="*/ 259152 h 2601298"/>
                <a:gd name="connsiteX5" fmla="*/ 2284195 w 2332884"/>
                <a:gd name="connsiteY5" fmla="*/ 644163 h 2601298"/>
                <a:gd name="connsiteX6" fmla="*/ 2327509 w 2332884"/>
                <a:gd name="connsiteY6" fmla="*/ 1024361 h 2601298"/>
                <a:gd name="connsiteX7" fmla="*/ 2212006 w 2332884"/>
                <a:gd name="connsiteY7" fmla="*/ 1385308 h 2601298"/>
                <a:gd name="connsiteX8" fmla="*/ 1629677 w 2332884"/>
                <a:gd name="connsiteY8" fmla="*/ 1958011 h 2601298"/>
                <a:gd name="connsiteX9" fmla="*/ 1499736 w 2332884"/>
                <a:gd name="connsiteY9" fmla="*/ 2102390 h 2601298"/>
                <a:gd name="connsiteX10" fmla="*/ 1461235 w 2332884"/>
                <a:gd name="connsiteY10" fmla="*/ 2280457 h 2601298"/>
                <a:gd name="connsiteX11" fmla="*/ 1408296 w 2332884"/>
                <a:gd name="connsiteY11" fmla="*/ 2448900 h 2601298"/>
                <a:gd name="connsiteX12" fmla="*/ 1287981 w 2332884"/>
                <a:gd name="connsiteY12" fmla="*/ 2564403 h 2601298"/>
                <a:gd name="connsiteX13" fmla="*/ 1056974 w 2332884"/>
                <a:gd name="connsiteY13" fmla="*/ 2593278 h 2601298"/>
                <a:gd name="connsiteX14" fmla="*/ 830781 w 2332884"/>
                <a:gd name="connsiteY14" fmla="*/ 2434462 h 2601298"/>
                <a:gd name="connsiteX15" fmla="*/ 782654 w 2332884"/>
                <a:gd name="connsiteY15" fmla="*/ 2174580 h 2601298"/>
                <a:gd name="connsiteX16" fmla="*/ 845218 w 2332884"/>
                <a:gd name="connsiteY16" fmla="*/ 1919510 h 2601298"/>
                <a:gd name="connsiteX17" fmla="*/ 989597 w 2332884"/>
                <a:gd name="connsiteY17" fmla="*/ 1659628 h 2601298"/>
                <a:gd name="connsiteX18" fmla="*/ 1307231 w 2332884"/>
                <a:gd name="connsiteY18" fmla="*/ 1361245 h 2601298"/>
                <a:gd name="connsiteX19" fmla="*/ 1538237 w 2332884"/>
                <a:gd name="connsiteY19" fmla="*/ 1144676 h 2601298"/>
                <a:gd name="connsiteX20" fmla="*/ 1624865 w 2332884"/>
                <a:gd name="connsiteY20" fmla="*/ 894420 h 2601298"/>
                <a:gd name="connsiteX21" fmla="*/ 1490111 w 2332884"/>
                <a:gd name="connsiteY21" fmla="*/ 682664 h 2601298"/>
                <a:gd name="connsiteX22" fmla="*/ 1244667 w 2332884"/>
                <a:gd name="connsiteY22" fmla="*/ 586411 h 2601298"/>
                <a:gd name="connsiteX23" fmla="*/ 984785 w 2332884"/>
                <a:gd name="connsiteY23" fmla="*/ 620100 h 2601298"/>
                <a:gd name="connsiteX24" fmla="*/ 821155 w 2332884"/>
                <a:gd name="connsiteY24" fmla="*/ 798167 h 2601298"/>
                <a:gd name="connsiteX25" fmla="*/ 729715 w 2332884"/>
                <a:gd name="connsiteY25" fmla="*/ 990672 h 2601298"/>
                <a:gd name="connsiteX26" fmla="*/ 686402 w 2332884"/>
                <a:gd name="connsiteY26" fmla="*/ 1139864 h 2601298"/>
                <a:gd name="connsiteX27" fmla="*/ 498709 w 2332884"/>
                <a:gd name="connsiteY27" fmla="*/ 1303493 h 2601298"/>
                <a:gd name="connsiteX28" fmla="*/ 195513 w 2332884"/>
                <a:gd name="connsiteY28" fmla="*/ 1293868 h 2601298"/>
                <a:gd name="connsiteX29" fmla="*/ 7821 w 2332884"/>
                <a:gd name="connsiteY29" fmla="*/ 1038798 h 2601298"/>
                <a:gd name="connsiteX30" fmla="*/ 28508 w 2332884"/>
                <a:gd name="connsiteY30" fmla="*/ 834596 h 2601298"/>
                <a:gd name="connsiteX0" fmla="*/ 25537 w 2329913"/>
                <a:gd name="connsiteY0" fmla="*/ 834596 h 2601298"/>
                <a:gd name="connsiteX1" fmla="*/ 216605 w 2329913"/>
                <a:gd name="connsiteY1" fmla="*/ 422782 h 2601298"/>
                <a:gd name="connsiteX2" fmla="*/ 760433 w 2329913"/>
                <a:gd name="connsiteY2" fmla="*/ 61834 h 2601298"/>
                <a:gd name="connsiteX3" fmla="*/ 1463077 w 2329913"/>
                <a:gd name="connsiteY3" fmla="*/ 18521 h 2601298"/>
                <a:gd name="connsiteX4" fmla="*/ 2026155 w 2329913"/>
                <a:gd name="connsiteY4" fmla="*/ 259152 h 2601298"/>
                <a:gd name="connsiteX5" fmla="*/ 2281224 w 2329913"/>
                <a:gd name="connsiteY5" fmla="*/ 644163 h 2601298"/>
                <a:gd name="connsiteX6" fmla="*/ 2324538 w 2329913"/>
                <a:gd name="connsiteY6" fmla="*/ 1024361 h 2601298"/>
                <a:gd name="connsiteX7" fmla="*/ 2209035 w 2329913"/>
                <a:gd name="connsiteY7" fmla="*/ 1385308 h 2601298"/>
                <a:gd name="connsiteX8" fmla="*/ 1626706 w 2329913"/>
                <a:gd name="connsiteY8" fmla="*/ 1958011 h 2601298"/>
                <a:gd name="connsiteX9" fmla="*/ 1496765 w 2329913"/>
                <a:gd name="connsiteY9" fmla="*/ 2102390 h 2601298"/>
                <a:gd name="connsiteX10" fmla="*/ 1458264 w 2329913"/>
                <a:gd name="connsiteY10" fmla="*/ 2280457 h 2601298"/>
                <a:gd name="connsiteX11" fmla="*/ 1405325 w 2329913"/>
                <a:gd name="connsiteY11" fmla="*/ 2448900 h 2601298"/>
                <a:gd name="connsiteX12" fmla="*/ 1285010 w 2329913"/>
                <a:gd name="connsiteY12" fmla="*/ 2564403 h 2601298"/>
                <a:gd name="connsiteX13" fmla="*/ 1054003 w 2329913"/>
                <a:gd name="connsiteY13" fmla="*/ 2593278 h 2601298"/>
                <a:gd name="connsiteX14" fmla="*/ 827810 w 2329913"/>
                <a:gd name="connsiteY14" fmla="*/ 2434462 h 2601298"/>
                <a:gd name="connsiteX15" fmla="*/ 779683 w 2329913"/>
                <a:gd name="connsiteY15" fmla="*/ 2174580 h 2601298"/>
                <a:gd name="connsiteX16" fmla="*/ 842247 w 2329913"/>
                <a:gd name="connsiteY16" fmla="*/ 1919510 h 2601298"/>
                <a:gd name="connsiteX17" fmla="*/ 986626 w 2329913"/>
                <a:gd name="connsiteY17" fmla="*/ 1659628 h 2601298"/>
                <a:gd name="connsiteX18" fmla="*/ 1304260 w 2329913"/>
                <a:gd name="connsiteY18" fmla="*/ 1361245 h 2601298"/>
                <a:gd name="connsiteX19" fmla="*/ 1535266 w 2329913"/>
                <a:gd name="connsiteY19" fmla="*/ 1144676 h 2601298"/>
                <a:gd name="connsiteX20" fmla="*/ 1621894 w 2329913"/>
                <a:gd name="connsiteY20" fmla="*/ 894420 h 2601298"/>
                <a:gd name="connsiteX21" fmla="*/ 1487140 w 2329913"/>
                <a:gd name="connsiteY21" fmla="*/ 682664 h 2601298"/>
                <a:gd name="connsiteX22" fmla="*/ 1241696 w 2329913"/>
                <a:gd name="connsiteY22" fmla="*/ 586411 h 2601298"/>
                <a:gd name="connsiteX23" fmla="*/ 981814 w 2329913"/>
                <a:gd name="connsiteY23" fmla="*/ 620100 h 2601298"/>
                <a:gd name="connsiteX24" fmla="*/ 818184 w 2329913"/>
                <a:gd name="connsiteY24" fmla="*/ 798167 h 2601298"/>
                <a:gd name="connsiteX25" fmla="*/ 726744 w 2329913"/>
                <a:gd name="connsiteY25" fmla="*/ 990672 h 2601298"/>
                <a:gd name="connsiteX26" fmla="*/ 683431 w 2329913"/>
                <a:gd name="connsiteY26" fmla="*/ 1139864 h 2601298"/>
                <a:gd name="connsiteX27" fmla="*/ 495738 w 2329913"/>
                <a:gd name="connsiteY27" fmla="*/ 1303493 h 2601298"/>
                <a:gd name="connsiteX28" fmla="*/ 192542 w 2329913"/>
                <a:gd name="connsiteY28" fmla="*/ 1293868 h 2601298"/>
                <a:gd name="connsiteX29" fmla="*/ 4850 w 2329913"/>
                <a:gd name="connsiteY29" fmla="*/ 1038798 h 2601298"/>
                <a:gd name="connsiteX30" fmla="*/ 25537 w 2329913"/>
                <a:gd name="connsiteY30" fmla="*/ 834596 h 2601298"/>
                <a:gd name="connsiteX0" fmla="*/ 20687 w 2325063"/>
                <a:gd name="connsiteY0" fmla="*/ 834596 h 2601298"/>
                <a:gd name="connsiteX1" fmla="*/ 211755 w 2325063"/>
                <a:gd name="connsiteY1" fmla="*/ 422782 h 2601298"/>
                <a:gd name="connsiteX2" fmla="*/ 755583 w 2325063"/>
                <a:gd name="connsiteY2" fmla="*/ 61834 h 2601298"/>
                <a:gd name="connsiteX3" fmla="*/ 1458227 w 2325063"/>
                <a:gd name="connsiteY3" fmla="*/ 18521 h 2601298"/>
                <a:gd name="connsiteX4" fmla="*/ 2021305 w 2325063"/>
                <a:gd name="connsiteY4" fmla="*/ 259152 h 2601298"/>
                <a:gd name="connsiteX5" fmla="*/ 2276374 w 2325063"/>
                <a:gd name="connsiteY5" fmla="*/ 644163 h 2601298"/>
                <a:gd name="connsiteX6" fmla="*/ 2319688 w 2325063"/>
                <a:gd name="connsiteY6" fmla="*/ 1024361 h 2601298"/>
                <a:gd name="connsiteX7" fmla="*/ 2204185 w 2325063"/>
                <a:gd name="connsiteY7" fmla="*/ 1385308 h 2601298"/>
                <a:gd name="connsiteX8" fmla="*/ 1621856 w 2325063"/>
                <a:gd name="connsiteY8" fmla="*/ 1958011 h 2601298"/>
                <a:gd name="connsiteX9" fmla="*/ 1491915 w 2325063"/>
                <a:gd name="connsiteY9" fmla="*/ 2102390 h 2601298"/>
                <a:gd name="connsiteX10" fmla="*/ 1453414 w 2325063"/>
                <a:gd name="connsiteY10" fmla="*/ 2280457 h 2601298"/>
                <a:gd name="connsiteX11" fmla="*/ 1400475 w 2325063"/>
                <a:gd name="connsiteY11" fmla="*/ 2448900 h 2601298"/>
                <a:gd name="connsiteX12" fmla="*/ 1280160 w 2325063"/>
                <a:gd name="connsiteY12" fmla="*/ 2564403 h 2601298"/>
                <a:gd name="connsiteX13" fmla="*/ 1049153 w 2325063"/>
                <a:gd name="connsiteY13" fmla="*/ 2593278 h 2601298"/>
                <a:gd name="connsiteX14" fmla="*/ 822960 w 2325063"/>
                <a:gd name="connsiteY14" fmla="*/ 2434462 h 2601298"/>
                <a:gd name="connsiteX15" fmla="*/ 774833 w 2325063"/>
                <a:gd name="connsiteY15" fmla="*/ 2174580 h 2601298"/>
                <a:gd name="connsiteX16" fmla="*/ 837397 w 2325063"/>
                <a:gd name="connsiteY16" fmla="*/ 1919510 h 2601298"/>
                <a:gd name="connsiteX17" fmla="*/ 981776 w 2325063"/>
                <a:gd name="connsiteY17" fmla="*/ 1659628 h 2601298"/>
                <a:gd name="connsiteX18" fmla="*/ 1299410 w 2325063"/>
                <a:gd name="connsiteY18" fmla="*/ 1361245 h 2601298"/>
                <a:gd name="connsiteX19" fmla="*/ 1530416 w 2325063"/>
                <a:gd name="connsiteY19" fmla="*/ 1144676 h 2601298"/>
                <a:gd name="connsiteX20" fmla="*/ 1617044 w 2325063"/>
                <a:gd name="connsiteY20" fmla="*/ 894420 h 2601298"/>
                <a:gd name="connsiteX21" fmla="*/ 1482290 w 2325063"/>
                <a:gd name="connsiteY21" fmla="*/ 682664 h 2601298"/>
                <a:gd name="connsiteX22" fmla="*/ 1236846 w 2325063"/>
                <a:gd name="connsiteY22" fmla="*/ 586411 h 2601298"/>
                <a:gd name="connsiteX23" fmla="*/ 976964 w 2325063"/>
                <a:gd name="connsiteY23" fmla="*/ 620100 h 2601298"/>
                <a:gd name="connsiteX24" fmla="*/ 813334 w 2325063"/>
                <a:gd name="connsiteY24" fmla="*/ 798167 h 2601298"/>
                <a:gd name="connsiteX25" fmla="*/ 721894 w 2325063"/>
                <a:gd name="connsiteY25" fmla="*/ 990672 h 2601298"/>
                <a:gd name="connsiteX26" fmla="*/ 678581 w 2325063"/>
                <a:gd name="connsiteY26" fmla="*/ 1139864 h 2601298"/>
                <a:gd name="connsiteX27" fmla="*/ 490888 w 2325063"/>
                <a:gd name="connsiteY27" fmla="*/ 1303493 h 2601298"/>
                <a:gd name="connsiteX28" fmla="*/ 187692 w 2325063"/>
                <a:gd name="connsiteY28" fmla="*/ 1293868 h 2601298"/>
                <a:gd name="connsiteX29" fmla="*/ 0 w 2325063"/>
                <a:gd name="connsiteY29" fmla="*/ 1038798 h 2601298"/>
                <a:gd name="connsiteX30" fmla="*/ 20687 w 2325063"/>
                <a:gd name="connsiteY30" fmla="*/ 834596 h 2601298"/>
                <a:gd name="connsiteX0" fmla="*/ 20763 w 2325139"/>
                <a:gd name="connsiteY0" fmla="*/ 834596 h 2601298"/>
                <a:gd name="connsiteX1" fmla="*/ 211831 w 2325139"/>
                <a:gd name="connsiteY1" fmla="*/ 422782 h 2601298"/>
                <a:gd name="connsiteX2" fmla="*/ 755659 w 2325139"/>
                <a:gd name="connsiteY2" fmla="*/ 61834 h 2601298"/>
                <a:gd name="connsiteX3" fmla="*/ 1458303 w 2325139"/>
                <a:gd name="connsiteY3" fmla="*/ 18521 h 2601298"/>
                <a:gd name="connsiteX4" fmla="*/ 2021381 w 2325139"/>
                <a:gd name="connsiteY4" fmla="*/ 259152 h 2601298"/>
                <a:gd name="connsiteX5" fmla="*/ 2276450 w 2325139"/>
                <a:gd name="connsiteY5" fmla="*/ 644163 h 2601298"/>
                <a:gd name="connsiteX6" fmla="*/ 2319764 w 2325139"/>
                <a:gd name="connsiteY6" fmla="*/ 1024361 h 2601298"/>
                <a:gd name="connsiteX7" fmla="*/ 2204261 w 2325139"/>
                <a:gd name="connsiteY7" fmla="*/ 1385308 h 2601298"/>
                <a:gd name="connsiteX8" fmla="*/ 1621932 w 2325139"/>
                <a:gd name="connsiteY8" fmla="*/ 1958011 h 2601298"/>
                <a:gd name="connsiteX9" fmla="*/ 1491991 w 2325139"/>
                <a:gd name="connsiteY9" fmla="*/ 2102390 h 2601298"/>
                <a:gd name="connsiteX10" fmla="*/ 1453490 w 2325139"/>
                <a:gd name="connsiteY10" fmla="*/ 2280457 h 2601298"/>
                <a:gd name="connsiteX11" fmla="*/ 1400551 w 2325139"/>
                <a:gd name="connsiteY11" fmla="*/ 2448900 h 2601298"/>
                <a:gd name="connsiteX12" fmla="*/ 1280236 w 2325139"/>
                <a:gd name="connsiteY12" fmla="*/ 2564403 h 2601298"/>
                <a:gd name="connsiteX13" fmla="*/ 1049229 w 2325139"/>
                <a:gd name="connsiteY13" fmla="*/ 2593278 h 2601298"/>
                <a:gd name="connsiteX14" fmla="*/ 823036 w 2325139"/>
                <a:gd name="connsiteY14" fmla="*/ 2434462 h 2601298"/>
                <a:gd name="connsiteX15" fmla="*/ 774909 w 2325139"/>
                <a:gd name="connsiteY15" fmla="*/ 2174580 h 2601298"/>
                <a:gd name="connsiteX16" fmla="*/ 837473 w 2325139"/>
                <a:gd name="connsiteY16" fmla="*/ 1919510 h 2601298"/>
                <a:gd name="connsiteX17" fmla="*/ 981852 w 2325139"/>
                <a:gd name="connsiteY17" fmla="*/ 1659628 h 2601298"/>
                <a:gd name="connsiteX18" fmla="*/ 1299486 w 2325139"/>
                <a:gd name="connsiteY18" fmla="*/ 1361245 h 2601298"/>
                <a:gd name="connsiteX19" fmla="*/ 1530492 w 2325139"/>
                <a:gd name="connsiteY19" fmla="*/ 1144676 h 2601298"/>
                <a:gd name="connsiteX20" fmla="*/ 1617120 w 2325139"/>
                <a:gd name="connsiteY20" fmla="*/ 894420 h 2601298"/>
                <a:gd name="connsiteX21" fmla="*/ 1482366 w 2325139"/>
                <a:gd name="connsiteY21" fmla="*/ 682664 h 2601298"/>
                <a:gd name="connsiteX22" fmla="*/ 1236922 w 2325139"/>
                <a:gd name="connsiteY22" fmla="*/ 586411 h 2601298"/>
                <a:gd name="connsiteX23" fmla="*/ 977040 w 2325139"/>
                <a:gd name="connsiteY23" fmla="*/ 620100 h 2601298"/>
                <a:gd name="connsiteX24" fmla="*/ 813410 w 2325139"/>
                <a:gd name="connsiteY24" fmla="*/ 798167 h 2601298"/>
                <a:gd name="connsiteX25" fmla="*/ 721970 w 2325139"/>
                <a:gd name="connsiteY25" fmla="*/ 990672 h 2601298"/>
                <a:gd name="connsiteX26" fmla="*/ 678657 w 2325139"/>
                <a:gd name="connsiteY26" fmla="*/ 1139864 h 2601298"/>
                <a:gd name="connsiteX27" fmla="*/ 490964 w 2325139"/>
                <a:gd name="connsiteY27" fmla="*/ 1303493 h 2601298"/>
                <a:gd name="connsiteX28" fmla="*/ 187768 w 2325139"/>
                <a:gd name="connsiteY28" fmla="*/ 1293868 h 2601298"/>
                <a:gd name="connsiteX29" fmla="*/ 76 w 2325139"/>
                <a:gd name="connsiteY29" fmla="*/ 1038798 h 2601298"/>
                <a:gd name="connsiteX30" fmla="*/ 20763 w 2325139"/>
                <a:gd name="connsiteY30" fmla="*/ 834596 h 2601298"/>
                <a:gd name="connsiteX0" fmla="*/ 21919 w 2326295"/>
                <a:gd name="connsiteY0" fmla="*/ 834596 h 2601298"/>
                <a:gd name="connsiteX1" fmla="*/ 212987 w 2326295"/>
                <a:gd name="connsiteY1" fmla="*/ 422782 h 2601298"/>
                <a:gd name="connsiteX2" fmla="*/ 756815 w 2326295"/>
                <a:gd name="connsiteY2" fmla="*/ 61834 h 2601298"/>
                <a:gd name="connsiteX3" fmla="*/ 1459459 w 2326295"/>
                <a:gd name="connsiteY3" fmla="*/ 18521 h 2601298"/>
                <a:gd name="connsiteX4" fmla="*/ 2022537 w 2326295"/>
                <a:gd name="connsiteY4" fmla="*/ 259152 h 2601298"/>
                <a:gd name="connsiteX5" fmla="*/ 2277606 w 2326295"/>
                <a:gd name="connsiteY5" fmla="*/ 644163 h 2601298"/>
                <a:gd name="connsiteX6" fmla="*/ 2320920 w 2326295"/>
                <a:gd name="connsiteY6" fmla="*/ 1024361 h 2601298"/>
                <a:gd name="connsiteX7" fmla="*/ 2205417 w 2326295"/>
                <a:gd name="connsiteY7" fmla="*/ 1385308 h 2601298"/>
                <a:gd name="connsiteX8" fmla="*/ 1623088 w 2326295"/>
                <a:gd name="connsiteY8" fmla="*/ 1958011 h 2601298"/>
                <a:gd name="connsiteX9" fmla="*/ 1493147 w 2326295"/>
                <a:gd name="connsiteY9" fmla="*/ 2102390 h 2601298"/>
                <a:gd name="connsiteX10" fmla="*/ 1454646 w 2326295"/>
                <a:gd name="connsiteY10" fmla="*/ 2280457 h 2601298"/>
                <a:gd name="connsiteX11" fmla="*/ 1401707 w 2326295"/>
                <a:gd name="connsiteY11" fmla="*/ 2448900 h 2601298"/>
                <a:gd name="connsiteX12" fmla="*/ 1281392 w 2326295"/>
                <a:gd name="connsiteY12" fmla="*/ 2564403 h 2601298"/>
                <a:gd name="connsiteX13" fmla="*/ 1050385 w 2326295"/>
                <a:gd name="connsiteY13" fmla="*/ 2593278 h 2601298"/>
                <a:gd name="connsiteX14" fmla="*/ 824192 w 2326295"/>
                <a:gd name="connsiteY14" fmla="*/ 2434462 h 2601298"/>
                <a:gd name="connsiteX15" fmla="*/ 776065 w 2326295"/>
                <a:gd name="connsiteY15" fmla="*/ 2174580 h 2601298"/>
                <a:gd name="connsiteX16" fmla="*/ 838629 w 2326295"/>
                <a:gd name="connsiteY16" fmla="*/ 1919510 h 2601298"/>
                <a:gd name="connsiteX17" fmla="*/ 983008 w 2326295"/>
                <a:gd name="connsiteY17" fmla="*/ 1659628 h 2601298"/>
                <a:gd name="connsiteX18" fmla="*/ 1300642 w 2326295"/>
                <a:gd name="connsiteY18" fmla="*/ 1361245 h 2601298"/>
                <a:gd name="connsiteX19" fmla="*/ 1531648 w 2326295"/>
                <a:gd name="connsiteY19" fmla="*/ 1144676 h 2601298"/>
                <a:gd name="connsiteX20" fmla="*/ 1618276 w 2326295"/>
                <a:gd name="connsiteY20" fmla="*/ 894420 h 2601298"/>
                <a:gd name="connsiteX21" fmla="*/ 1483522 w 2326295"/>
                <a:gd name="connsiteY21" fmla="*/ 682664 h 2601298"/>
                <a:gd name="connsiteX22" fmla="*/ 1238078 w 2326295"/>
                <a:gd name="connsiteY22" fmla="*/ 586411 h 2601298"/>
                <a:gd name="connsiteX23" fmla="*/ 978196 w 2326295"/>
                <a:gd name="connsiteY23" fmla="*/ 620100 h 2601298"/>
                <a:gd name="connsiteX24" fmla="*/ 814566 w 2326295"/>
                <a:gd name="connsiteY24" fmla="*/ 798167 h 2601298"/>
                <a:gd name="connsiteX25" fmla="*/ 723126 w 2326295"/>
                <a:gd name="connsiteY25" fmla="*/ 990672 h 2601298"/>
                <a:gd name="connsiteX26" fmla="*/ 679813 w 2326295"/>
                <a:gd name="connsiteY26" fmla="*/ 1139864 h 2601298"/>
                <a:gd name="connsiteX27" fmla="*/ 492120 w 2326295"/>
                <a:gd name="connsiteY27" fmla="*/ 1303493 h 2601298"/>
                <a:gd name="connsiteX28" fmla="*/ 188924 w 2326295"/>
                <a:gd name="connsiteY28" fmla="*/ 1293868 h 2601298"/>
                <a:gd name="connsiteX29" fmla="*/ 1232 w 2326295"/>
                <a:gd name="connsiteY29" fmla="*/ 1026098 h 2601298"/>
                <a:gd name="connsiteX30" fmla="*/ 21919 w 2326295"/>
                <a:gd name="connsiteY30" fmla="*/ 834596 h 2601298"/>
                <a:gd name="connsiteX0" fmla="*/ 27537 w 2331913"/>
                <a:gd name="connsiteY0" fmla="*/ 834596 h 2601298"/>
                <a:gd name="connsiteX1" fmla="*/ 218605 w 2331913"/>
                <a:gd name="connsiteY1" fmla="*/ 422782 h 2601298"/>
                <a:gd name="connsiteX2" fmla="*/ 762433 w 2331913"/>
                <a:gd name="connsiteY2" fmla="*/ 61834 h 2601298"/>
                <a:gd name="connsiteX3" fmla="*/ 1465077 w 2331913"/>
                <a:gd name="connsiteY3" fmla="*/ 18521 h 2601298"/>
                <a:gd name="connsiteX4" fmla="*/ 2028155 w 2331913"/>
                <a:gd name="connsiteY4" fmla="*/ 259152 h 2601298"/>
                <a:gd name="connsiteX5" fmla="*/ 2283224 w 2331913"/>
                <a:gd name="connsiteY5" fmla="*/ 644163 h 2601298"/>
                <a:gd name="connsiteX6" fmla="*/ 2326538 w 2331913"/>
                <a:gd name="connsiteY6" fmla="*/ 1024361 h 2601298"/>
                <a:gd name="connsiteX7" fmla="*/ 2211035 w 2331913"/>
                <a:gd name="connsiteY7" fmla="*/ 1385308 h 2601298"/>
                <a:gd name="connsiteX8" fmla="*/ 1628706 w 2331913"/>
                <a:gd name="connsiteY8" fmla="*/ 1958011 h 2601298"/>
                <a:gd name="connsiteX9" fmla="*/ 1498765 w 2331913"/>
                <a:gd name="connsiteY9" fmla="*/ 2102390 h 2601298"/>
                <a:gd name="connsiteX10" fmla="*/ 1460264 w 2331913"/>
                <a:gd name="connsiteY10" fmla="*/ 2280457 h 2601298"/>
                <a:gd name="connsiteX11" fmla="*/ 1407325 w 2331913"/>
                <a:gd name="connsiteY11" fmla="*/ 2448900 h 2601298"/>
                <a:gd name="connsiteX12" fmla="*/ 1287010 w 2331913"/>
                <a:gd name="connsiteY12" fmla="*/ 2564403 h 2601298"/>
                <a:gd name="connsiteX13" fmla="*/ 1056003 w 2331913"/>
                <a:gd name="connsiteY13" fmla="*/ 2593278 h 2601298"/>
                <a:gd name="connsiteX14" fmla="*/ 829810 w 2331913"/>
                <a:gd name="connsiteY14" fmla="*/ 2434462 h 2601298"/>
                <a:gd name="connsiteX15" fmla="*/ 781683 w 2331913"/>
                <a:gd name="connsiteY15" fmla="*/ 2174580 h 2601298"/>
                <a:gd name="connsiteX16" fmla="*/ 844247 w 2331913"/>
                <a:gd name="connsiteY16" fmla="*/ 1919510 h 2601298"/>
                <a:gd name="connsiteX17" fmla="*/ 988626 w 2331913"/>
                <a:gd name="connsiteY17" fmla="*/ 1659628 h 2601298"/>
                <a:gd name="connsiteX18" fmla="*/ 1306260 w 2331913"/>
                <a:gd name="connsiteY18" fmla="*/ 1361245 h 2601298"/>
                <a:gd name="connsiteX19" fmla="*/ 1537266 w 2331913"/>
                <a:gd name="connsiteY19" fmla="*/ 1144676 h 2601298"/>
                <a:gd name="connsiteX20" fmla="*/ 1623894 w 2331913"/>
                <a:gd name="connsiteY20" fmla="*/ 894420 h 2601298"/>
                <a:gd name="connsiteX21" fmla="*/ 1489140 w 2331913"/>
                <a:gd name="connsiteY21" fmla="*/ 682664 h 2601298"/>
                <a:gd name="connsiteX22" fmla="*/ 1243696 w 2331913"/>
                <a:gd name="connsiteY22" fmla="*/ 586411 h 2601298"/>
                <a:gd name="connsiteX23" fmla="*/ 983814 w 2331913"/>
                <a:gd name="connsiteY23" fmla="*/ 620100 h 2601298"/>
                <a:gd name="connsiteX24" fmla="*/ 820184 w 2331913"/>
                <a:gd name="connsiteY24" fmla="*/ 798167 h 2601298"/>
                <a:gd name="connsiteX25" fmla="*/ 728744 w 2331913"/>
                <a:gd name="connsiteY25" fmla="*/ 990672 h 2601298"/>
                <a:gd name="connsiteX26" fmla="*/ 685431 w 2331913"/>
                <a:gd name="connsiteY26" fmla="*/ 1139864 h 2601298"/>
                <a:gd name="connsiteX27" fmla="*/ 497738 w 2331913"/>
                <a:gd name="connsiteY27" fmla="*/ 1303493 h 2601298"/>
                <a:gd name="connsiteX28" fmla="*/ 194542 w 2331913"/>
                <a:gd name="connsiteY28" fmla="*/ 1293868 h 2601298"/>
                <a:gd name="connsiteX29" fmla="*/ 6850 w 2331913"/>
                <a:gd name="connsiteY29" fmla="*/ 1026098 h 2601298"/>
                <a:gd name="connsiteX30" fmla="*/ 27537 w 2331913"/>
                <a:gd name="connsiteY30" fmla="*/ 834596 h 2601298"/>
                <a:gd name="connsiteX0" fmla="*/ 48904 w 2334230"/>
                <a:gd name="connsiteY0" fmla="*/ 745696 h 2601298"/>
                <a:gd name="connsiteX1" fmla="*/ 220922 w 2334230"/>
                <a:gd name="connsiteY1" fmla="*/ 422782 h 2601298"/>
                <a:gd name="connsiteX2" fmla="*/ 764750 w 2334230"/>
                <a:gd name="connsiteY2" fmla="*/ 61834 h 2601298"/>
                <a:gd name="connsiteX3" fmla="*/ 1467394 w 2334230"/>
                <a:gd name="connsiteY3" fmla="*/ 18521 h 2601298"/>
                <a:gd name="connsiteX4" fmla="*/ 2030472 w 2334230"/>
                <a:gd name="connsiteY4" fmla="*/ 259152 h 2601298"/>
                <a:gd name="connsiteX5" fmla="*/ 2285541 w 2334230"/>
                <a:gd name="connsiteY5" fmla="*/ 644163 h 2601298"/>
                <a:gd name="connsiteX6" fmla="*/ 2328855 w 2334230"/>
                <a:gd name="connsiteY6" fmla="*/ 1024361 h 2601298"/>
                <a:gd name="connsiteX7" fmla="*/ 2213352 w 2334230"/>
                <a:gd name="connsiteY7" fmla="*/ 1385308 h 2601298"/>
                <a:gd name="connsiteX8" fmla="*/ 1631023 w 2334230"/>
                <a:gd name="connsiteY8" fmla="*/ 1958011 h 2601298"/>
                <a:gd name="connsiteX9" fmla="*/ 1501082 w 2334230"/>
                <a:gd name="connsiteY9" fmla="*/ 2102390 h 2601298"/>
                <a:gd name="connsiteX10" fmla="*/ 1462581 w 2334230"/>
                <a:gd name="connsiteY10" fmla="*/ 2280457 h 2601298"/>
                <a:gd name="connsiteX11" fmla="*/ 1409642 w 2334230"/>
                <a:gd name="connsiteY11" fmla="*/ 2448900 h 2601298"/>
                <a:gd name="connsiteX12" fmla="*/ 1289327 w 2334230"/>
                <a:gd name="connsiteY12" fmla="*/ 2564403 h 2601298"/>
                <a:gd name="connsiteX13" fmla="*/ 1058320 w 2334230"/>
                <a:gd name="connsiteY13" fmla="*/ 2593278 h 2601298"/>
                <a:gd name="connsiteX14" fmla="*/ 832127 w 2334230"/>
                <a:gd name="connsiteY14" fmla="*/ 2434462 h 2601298"/>
                <a:gd name="connsiteX15" fmla="*/ 784000 w 2334230"/>
                <a:gd name="connsiteY15" fmla="*/ 2174580 h 2601298"/>
                <a:gd name="connsiteX16" fmla="*/ 846564 w 2334230"/>
                <a:gd name="connsiteY16" fmla="*/ 1919510 h 2601298"/>
                <a:gd name="connsiteX17" fmla="*/ 990943 w 2334230"/>
                <a:gd name="connsiteY17" fmla="*/ 1659628 h 2601298"/>
                <a:gd name="connsiteX18" fmla="*/ 1308577 w 2334230"/>
                <a:gd name="connsiteY18" fmla="*/ 1361245 h 2601298"/>
                <a:gd name="connsiteX19" fmla="*/ 1539583 w 2334230"/>
                <a:gd name="connsiteY19" fmla="*/ 1144676 h 2601298"/>
                <a:gd name="connsiteX20" fmla="*/ 1626211 w 2334230"/>
                <a:gd name="connsiteY20" fmla="*/ 894420 h 2601298"/>
                <a:gd name="connsiteX21" fmla="*/ 1491457 w 2334230"/>
                <a:gd name="connsiteY21" fmla="*/ 682664 h 2601298"/>
                <a:gd name="connsiteX22" fmla="*/ 1246013 w 2334230"/>
                <a:gd name="connsiteY22" fmla="*/ 586411 h 2601298"/>
                <a:gd name="connsiteX23" fmla="*/ 986131 w 2334230"/>
                <a:gd name="connsiteY23" fmla="*/ 620100 h 2601298"/>
                <a:gd name="connsiteX24" fmla="*/ 822501 w 2334230"/>
                <a:gd name="connsiteY24" fmla="*/ 798167 h 2601298"/>
                <a:gd name="connsiteX25" fmla="*/ 731061 w 2334230"/>
                <a:gd name="connsiteY25" fmla="*/ 990672 h 2601298"/>
                <a:gd name="connsiteX26" fmla="*/ 687748 w 2334230"/>
                <a:gd name="connsiteY26" fmla="*/ 1139864 h 2601298"/>
                <a:gd name="connsiteX27" fmla="*/ 500055 w 2334230"/>
                <a:gd name="connsiteY27" fmla="*/ 1303493 h 2601298"/>
                <a:gd name="connsiteX28" fmla="*/ 196859 w 2334230"/>
                <a:gd name="connsiteY28" fmla="*/ 1293868 h 2601298"/>
                <a:gd name="connsiteX29" fmla="*/ 9167 w 2334230"/>
                <a:gd name="connsiteY29" fmla="*/ 1026098 h 2601298"/>
                <a:gd name="connsiteX30" fmla="*/ 48904 w 2334230"/>
                <a:gd name="connsiteY30" fmla="*/ 745696 h 2601298"/>
                <a:gd name="connsiteX0" fmla="*/ 48904 w 2334230"/>
                <a:gd name="connsiteY0" fmla="*/ 745696 h 2601298"/>
                <a:gd name="connsiteX1" fmla="*/ 220922 w 2334230"/>
                <a:gd name="connsiteY1" fmla="*/ 422782 h 2601298"/>
                <a:gd name="connsiteX2" fmla="*/ 764750 w 2334230"/>
                <a:gd name="connsiteY2" fmla="*/ 61834 h 2601298"/>
                <a:gd name="connsiteX3" fmla="*/ 1467394 w 2334230"/>
                <a:gd name="connsiteY3" fmla="*/ 18521 h 2601298"/>
                <a:gd name="connsiteX4" fmla="*/ 2030472 w 2334230"/>
                <a:gd name="connsiteY4" fmla="*/ 259152 h 2601298"/>
                <a:gd name="connsiteX5" fmla="*/ 2285541 w 2334230"/>
                <a:gd name="connsiteY5" fmla="*/ 644163 h 2601298"/>
                <a:gd name="connsiteX6" fmla="*/ 2328855 w 2334230"/>
                <a:gd name="connsiteY6" fmla="*/ 1024361 h 2601298"/>
                <a:gd name="connsiteX7" fmla="*/ 2213352 w 2334230"/>
                <a:gd name="connsiteY7" fmla="*/ 1385308 h 2601298"/>
                <a:gd name="connsiteX8" fmla="*/ 1631023 w 2334230"/>
                <a:gd name="connsiteY8" fmla="*/ 1958011 h 2601298"/>
                <a:gd name="connsiteX9" fmla="*/ 1501082 w 2334230"/>
                <a:gd name="connsiteY9" fmla="*/ 2102390 h 2601298"/>
                <a:gd name="connsiteX10" fmla="*/ 1462581 w 2334230"/>
                <a:gd name="connsiteY10" fmla="*/ 2280457 h 2601298"/>
                <a:gd name="connsiteX11" fmla="*/ 1409642 w 2334230"/>
                <a:gd name="connsiteY11" fmla="*/ 2448900 h 2601298"/>
                <a:gd name="connsiteX12" fmla="*/ 1289327 w 2334230"/>
                <a:gd name="connsiteY12" fmla="*/ 2564403 h 2601298"/>
                <a:gd name="connsiteX13" fmla="*/ 1058320 w 2334230"/>
                <a:gd name="connsiteY13" fmla="*/ 2593278 h 2601298"/>
                <a:gd name="connsiteX14" fmla="*/ 832127 w 2334230"/>
                <a:gd name="connsiteY14" fmla="*/ 2434462 h 2601298"/>
                <a:gd name="connsiteX15" fmla="*/ 784000 w 2334230"/>
                <a:gd name="connsiteY15" fmla="*/ 2174580 h 2601298"/>
                <a:gd name="connsiteX16" fmla="*/ 846564 w 2334230"/>
                <a:gd name="connsiteY16" fmla="*/ 1919510 h 2601298"/>
                <a:gd name="connsiteX17" fmla="*/ 990943 w 2334230"/>
                <a:gd name="connsiteY17" fmla="*/ 1659628 h 2601298"/>
                <a:gd name="connsiteX18" fmla="*/ 1308577 w 2334230"/>
                <a:gd name="connsiteY18" fmla="*/ 1361245 h 2601298"/>
                <a:gd name="connsiteX19" fmla="*/ 1539583 w 2334230"/>
                <a:gd name="connsiteY19" fmla="*/ 1144676 h 2601298"/>
                <a:gd name="connsiteX20" fmla="*/ 1626211 w 2334230"/>
                <a:gd name="connsiteY20" fmla="*/ 894420 h 2601298"/>
                <a:gd name="connsiteX21" fmla="*/ 1491457 w 2334230"/>
                <a:gd name="connsiteY21" fmla="*/ 682664 h 2601298"/>
                <a:gd name="connsiteX22" fmla="*/ 1246013 w 2334230"/>
                <a:gd name="connsiteY22" fmla="*/ 586411 h 2601298"/>
                <a:gd name="connsiteX23" fmla="*/ 986131 w 2334230"/>
                <a:gd name="connsiteY23" fmla="*/ 620100 h 2601298"/>
                <a:gd name="connsiteX24" fmla="*/ 822501 w 2334230"/>
                <a:gd name="connsiteY24" fmla="*/ 798167 h 2601298"/>
                <a:gd name="connsiteX25" fmla="*/ 731061 w 2334230"/>
                <a:gd name="connsiteY25" fmla="*/ 990672 h 2601298"/>
                <a:gd name="connsiteX26" fmla="*/ 687748 w 2334230"/>
                <a:gd name="connsiteY26" fmla="*/ 1139864 h 2601298"/>
                <a:gd name="connsiteX27" fmla="*/ 500055 w 2334230"/>
                <a:gd name="connsiteY27" fmla="*/ 1303493 h 2601298"/>
                <a:gd name="connsiteX28" fmla="*/ 196859 w 2334230"/>
                <a:gd name="connsiteY28" fmla="*/ 1293868 h 2601298"/>
                <a:gd name="connsiteX29" fmla="*/ 9167 w 2334230"/>
                <a:gd name="connsiteY29" fmla="*/ 1026098 h 2601298"/>
                <a:gd name="connsiteX30" fmla="*/ 48904 w 2334230"/>
                <a:gd name="connsiteY30" fmla="*/ 745696 h 2601298"/>
                <a:gd name="connsiteX0" fmla="*/ 44193 w 2335869"/>
                <a:gd name="connsiteY0" fmla="*/ 732996 h 2601298"/>
                <a:gd name="connsiteX1" fmla="*/ 222561 w 2335869"/>
                <a:gd name="connsiteY1" fmla="*/ 422782 h 2601298"/>
                <a:gd name="connsiteX2" fmla="*/ 766389 w 2335869"/>
                <a:gd name="connsiteY2" fmla="*/ 61834 h 2601298"/>
                <a:gd name="connsiteX3" fmla="*/ 1469033 w 2335869"/>
                <a:gd name="connsiteY3" fmla="*/ 18521 h 2601298"/>
                <a:gd name="connsiteX4" fmla="*/ 2032111 w 2335869"/>
                <a:gd name="connsiteY4" fmla="*/ 259152 h 2601298"/>
                <a:gd name="connsiteX5" fmla="*/ 2287180 w 2335869"/>
                <a:gd name="connsiteY5" fmla="*/ 644163 h 2601298"/>
                <a:gd name="connsiteX6" fmla="*/ 2330494 w 2335869"/>
                <a:gd name="connsiteY6" fmla="*/ 1024361 h 2601298"/>
                <a:gd name="connsiteX7" fmla="*/ 2214991 w 2335869"/>
                <a:gd name="connsiteY7" fmla="*/ 1385308 h 2601298"/>
                <a:gd name="connsiteX8" fmla="*/ 1632662 w 2335869"/>
                <a:gd name="connsiteY8" fmla="*/ 1958011 h 2601298"/>
                <a:gd name="connsiteX9" fmla="*/ 1502721 w 2335869"/>
                <a:gd name="connsiteY9" fmla="*/ 2102390 h 2601298"/>
                <a:gd name="connsiteX10" fmla="*/ 1464220 w 2335869"/>
                <a:gd name="connsiteY10" fmla="*/ 2280457 h 2601298"/>
                <a:gd name="connsiteX11" fmla="*/ 1411281 w 2335869"/>
                <a:gd name="connsiteY11" fmla="*/ 2448900 h 2601298"/>
                <a:gd name="connsiteX12" fmla="*/ 1290966 w 2335869"/>
                <a:gd name="connsiteY12" fmla="*/ 2564403 h 2601298"/>
                <a:gd name="connsiteX13" fmla="*/ 1059959 w 2335869"/>
                <a:gd name="connsiteY13" fmla="*/ 2593278 h 2601298"/>
                <a:gd name="connsiteX14" fmla="*/ 833766 w 2335869"/>
                <a:gd name="connsiteY14" fmla="*/ 2434462 h 2601298"/>
                <a:gd name="connsiteX15" fmla="*/ 785639 w 2335869"/>
                <a:gd name="connsiteY15" fmla="*/ 2174580 h 2601298"/>
                <a:gd name="connsiteX16" fmla="*/ 848203 w 2335869"/>
                <a:gd name="connsiteY16" fmla="*/ 1919510 h 2601298"/>
                <a:gd name="connsiteX17" fmla="*/ 992582 w 2335869"/>
                <a:gd name="connsiteY17" fmla="*/ 1659628 h 2601298"/>
                <a:gd name="connsiteX18" fmla="*/ 1310216 w 2335869"/>
                <a:gd name="connsiteY18" fmla="*/ 1361245 h 2601298"/>
                <a:gd name="connsiteX19" fmla="*/ 1541222 w 2335869"/>
                <a:gd name="connsiteY19" fmla="*/ 1144676 h 2601298"/>
                <a:gd name="connsiteX20" fmla="*/ 1627850 w 2335869"/>
                <a:gd name="connsiteY20" fmla="*/ 894420 h 2601298"/>
                <a:gd name="connsiteX21" fmla="*/ 1493096 w 2335869"/>
                <a:gd name="connsiteY21" fmla="*/ 682664 h 2601298"/>
                <a:gd name="connsiteX22" fmla="*/ 1247652 w 2335869"/>
                <a:gd name="connsiteY22" fmla="*/ 586411 h 2601298"/>
                <a:gd name="connsiteX23" fmla="*/ 987770 w 2335869"/>
                <a:gd name="connsiteY23" fmla="*/ 620100 h 2601298"/>
                <a:gd name="connsiteX24" fmla="*/ 824140 w 2335869"/>
                <a:gd name="connsiteY24" fmla="*/ 798167 h 2601298"/>
                <a:gd name="connsiteX25" fmla="*/ 732700 w 2335869"/>
                <a:gd name="connsiteY25" fmla="*/ 990672 h 2601298"/>
                <a:gd name="connsiteX26" fmla="*/ 689387 w 2335869"/>
                <a:gd name="connsiteY26" fmla="*/ 1139864 h 2601298"/>
                <a:gd name="connsiteX27" fmla="*/ 501694 w 2335869"/>
                <a:gd name="connsiteY27" fmla="*/ 1303493 h 2601298"/>
                <a:gd name="connsiteX28" fmla="*/ 198498 w 2335869"/>
                <a:gd name="connsiteY28" fmla="*/ 1293868 h 2601298"/>
                <a:gd name="connsiteX29" fmla="*/ 10806 w 2335869"/>
                <a:gd name="connsiteY29" fmla="*/ 1026098 h 2601298"/>
                <a:gd name="connsiteX30" fmla="*/ 44193 w 2335869"/>
                <a:gd name="connsiteY30" fmla="*/ 732996 h 2601298"/>
                <a:gd name="connsiteX0" fmla="*/ 42646 w 2334322"/>
                <a:gd name="connsiteY0" fmla="*/ 732996 h 2601298"/>
                <a:gd name="connsiteX1" fmla="*/ 221014 w 2334322"/>
                <a:gd name="connsiteY1" fmla="*/ 422782 h 2601298"/>
                <a:gd name="connsiteX2" fmla="*/ 764842 w 2334322"/>
                <a:gd name="connsiteY2" fmla="*/ 61834 h 2601298"/>
                <a:gd name="connsiteX3" fmla="*/ 1467486 w 2334322"/>
                <a:gd name="connsiteY3" fmla="*/ 18521 h 2601298"/>
                <a:gd name="connsiteX4" fmla="*/ 2030564 w 2334322"/>
                <a:gd name="connsiteY4" fmla="*/ 259152 h 2601298"/>
                <a:gd name="connsiteX5" fmla="*/ 2285633 w 2334322"/>
                <a:gd name="connsiteY5" fmla="*/ 644163 h 2601298"/>
                <a:gd name="connsiteX6" fmla="*/ 2328947 w 2334322"/>
                <a:gd name="connsiteY6" fmla="*/ 1024361 h 2601298"/>
                <a:gd name="connsiteX7" fmla="*/ 2213444 w 2334322"/>
                <a:gd name="connsiteY7" fmla="*/ 1385308 h 2601298"/>
                <a:gd name="connsiteX8" fmla="*/ 1631115 w 2334322"/>
                <a:gd name="connsiteY8" fmla="*/ 1958011 h 2601298"/>
                <a:gd name="connsiteX9" fmla="*/ 1501174 w 2334322"/>
                <a:gd name="connsiteY9" fmla="*/ 2102390 h 2601298"/>
                <a:gd name="connsiteX10" fmla="*/ 1462673 w 2334322"/>
                <a:gd name="connsiteY10" fmla="*/ 2280457 h 2601298"/>
                <a:gd name="connsiteX11" fmla="*/ 1409734 w 2334322"/>
                <a:gd name="connsiteY11" fmla="*/ 2448900 h 2601298"/>
                <a:gd name="connsiteX12" fmla="*/ 1289419 w 2334322"/>
                <a:gd name="connsiteY12" fmla="*/ 2564403 h 2601298"/>
                <a:gd name="connsiteX13" fmla="*/ 1058412 w 2334322"/>
                <a:gd name="connsiteY13" fmla="*/ 2593278 h 2601298"/>
                <a:gd name="connsiteX14" fmla="*/ 832219 w 2334322"/>
                <a:gd name="connsiteY14" fmla="*/ 2434462 h 2601298"/>
                <a:gd name="connsiteX15" fmla="*/ 784092 w 2334322"/>
                <a:gd name="connsiteY15" fmla="*/ 2174580 h 2601298"/>
                <a:gd name="connsiteX16" fmla="*/ 846656 w 2334322"/>
                <a:gd name="connsiteY16" fmla="*/ 1919510 h 2601298"/>
                <a:gd name="connsiteX17" fmla="*/ 991035 w 2334322"/>
                <a:gd name="connsiteY17" fmla="*/ 1659628 h 2601298"/>
                <a:gd name="connsiteX18" fmla="*/ 1308669 w 2334322"/>
                <a:gd name="connsiteY18" fmla="*/ 1361245 h 2601298"/>
                <a:gd name="connsiteX19" fmla="*/ 1539675 w 2334322"/>
                <a:gd name="connsiteY19" fmla="*/ 1144676 h 2601298"/>
                <a:gd name="connsiteX20" fmla="*/ 1626303 w 2334322"/>
                <a:gd name="connsiteY20" fmla="*/ 894420 h 2601298"/>
                <a:gd name="connsiteX21" fmla="*/ 1491549 w 2334322"/>
                <a:gd name="connsiteY21" fmla="*/ 682664 h 2601298"/>
                <a:gd name="connsiteX22" fmla="*/ 1246105 w 2334322"/>
                <a:gd name="connsiteY22" fmla="*/ 586411 h 2601298"/>
                <a:gd name="connsiteX23" fmla="*/ 986223 w 2334322"/>
                <a:gd name="connsiteY23" fmla="*/ 620100 h 2601298"/>
                <a:gd name="connsiteX24" fmla="*/ 822593 w 2334322"/>
                <a:gd name="connsiteY24" fmla="*/ 798167 h 2601298"/>
                <a:gd name="connsiteX25" fmla="*/ 731153 w 2334322"/>
                <a:gd name="connsiteY25" fmla="*/ 990672 h 2601298"/>
                <a:gd name="connsiteX26" fmla="*/ 687840 w 2334322"/>
                <a:gd name="connsiteY26" fmla="*/ 1139864 h 2601298"/>
                <a:gd name="connsiteX27" fmla="*/ 500147 w 2334322"/>
                <a:gd name="connsiteY27" fmla="*/ 1303493 h 2601298"/>
                <a:gd name="connsiteX28" fmla="*/ 196951 w 2334322"/>
                <a:gd name="connsiteY28" fmla="*/ 1293868 h 2601298"/>
                <a:gd name="connsiteX29" fmla="*/ 9259 w 2334322"/>
                <a:gd name="connsiteY29" fmla="*/ 1026098 h 2601298"/>
                <a:gd name="connsiteX30" fmla="*/ 42646 w 2334322"/>
                <a:gd name="connsiteY30" fmla="*/ 732996 h 2601298"/>
                <a:gd name="connsiteX0" fmla="*/ 42646 w 2334322"/>
                <a:gd name="connsiteY0" fmla="*/ 732996 h 2601298"/>
                <a:gd name="connsiteX1" fmla="*/ 221014 w 2334322"/>
                <a:gd name="connsiteY1" fmla="*/ 422782 h 2601298"/>
                <a:gd name="connsiteX2" fmla="*/ 764842 w 2334322"/>
                <a:gd name="connsiteY2" fmla="*/ 61834 h 2601298"/>
                <a:gd name="connsiteX3" fmla="*/ 1467486 w 2334322"/>
                <a:gd name="connsiteY3" fmla="*/ 18521 h 2601298"/>
                <a:gd name="connsiteX4" fmla="*/ 2030564 w 2334322"/>
                <a:gd name="connsiteY4" fmla="*/ 259152 h 2601298"/>
                <a:gd name="connsiteX5" fmla="*/ 2285633 w 2334322"/>
                <a:gd name="connsiteY5" fmla="*/ 644163 h 2601298"/>
                <a:gd name="connsiteX6" fmla="*/ 2328947 w 2334322"/>
                <a:gd name="connsiteY6" fmla="*/ 1024361 h 2601298"/>
                <a:gd name="connsiteX7" fmla="*/ 2213444 w 2334322"/>
                <a:gd name="connsiteY7" fmla="*/ 1385308 h 2601298"/>
                <a:gd name="connsiteX8" fmla="*/ 1631115 w 2334322"/>
                <a:gd name="connsiteY8" fmla="*/ 1958011 h 2601298"/>
                <a:gd name="connsiteX9" fmla="*/ 1501174 w 2334322"/>
                <a:gd name="connsiteY9" fmla="*/ 2102390 h 2601298"/>
                <a:gd name="connsiteX10" fmla="*/ 1462673 w 2334322"/>
                <a:gd name="connsiteY10" fmla="*/ 2280457 h 2601298"/>
                <a:gd name="connsiteX11" fmla="*/ 1409734 w 2334322"/>
                <a:gd name="connsiteY11" fmla="*/ 2448900 h 2601298"/>
                <a:gd name="connsiteX12" fmla="*/ 1289419 w 2334322"/>
                <a:gd name="connsiteY12" fmla="*/ 2564403 h 2601298"/>
                <a:gd name="connsiteX13" fmla="*/ 1058412 w 2334322"/>
                <a:gd name="connsiteY13" fmla="*/ 2593278 h 2601298"/>
                <a:gd name="connsiteX14" fmla="*/ 832219 w 2334322"/>
                <a:gd name="connsiteY14" fmla="*/ 2434462 h 2601298"/>
                <a:gd name="connsiteX15" fmla="*/ 784092 w 2334322"/>
                <a:gd name="connsiteY15" fmla="*/ 2174580 h 2601298"/>
                <a:gd name="connsiteX16" fmla="*/ 846656 w 2334322"/>
                <a:gd name="connsiteY16" fmla="*/ 1919510 h 2601298"/>
                <a:gd name="connsiteX17" fmla="*/ 991035 w 2334322"/>
                <a:gd name="connsiteY17" fmla="*/ 1659628 h 2601298"/>
                <a:gd name="connsiteX18" fmla="*/ 1308669 w 2334322"/>
                <a:gd name="connsiteY18" fmla="*/ 1361245 h 2601298"/>
                <a:gd name="connsiteX19" fmla="*/ 1539675 w 2334322"/>
                <a:gd name="connsiteY19" fmla="*/ 1144676 h 2601298"/>
                <a:gd name="connsiteX20" fmla="*/ 1626303 w 2334322"/>
                <a:gd name="connsiteY20" fmla="*/ 894420 h 2601298"/>
                <a:gd name="connsiteX21" fmla="*/ 1491549 w 2334322"/>
                <a:gd name="connsiteY21" fmla="*/ 682664 h 2601298"/>
                <a:gd name="connsiteX22" fmla="*/ 1246105 w 2334322"/>
                <a:gd name="connsiteY22" fmla="*/ 586411 h 2601298"/>
                <a:gd name="connsiteX23" fmla="*/ 986223 w 2334322"/>
                <a:gd name="connsiteY23" fmla="*/ 620100 h 2601298"/>
                <a:gd name="connsiteX24" fmla="*/ 822593 w 2334322"/>
                <a:gd name="connsiteY24" fmla="*/ 798167 h 2601298"/>
                <a:gd name="connsiteX25" fmla="*/ 731153 w 2334322"/>
                <a:gd name="connsiteY25" fmla="*/ 990672 h 2601298"/>
                <a:gd name="connsiteX26" fmla="*/ 687840 w 2334322"/>
                <a:gd name="connsiteY26" fmla="*/ 1139864 h 2601298"/>
                <a:gd name="connsiteX27" fmla="*/ 500147 w 2334322"/>
                <a:gd name="connsiteY27" fmla="*/ 1303493 h 2601298"/>
                <a:gd name="connsiteX28" fmla="*/ 196951 w 2334322"/>
                <a:gd name="connsiteY28" fmla="*/ 1293868 h 2601298"/>
                <a:gd name="connsiteX29" fmla="*/ 9259 w 2334322"/>
                <a:gd name="connsiteY29" fmla="*/ 1026098 h 2601298"/>
                <a:gd name="connsiteX30" fmla="*/ 42646 w 2334322"/>
                <a:gd name="connsiteY30" fmla="*/ 732996 h 2601298"/>
                <a:gd name="connsiteX0" fmla="*/ 42646 w 2334322"/>
                <a:gd name="connsiteY0" fmla="*/ 732996 h 2601298"/>
                <a:gd name="connsiteX1" fmla="*/ 221014 w 2334322"/>
                <a:gd name="connsiteY1" fmla="*/ 422782 h 2601298"/>
                <a:gd name="connsiteX2" fmla="*/ 764842 w 2334322"/>
                <a:gd name="connsiteY2" fmla="*/ 61834 h 2601298"/>
                <a:gd name="connsiteX3" fmla="*/ 1467486 w 2334322"/>
                <a:gd name="connsiteY3" fmla="*/ 18521 h 2601298"/>
                <a:gd name="connsiteX4" fmla="*/ 2030564 w 2334322"/>
                <a:gd name="connsiteY4" fmla="*/ 259152 h 2601298"/>
                <a:gd name="connsiteX5" fmla="*/ 2285633 w 2334322"/>
                <a:gd name="connsiteY5" fmla="*/ 644163 h 2601298"/>
                <a:gd name="connsiteX6" fmla="*/ 2328947 w 2334322"/>
                <a:gd name="connsiteY6" fmla="*/ 1024361 h 2601298"/>
                <a:gd name="connsiteX7" fmla="*/ 2213444 w 2334322"/>
                <a:gd name="connsiteY7" fmla="*/ 1385308 h 2601298"/>
                <a:gd name="connsiteX8" fmla="*/ 1631115 w 2334322"/>
                <a:gd name="connsiteY8" fmla="*/ 1958011 h 2601298"/>
                <a:gd name="connsiteX9" fmla="*/ 1501174 w 2334322"/>
                <a:gd name="connsiteY9" fmla="*/ 2102390 h 2601298"/>
                <a:gd name="connsiteX10" fmla="*/ 1462673 w 2334322"/>
                <a:gd name="connsiteY10" fmla="*/ 2280457 h 2601298"/>
                <a:gd name="connsiteX11" fmla="*/ 1409734 w 2334322"/>
                <a:gd name="connsiteY11" fmla="*/ 2448900 h 2601298"/>
                <a:gd name="connsiteX12" fmla="*/ 1289419 w 2334322"/>
                <a:gd name="connsiteY12" fmla="*/ 2564403 h 2601298"/>
                <a:gd name="connsiteX13" fmla="*/ 1058412 w 2334322"/>
                <a:gd name="connsiteY13" fmla="*/ 2593278 h 2601298"/>
                <a:gd name="connsiteX14" fmla="*/ 832219 w 2334322"/>
                <a:gd name="connsiteY14" fmla="*/ 2434462 h 2601298"/>
                <a:gd name="connsiteX15" fmla="*/ 784092 w 2334322"/>
                <a:gd name="connsiteY15" fmla="*/ 2174580 h 2601298"/>
                <a:gd name="connsiteX16" fmla="*/ 846656 w 2334322"/>
                <a:gd name="connsiteY16" fmla="*/ 1919510 h 2601298"/>
                <a:gd name="connsiteX17" fmla="*/ 991035 w 2334322"/>
                <a:gd name="connsiteY17" fmla="*/ 1659628 h 2601298"/>
                <a:gd name="connsiteX18" fmla="*/ 1308669 w 2334322"/>
                <a:gd name="connsiteY18" fmla="*/ 1361245 h 2601298"/>
                <a:gd name="connsiteX19" fmla="*/ 1539675 w 2334322"/>
                <a:gd name="connsiteY19" fmla="*/ 1144676 h 2601298"/>
                <a:gd name="connsiteX20" fmla="*/ 1626303 w 2334322"/>
                <a:gd name="connsiteY20" fmla="*/ 894420 h 2601298"/>
                <a:gd name="connsiteX21" fmla="*/ 1491549 w 2334322"/>
                <a:gd name="connsiteY21" fmla="*/ 682664 h 2601298"/>
                <a:gd name="connsiteX22" fmla="*/ 1246105 w 2334322"/>
                <a:gd name="connsiteY22" fmla="*/ 586411 h 2601298"/>
                <a:gd name="connsiteX23" fmla="*/ 986223 w 2334322"/>
                <a:gd name="connsiteY23" fmla="*/ 620100 h 2601298"/>
                <a:gd name="connsiteX24" fmla="*/ 822593 w 2334322"/>
                <a:gd name="connsiteY24" fmla="*/ 798167 h 2601298"/>
                <a:gd name="connsiteX25" fmla="*/ 731153 w 2334322"/>
                <a:gd name="connsiteY25" fmla="*/ 990672 h 2601298"/>
                <a:gd name="connsiteX26" fmla="*/ 687840 w 2334322"/>
                <a:gd name="connsiteY26" fmla="*/ 1139864 h 2601298"/>
                <a:gd name="connsiteX27" fmla="*/ 500147 w 2334322"/>
                <a:gd name="connsiteY27" fmla="*/ 1303493 h 2601298"/>
                <a:gd name="connsiteX28" fmla="*/ 196951 w 2334322"/>
                <a:gd name="connsiteY28" fmla="*/ 1293868 h 2601298"/>
                <a:gd name="connsiteX29" fmla="*/ 9259 w 2334322"/>
                <a:gd name="connsiteY29" fmla="*/ 1026098 h 2601298"/>
                <a:gd name="connsiteX30" fmla="*/ 42646 w 2334322"/>
                <a:gd name="connsiteY30" fmla="*/ 732996 h 2601298"/>
                <a:gd name="connsiteX0" fmla="*/ 42646 w 2334322"/>
                <a:gd name="connsiteY0" fmla="*/ 732073 h 2600375"/>
                <a:gd name="connsiteX1" fmla="*/ 252764 w 2334322"/>
                <a:gd name="connsiteY1" fmla="*/ 399634 h 2600375"/>
                <a:gd name="connsiteX2" fmla="*/ 764842 w 2334322"/>
                <a:gd name="connsiteY2" fmla="*/ 60911 h 2600375"/>
                <a:gd name="connsiteX3" fmla="*/ 1467486 w 2334322"/>
                <a:gd name="connsiteY3" fmla="*/ 17598 h 2600375"/>
                <a:gd name="connsiteX4" fmla="*/ 2030564 w 2334322"/>
                <a:gd name="connsiteY4" fmla="*/ 258229 h 2600375"/>
                <a:gd name="connsiteX5" fmla="*/ 2285633 w 2334322"/>
                <a:gd name="connsiteY5" fmla="*/ 643240 h 2600375"/>
                <a:gd name="connsiteX6" fmla="*/ 2328947 w 2334322"/>
                <a:gd name="connsiteY6" fmla="*/ 1023438 h 2600375"/>
                <a:gd name="connsiteX7" fmla="*/ 2213444 w 2334322"/>
                <a:gd name="connsiteY7" fmla="*/ 1384385 h 2600375"/>
                <a:gd name="connsiteX8" fmla="*/ 1631115 w 2334322"/>
                <a:gd name="connsiteY8" fmla="*/ 1957088 h 2600375"/>
                <a:gd name="connsiteX9" fmla="*/ 1501174 w 2334322"/>
                <a:gd name="connsiteY9" fmla="*/ 2101467 h 2600375"/>
                <a:gd name="connsiteX10" fmla="*/ 1462673 w 2334322"/>
                <a:gd name="connsiteY10" fmla="*/ 2279534 h 2600375"/>
                <a:gd name="connsiteX11" fmla="*/ 1409734 w 2334322"/>
                <a:gd name="connsiteY11" fmla="*/ 2447977 h 2600375"/>
                <a:gd name="connsiteX12" fmla="*/ 1289419 w 2334322"/>
                <a:gd name="connsiteY12" fmla="*/ 2563480 h 2600375"/>
                <a:gd name="connsiteX13" fmla="*/ 1058412 w 2334322"/>
                <a:gd name="connsiteY13" fmla="*/ 2592355 h 2600375"/>
                <a:gd name="connsiteX14" fmla="*/ 832219 w 2334322"/>
                <a:gd name="connsiteY14" fmla="*/ 2433539 h 2600375"/>
                <a:gd name="connsiteX15" fmla="*/ 784092 w 2334322"/>
                <a:gd name="connsiteY15" fmla="*/ 2173657 h 2600375"/>
                <a:gd name="connsiteX16" fmla="*/ 846656 w 2334322"/>
                <a:gd name="connsiteY16" fmla="*/ 1918587 h 2600375"/>
                <a:gd name="connsiteX17" fmla="*/ 991035 w 2334322"/>
                <a:gd name="connsiteY17" fmla="*/ 1658705 h 2600375"/>
                <a:gd name="connsiteX18" fmla="*/ 1308669 w 2334322"/>
                <a:gd name="connsiteY18" fmla="*/ 1360322 h 2600375"/>
                <a:gd name="connsiteX19" fmla="*/ 1539675 w 2334322"/>
                <a:gd name="connsiteY19" fmla="*/ 1143753 h 2600375"/>
                <a:gd name="connsiteX20" fmla="*/ 1626303 w 2334322"/>
                <a:gd name="connsiteY20" fmla="*/ 893497 h 2600375"/>
                <a:gd name="connsiteX21" fmla="*/ 1491549 w 2334322"/>
                <a:gd name="connsiteY21" fmla="*/ 681741 h 2600375"/>
                <a:gd name="connsiteX22" fmla="*/ 1246105 w 2334322"/>
                <a:gd name="connsiteY22" fmla="*/ 585488 h 2600375"/>
                <a:gd name="connsiteX23" fmla="*/ 986223 w 2334322"/>
                <a:gd name="connsiteY23" fmla="*/ 619177 h 2600375"/>
                <a:gd name="connsiteX24" fmla="*/ 822593 w 2334322"/>
                <a:gd name="connsiteY24" fmla="*/ 797244 h 2600375"/>
                <a:gd name="connsiteX25" fmla="*/ 731153 w 2334322"/>
                <a:gd name="connsiteY25" fmla="*/ 989749 h 2600375"/>
                <a:gd name="connsiteX26" fmla="*/ 687840 w 2334322"/>
                <a:gd name="connsiteY26" fmla="*/ 1138941 h 2600375"/>
                <a:gd name="connsiteX27" fmla="*/ 500147 w 2334322"/>
                <a:gd name="connsiteY27" fmla="*/ 1302570 h 2600375"/>
                <a:gd name="connsiteX28" fmla="*/ 196951 w 2334322"/>
                <a:gd name="connsiteY28" fmla="*/ 1292945 h 2600375"/>
                <a:gd name="connsiteX29" fmla="*/ 9259 w 2334322"/>
                <a:gd name="connsiteY29" fmla="*/ 1025175 h 2600375"/>
                <a:gd name="connsiteX30" fmla="*/ 42646 w 2334322"/>
                <a:gd name="connsiteY30" fmla="*/ 732073 h 2600375"/>
                <a:gd name="connsiteX0" fmla="*/ 42646 w 2334322"/>
                <a:gd name="connsiteY0" fmla="*/ 732073 h 2600375"/>
                <a:gd name="connsiteX1" fmla="*/ 252764 w 2334322"/>
                <a:gd name="connsiteY1" fmla="*/ 399634 h 2600375"/>
                <a:gd name="connsiteX2" fmla="*/ 764842 w 2334322"/>
                <a:gd name="connsiteY2" fmla="*/ 60911 h 2600375"/>
                <a:gd name="connsiteX3" fmla="*/ 1467486 w 2334322"/>
                <a:gd name="connsiteY3" fmla="*/ 17598 h 2600375"/>
                <a:gd name="connsiteX4" fmla="*/ 2030564 w 2334322"/>
                <a:gd name="connsiteY4" fmla="*/ 258229 h 2600375"/>
                <a:gd name="connsiteX5" fmla="*/ 2285633 w 2334322"/>
                <a:gd name="connsiteY5" fmla="*/ 643240 h 2600375"/>
                <a:gd name="connsiteX6" fmla="*/ 2328947 w 2334322"/>
                <a:gd name="connsiteY6" fmla="*/ 1023438 h 2600375"/>
                <a:gd name="connsiteX7" fmla="*/ 2213444 w 2334322"/>
                <a:gd name="connsiteY7" fmla="*/ 1384385 h 2600375"/>
                <a:gd name="connsiteX8" fmla="*/ 1631115 w 2334322"/>
                <a:gd name="connsiteY8" fmla="*/ 1957088 h 2600375"/>
                <a:gd name="connsiteX9" fmla="*/ 1501174 w 2334322"/>
                <a:gd name="connsiteY9" fmla="*/ 2101467 h 2600375"/>
                <a:gd name="connsiteX10" fmla="*/ 1462673 w 2334322"/>
                <a:gd name="connsiteY10" fmla="*/ 2279534 h 2600375"/>
                <a:gd name="connsiteX11" fmla="*/ 1409734 w 2334322"/>
                <a:gd name="connsiteY11" fmla="*/ 2447977 h 2600375"/>
                <a:gd name="connsiteX12" fmla="*/ 1289419 w 2334322"/>
                <a:gd name="connsiteY12" fmla="*/ 2563480 h 2600375"/>
                <a:gd name="connsiteX13" fmla="*/ 1058412 w 2334322"/>
                <a:gd name="connsiteY13" fmla="*/ 2592355 h 2600375"/>
                <a:gd name="connsiteX14" fmla="*/ 832219 w 2334322"/>
                <a:gd name="connsiteY14" fmla="*/ 2433539 h 2600375"/>
                <a:gd name="connsiteX15" fmla="*/ 784092 w 2334322"/>
                <a:gd name="connsiteY15" fmla="*/ 2173657 h 2600375"/>
                <a:gd name="connsiteX16" fmla="*/ 846656 w 2334322"/>
                <a:gd name="connsiteY16" fmla="*/ 1918587 h 2600375"/>
                <a:gd name="connsiteX17" fmla="*/ 991035 w 2334322"/>
                <a:gd name="connsiteY17" fmla="*/ 1658705 h 2600375"/>
                <a:gd name="connsiteX18" fmla="*/ 1308669 w 2334322"/>
                <a:gd name="connsiteY18" fmla="*/ 1360322 h 2600375"/>
                <a:gd name="connsiteX19" fmla="*/ 1539675 w 2334322"/>
                <a:gd name="connsiteY19" fmla="*/ 1143753 h 2600375"/>
                <a:gd name="connsiteX20" fmla="*/ 1626303 w 2334322"/>
                <a:gd name="connsiteY20" fmla="*/ 893497 h 2600375"/>
                <a:gd name="connsiteX21" fmla="*/ 1491549 w 2334322"/>
                <a:gd name="connsiteY21" fmla="*/ 681741 h 2600375"/>
                <a:gd name="connsiteX22" fmla="*/ 1246105 w 2334322"/>
                <a:gd name="connsiteY22" fmla="*/ 585488 h 2600375"/>
                <a:gd name="connsiteX23" fmla="*/ 986223 w 2334322"/>
                <a:gd name="connsiteY23" fmla="*/ 619177 h 2600375"/>
                <a:gd name="connsiteX24" fmla="*/ 822593 w 2334322"/>
                <a:gd name="connsiteY24" fmla="*/ 797244 h 2600375"/>
                <a:gd name="connsiteX25" fmla="*/ 731153 w 2334322"/>
                <a:gd name="connsiteY25" fmla="*/ 989749 h 2600375"/>
                <a:gd name="connsiteX26" fmla="*/ 687840 w 2334322"/>
                <a:gd name="connsiteY26" fmla="*/ 1138941 h 2600375"/>
                <a:gd name="connsiteX27" fmla="*/ 500147 w 2334322"/>
                <a:gd name="connsiteY27" fmla="*/ 1302570 h 2600375"/>
                <a:gd name="connsiteX28" fmla="*/ 196951 w 2334322"/>
                <a:gd name="connsiteY28" fmla="*/ 1292945 h 2600375"/>
                <a:gd name="connsiteX29" fmla="*/ 9259 w 2334322"/>
                <a:gd name="connsiteY29" fmla="*/ 1025175 h 2600375"/>
                <a:gd name="connsiteX30" fmla="*/ 42646 w 2334322"/>
                <a:gd name="connsiteY30" fmla="*/ 732073 h 2600375"/>
                <a:gd name="connsiteX0" fmla="*/ 42646 w 2334322"/>
                <a:gd name="connsiteY0" fmla="*/ 732073 h 2600375"/>
                <a:gd name="connsiteX1" fmla="*/ 252764 w 2334322"/>
                <a:gd name="connsiteY1" fmla="*/ 399634 h 2600375"/>
                <a:gd name="connsiteX2" fmla="*/ 764842 w 2334322"/>
                <a:gd name="connsiteY2" fmla="*/ 60911 h 2600375"/>
                <a:gd name="connsiteX3" fmla="*/ 1467486 w 2334322"/>
                <a:gd name="connsiteY3" fmla="*/ 17598 h 2600375"/>
                <a:gd name="connsiteX4" fmla="*/ 2030564 w 2334322"/>
                <a:gd name="connsiteY4" fmla="*/ 258229 h 2600375"/>
                <a:gd name="connsiteX5" fmla="*/ 2285633 w 2334322"/>
                <a:gd name="connsiteY5" fmla="*/ 643240 h 2600375"/>
                <a:gd name="connsiteX6" fmla="*/ 2328947 w 2334322"/>
                <a:gd name="connsiteY6" fmla="*/ 1023438 h 2600375"/>
                <a:gd name="connsiteX7" fmla="*/ 2213444 w 2334322"/>
                <a:gd name="connsiteY7" fmla="*/ 1384385 h 2600375"/>
                <a:gd name="connsiteX8" fmla="*/ 1631115 w 2334322"/>
                <a:gd name="connsiteY8" fmla="*/ 1957088 h 2600375"/>
                <a:gd name="connsiteX9" fmla="*/ 1501174 w 2334322"/>
                <a:gd name="connsiteY9" fmla="*/ 2101467 h 2600375"/>
                <a:gd name="connsiteX10" fmla="*/ 1462673 w 2334322"/>
                <a:gd name="connsiteY10" fmla="*/ 2279534 h 2600375"/>
                <a:gd name="connsiteX11" fmla="*/ 1409734 w 2334322"/>
                <a:gd name="connsiteY11" fmla="*/ 2447977 h 2600375"/>
                <a:gd name="connsiteX12" fmla="*/ 1289419 w 2334322"/>
                <a:gd name="connsiteY12" fmla="*/ 2563480 h 2600375"/>
                <a:gd name="connsiteX13" fmla="*/ 1058412 w 2334322"/>
                <a:gd name="connsiteY13" fmla="*/ 2592355 h 2600375"/>
                <a:gd name="connsiteX14" fmla="*/ 832219 w 2334322"/>
                <a:gd name="connsiteY14" fmla="*/ 2433539 h 2600375"/>
                <a:gd name="connsiteX15" fmla="*/ 784092 w 2334322"/>
                <a:gd name="connsiteY15" fmla="*/ 2173657 h 2600375"/>
                <a:gd name="connsiteX16" fmla="*/ 846656 w 2334322"/>
                <a:gd name="connsiteY16" fmla="*/ 1918587 h 2600375"/>
                <a:gd name="connsiteX17" fmla="*/ 991035 w 2334322"/>
                <a:gd name="connsiteY17" fmla="*/ 1658705 h 2600375"/>
                <a:gd name="connsiteX18" fmla="*/ 1308669 w 2334322"/>
                <a:gd name="connsiteY18" fmla="*/ 1360322 h 2600375"/>
                <a:gd name="connsiteX19" fmla="*/ 1539675 w 2334322"/>
                <a:gd name="connsiteY19" fmla="*/ 1143753 h 2600375"/>
                <a:gd name="connsiteX20" fmla="*/ 1626303 w 2334322"/>
                <a:gd name="connsiteY20" fmla="*/ 893497 h 2600375"/>
                <a:gd name="connsiteX21" fmla="*/ 1491549 w 2334322"/>
                <a:gd name="connsiteY21" fmla="*/ 681741 h 2600375"/>
                <a:gd name="connsiteX22" fmla="*/ 1246105 w 2334322"/>
                <a:gd name="connsiteY22" fmla="*/ 585488 h 2600375"/>
                <a:gd name="connsiteX23" fmla="*/ 986223 w 2334322"/>
                <a:gd name="connsiteY23" fmla="*/ 619177 h 2600375"/>
                <a:gd name="connsiteX24" fmla="*/ 822593 w 2334322"/>
                <a:gd name="connsiteY24" fmla="*/ 797244 h 2600375"/>
                <a:gd name="connsiteX25" fmla="*/ 731153 w 2334322"/>
                <a:gd name="connsiteY25" fmla="*/ 989749 h 2600375"/>
                <a:gd name="connsiteX26" fmla="*/ 687840 w 2334322"/>
                <a:gd name="connsiteY26" fmla="*/ 1138941 h 2600375"/>
                <a:gd name="connsiteX27" fmla="*/ 500147 w 2334322"/>
                <a:gd name="connsiteY27" fmla="*/ 1302570 h 2600375"/>
                <a:gd name="connsiteX28" fmla="*/ 196951 w 2334322"/>
                <a:gd name="connsiteY28" fmla="*/ 1292945 h 2600375"/>
                <a:gd name="connsiteX29" fmla="*/ 9259 w 2334322"/>
                <a:gd name="connsiteY29" fmla="*/ 1025175 h 2600375"/>
                <a:gd name="connsiteX30" fmla="*/ 42646 w 2334322"/>
                <a:gd name="connsiteY30" fmla="*/ 732073 h 2600375"/>
                <a:gd name="connsiteX0" fmla="*/ 42646 w 2334322"/>
                <a:gd name="connsiteY0" fmla="*/ 732073 h 2600375"/>
                <a:gd name="connsiteX1" fmla="*/ 252764 w 2334322"/>
                <a:gd name="connsiteY1" fmla="*/ 399634 h 2600375"/>
                <a:gd name="connsiteX2" fmla="*/ 764842 w 2334322"/>
                <a:gd name="connsiteY2" fmla="*/ 60911 h 2600375"/>
                <a:gd name="connsiteX3" fmla="*/ 1467486 w 2334322"/>
                <a:gd name="connsiteY3" fmla="*/ 17598 h 2600375"/>
                <a:gd name="connsiteX4" fmla="*/ 2030564 w 2334322"/>
                <a:gd name="connsiteY4" fmla="*/ 258229 h 2600375"/>
                <a:gd name="connsiteX5" fmla="*/ 2285633 w 2334322"/>
                <a:gd name="connsiteY5" fmla="*/ 643240 h 2600375"/>
                <a:gd name="connsiteX6" fmla="*/ 2328947 w 2334322"/>
                <a:gd name="connsiteY6" fmla="*/ 1023438 h 2600375"/>
                <a:gd name="connsiteX7" fmla="*/ 2213444 w 2334322"/>
                <a:gd name="connsiteY7" fmla="*/ 1384385 h 2600375"/>
                <a:gd name="connsiteX8" fmla="*/ 1631115 w 2334322"/>
                <a:gd name="connsiteY8" fmla="*/ 1957088 h 2600375"/>
                <a:gd name="connsiteX9" fmla="*/ 1501174 w 2334322"/>
                <a:gd name="connsiteY9" fmla="*/ 2101467 h 2600375"/>
                <a:gd name="connsiteX10" fmla="*/ 1462673 w 2334322"/>
                <a:gd name="connsiteY10" fmla="*/ 2279534 h 2600375"/>
                <a:gd name="connsiteX11" fmla="*/ 1409734 w 2334322"/>
                <a:gd name="connsiteY11" fmla="*/ 2447977 h 2600375"/>
                <a:gd name="connsiteX12" fmla="*/ 1289419 w 2334322"/>
                <a:gd name="connsiteY12" fmla="*/ 2563480 h 2600375"/>
                <a:gd name="connsiteX13" fmla="*/ 1058412 w 2334322"/>
                <a:gd name="connsiteY13" fmla="*/ 2592355 h 2600375"/>
                <a:gd name="connsiteX14" fmla="*/ 832219 w 2334322"/>
                <a:gd name="connsiteY14" fmla="*/ 2433539 h 2600375"/>
                <a:gd name="connsiteX15" fmla="*/ 784092 w 2334322"/>
                <a:gd name="connsiteY15" fmla="*/ 2173657 h 2600375"/>
                <a:gd name="connsiteX16" fmla="*/ 846656 w 2334322"/>
                <a:gd name="connsiteY16" fmla="*/ 1918587 h 2600375"/>
                <a:gd name="connsiteX17" fmla="*/ 991035 w 2334322"/>
                <a:gd name="connsiteY17" fmla="*/ 1658705 h 2600375"/>
                <a:gd name="connsiteX18" fmla="*/ 1308669 w 2334322"/>
                <a:gd name="connsiteY18" fmla="*/ 1360322 h 2600375"/>
                <a:gd name="connsiteX19" fmla="*/ 1539675 w 2334322"/>
                <a:gd name="connsiteY19" fmla="*/ 1143753 h 2600375"/>
                <a:gd name="connsiteX20" fmla="*/ 1626303 w 2334322"/>
                <a:gd name="connsiteY20" fmla="*/ 893497 h 2600375"/>
                <a:gd name="connsiteX21" fmla="*/ 1491549 w 2334322"/>
                <a:gd name="connsiteY21" fmla="*/ 681741 h 2600375"/>
                <a:gd name="connsiteX22" fmla="*/ 1246105 w 2334322"/>
                <a:gd name="connsiteY22" fmla="*/ 585488 h 2600375"/>
                <a:gd name="connsiteX23" fmla="*/ 986223 w 2334322"/>
                <a:gd name="connsiteY23" fmla="*/ 619177 h 2600375"/>
                <a:gd name="connsiteX24" fmla="*/ 822593 w 2334322"/>
                <a:gd name="connsiteY24" fmla="*/ 797244 h 2600375"/>
                <a:gd name="connsiteX25" fmla="*/ 731153 w 2334322"/>
                <a:gd name="connsiteY25" fmla="*/ 989749 h 2600375"/>
                <a:gd name="connsiteX26" fmla="*/ 687840 w 2334322"/>
                <a:gd name="connsiteY26" fmla="*/ 1138941 h 2600375"/>
                <a:gd name="connsiteX27" fmla="*/ 500147 w 2334322"/>
                <a:gd name="connsiteY27" fmla="*/ 1302570 h 2600375"/>
                <a:gd name="connsiteX28" fmla="*/ 196951 w 2334322"/>
                <a:gd name="connsiteY28" fmla="*/ 1292945 h 2600375"/>
                <a:gd name="connsiteX29" fmla="*/ 9259 w 2334322"/>
                <a:gd name="connsiteY29" fmla="*/ 1025175 h 2600375"/>
                <a:gd name="connsiteX30" fmla="*/ 42646 w 2334322"/>
                <a:gd name="connsiteY30" fmla="*/ 732073 h 2600375"/>
                <a:gd name="connsiteX0" fmla="*/ 42646 w 2334322"/>
                <a:gd name="connsiteY0" fmla="*/ 729906 h 2598208"/>
                <a:gd name="connsiteX1" fmla="*/ 252764 w 2334322"/>
                <a:gd name="connsiteY1" fmla="*/ 397467 h 2598208"/>
                <a:gd name="connsiteX2" fmla="*/ 742617 w 2334322"/>
                <a:gd name="connsiteY2" fmla="*/ 65094 h 2598208"/>
                <a:gd name="connsiteX3" fmla="*/ 1467486 w 2334322"/>
                <a:gd name="connsiteY3" fmla="*/ 15431 h 2598208"/>
                <a:gd name="connsiteX4" fmla="*/ 2030564 w 2334322"/>
                <a:gd name="connsiteY4" fmla="*/ 256062 h 2598208"/>
                <a:gd name="connsiteX5" fmla="*/ 2285633 w 2334322"/>
                <a:gd name="connsiteY5" fmla="*/ 641073 h 2598208"/>
                <a:gd name="connsiteX6" fmla="*/ 2328947 w 2334322"/>
                <a:gd name="connsiteY6" fmla="*/ 1021271 h 2598208"/>
                <a:gd name="connsiteX7" fmla="*/ 2213444 w 2334322"/>
                <a:gd name="connsiteY7" fmla="*/ 1382218 h 2598208"/>
                <a:gd name="connsiteX8" fmla="*/ 1631115 w 2334322"/>
                <a:gd name="connsiteY8" fmla="*/ 1954921 h 2598208"/>
                <a:gd name="connsiteX9" fmla="*/ 1501174 w 2334322"/>
                <a:gd name="connsiteY9" fmla="*/ 2099300 h 2598208"/>
                <a:gd name="connsiteX10" fmla="*/ 1462673 w 2334322"/>
                <a:gd name="connsiteY10" fmla="*/ 2277367 h 2598208"/>
                <a:gd name="connsiteX11" fmla="*/ 1409734 w 2334322"/>
                <a:gd name="connsiteY11" fmla="*/ 2445810 h 2598208"/>
                <a:gd name="connsiteX12" fmla="*/ 1289419 w 2334322"/>
                <a:gd name="connsiteY12" fmla="*/ 2561313 h 2598208"/>
                <a:gd name="connsiteX13" fmla="*/ 1058412 w 2334322"/>
                <a:gd name="connsiteY13" fmla="*/ 2590188 h 2598208"/>
                <a:gd name="connsiteX14" fmla="*/ 832219 w 2334322"/>
                <a:gd name="connsiteY14" fmla="*/ 2431372 h 2598208"/>
                <a:gd name="connsiteX15" fmla="*/ 784092 w 2334322"/>
                <a:gd name="connsiteY15" fmla="*/ 2171490 h 2598208"/>
                <a:gd name="connsiteX16" fmla="*/ 846656 w 2334322"/>
                <a:gd name="connsiteY16" fmla="*/ 1916420 h 2598208"/>
                <a:gd name="connsiteX17" fmla="*/ 991035 w 2334322"/>
                <a:gd name="connsiteY17" fmla="*/ 1656538 h 2598208"/>
                <a:gd name="connsiteX18" fmla="*/ 1308669 w 2334322"/>
                <a:gd name="connsiteY18" fmla="*/ 1358155 h 2598208"/>
                <a:gd name="connsiteX19" fmla="*/ 1539675 w 2334322"/>
                <a:gd name="connsiteY19" fmla="*/ 1141586 h 2598208"/>
                <a:gd name="connsiteX20" fmla="*/ 1626303 w 2334322"/>
                <a:gd name="connsiteY20" fmla="*/ 891330 h 2598208"/>
                <a:gd name="connsiteX21" fmla="*/ 1491549 w 2334322"/>
                <a:gd name="connsiteY21" fmla="*/ 679574 h 2598208"/>
                <a:gd name="connsiteX22" fmla="*/ 1246105 w 2334322"/>
                <a:gd name="connsiteY22" fmla="*/ 583321 h 2598208"/>
                <a:gd name="connsiteX23" fmla="*/ 986223 w 2334322"/>
                <a:gd name="connsiteY23" fmla="*/ 617010 h 2598208"/>
                <a:gd name="connsiteX24" fmla="*/ 822593 w 2334322"/>
                <a:gd name="connsiteY24" fmla="*/ 795077 h 2598208"/>
                <a:gd name="connsiteX25" fmla="*/ 731153 w 2334322"/>
                <a:gd name="connsiteY25" fmla="*/ 987582 h 2598208"/>
                <a:gd name="connsiteX26" fmla="*/ 687840 w 2334322"/>
                <a:gd name="connsiteY26" fmla="*/ 1136774 h 2598208"/>
                <a:gd name="connsiteX27" fmla="*/ 500147 w 2334322"/>
                <a:gd name="connsiteY27" fmla="*/ 1300403 h 2598208"/>
                <a:gd name="connsiteX28" fmla="*/ 196951 w 2334322"/>
                <a:gd name="connsiteY28" fmla="*/ 1290778 h 2598208"/>
                <a:gd name="connsiteX29" fmla="*/ 9259 w 2334322"/>
                <a:gd name="connsiteY29" fmla="*/ 1023008 h 2598208"/>
                <a:gd name="connsiteX30" fmla="*/ 42646 w 2334322"/>
                <a:gd name="connsiteY30" fmla="*/ 729906 h 2598208"/>
                <a:gd name="connsiteX0" fmla="*/ 42646 w 2334322"/>
                <a:gd name="connsiteY0" fmla="*/ 729794 h 2598096"/>
                <a:gd name="connsiteX1" fmla="*/ 249589 w 2334322"/>
                <a:gd name="connsiteY1" fmla="*/ 394180 h 2598096"/>
                <a:gd name="connsiteX2" fmla="*/ 742617 w 2334322"/>
                <a:gd name="connsiteY2" fmla="*/ 64982 h 2598096"/>
                <a:gd name="connsiteX3" fmla="*/ 1467486 w 2334322"/>
                <a:gd name="connsiteY3" fmla="*/ 15319 h 2598096"/>
                <a:gd name="connsiteX4" fmla="*/ 2030564 w 2334322"/>
                <a:gd name="connsiteY4" fmla="*/ 255950 h 2598096"/>
                <a:gd name="connsiteX5" fmla="*/ 2285633 w 2334322"/>
                <a:gd name="connsiteY5" fmla="*/ 640961 h 2598096"/>
                <a:gd name="connsiteX6" fmla="*/ 2328947 w 2334322"/>
                <a:gd name="connsiteY6" fmla="*/ 1021159 h 2598096"/>
                <a:gd name="connsiteX7" fmla="*/ 2213444 w 2334322"/>
                <a:gd name="connsiteY7" fmla="*/ 1382106 h 2598096"/>
                <a:gd name="connsiteX8" fmla="*/ 1631115 w 2334322"/>
                <a:gd name="connsiteY8" fmla="*/ 1954809 h 2598096"/>
                <a:gd name="connsiteX9" fmla="*/ 1501174 w 2334322"/>
                <a:gd name="connsiteY9" fmla="*/ 2099188 h 2598096"/>
                <a:gd name="connsiteX10" fmla="*/ 1462673 w 2334322"/>
                <a:gd name="connsiteY10" fmla="*/ 2277255 h 2598096"/>
                <a:gd name="connsiteX11" fmla="*/ 1409734 w 2334322"/>
                <a:gd name="connsiteY11" fmla="*/ 2445698 h 2598096"/>
                <a:gd name="connsiteX12" fmla="*/ 1289419 w 2334322"/>
                <a:gd name="connsiteY12" fmla="*/ 2561201 h 2598096"/>
                <a:gd name="connsiteX13" fmla="*/ 1058412 w 2334322"/>
                <a:gd name="connsiteY13" fmla="*/ 2590076 h 2598096"/>
                <a:gd name="connsiteX14" fmla="*/ 832219 w 2334322"/>
                <a:gd name="connsiteY14" fmla="*/ 2431260 h 2598096"/>
                <a:gd name="connsiteX15" fmla="*/ 784092 w 2334322"/>
                <a:gd name="connsiteY15" fmla="*/ 2171378 h 2598096"/>
                <a:gd name="connsiteX16" fmla="*/ 846656 w 2334322"/>
                <a:gd name="connsiteY16" fmla="*/ 1916308 h 2598096"/>
                <a:gd name="connsiteX17" fmla="*/ 991035 w 2334322"/>
                <a:gd name="connsiteY17" fmla="*/ 1656426 h 2598096"/>
                <a:gd name="connsiteX18" fmla="*/ 1308669 w 2334322"/>
                <a:gd name="connsiteY18" fmla="*/ 1358043 h 2598096"/>
                <a:gd name="connsiteX19" fmla="*/ 1539675 w 2334322"/>
                <a:gd name="connsiteY19" fmla="*/ 1141474 h 2598096"/>
                <a:gd name="connsiteX20" fmla="*/ 1626303 w 2334322"/>
                <a:gd name="connsiteY20" fmla="*/ 891218 h 2598096"/>
                <a:gd name="connsiteX21" fmla="*/ 1491549 w 2334322"/>
                <a:gd name="connsiteY21" fmla="*/ 679462 h 2598096"/>
                <a:gd name="connsiteX22" fmla="*/ 1246105 w 2334322"/>
                <a:gd name="connsiteY22" fmla="*/ 583209 h 2598096"/>
                <a:gd name="connsiteX23" fmla="*/ 986223 w 2334322"/>
                <a:gd name="connsiteY23" fmla="*/ 616898 h 2598096"/>
                <a:gd name="connsiteX24" fmla="*/ 822593 w 2334322"/>
                <a:gd name="connsiteY24" fmla="*/ 794965 h 2598096"/>
                <a:gd name="connsiteX25" fmla="*/ 731153 w 2334322"/>
                <a:gd name="connsiteY25" fmla="*/ 987470 h 2598096"/>
                <a:gd name="connsiteX26" fmla="*/ 687840 w 2334322"/>
                <a:gd name="connsiteY26" fmla="*/ 1136662 h 2598096"/>
                <a:gd name="connsiteX27" fmla="*/ 500147 w 2334322"/>
                <a:gd name="connsiteY27" fmla="*/ 1300291 h 2598096"/>
                <a:gd name="connsiteX28" fmla="*/ 196951 w 2334322"/>
                <a:gd name="connsiteY28" fmla="*/ 1290666 h 2598096"/>
                <a:gd name="connsiteX29" fmla="*/ 9259 w 2334322"/>
                <a:gd name="connsiteY29" fmla="*/ 1022896 h 2598096"/>
                <a:gd name="connsiteX30" fmla="*/ 42646 w 2334322"/>
                <a:gd name="connsiteY30" fmla="*/ 729794 h 2598096"/>
                <a:gd name="connsiteX0" fmla="*/ 42646 w 2334322"/>
                <a:gd name="connsiteY0" fmla="*/ 729794 h 2598096"/>
                <a:gd name="connsiteX1" fmla="*/ 249589 w 2334322"/>
                <a:gd name="connsiteY1" fmla="*/ 394180 h 2598096"/>
                <a:gd name="connsiteX2" fmla="*/ 742617 w 2334322"/>
                <a:gd name="connsiteY2" fmla="*/ 64982 h 2598096"/>
                <a:gd name="connsiteX3" fmla="*/ 1467486 w 2334322"/>
                <a:gd name="connsiteY3" fmla="*/ 15319 h 2598096"/>
                <a:gd name="connsiteX4" fmla="*/ 2030564 w 2334322"/>
                <a:gd name="connsiteY4" fmla="*/ 255950 h 2598096"/>
                <a:gd name="connsiteX5" fmla="*/ 2285633 w 2334322"/>
                <a:gd name="connsiteY5" fmla="*/ 640961 h 2598096"/>
                <a:gd name="connsiteX6" fmla="*/ 2328947 w 2334322"/>
                <a:gd name="connsiteY6" fmla="*/ 1021159 h 2598096"/>
                <a:gd name="connsiteX7" fmla="*/ 2213444 w 2334322"/>
                <a:gd name="connsiteY7" fmla="*/ 1382106 h 2598096"/>
                <a:gd name="connsiteX8" fmla="*/ 1631115 w 2334322"/>
                <a:gd name="connsiteY8" fmla="*/ 1954809 h 2598096"/>
                <a:gd name="connsiteX9" fmla="*/ 1501174 w 2334322"/>
                <a:gd name="connsiteY9" fmla="*/ 2099188 h 2598096"/>
                <a:gd name="connsiteX10" fmla="*/ 1462673 w 2334322"/>
                <a:gd name="connsiteY10" fmla="*/ 2277255 h 2598096"/>
                <a:gd name="connsiteX11" fmla="*/ 1409734 w 2334322"/>
                <a:gd name="connsiteY11" fmla="*/ 2445698 h 2598096"/>
                <a:gd name="connsiteX12" fmla="*/ 1289419 w 2334322"/>
                <a:gd name="connsiteY12" fmla="*/ 2561201 h 2598096"/>
                <a:gd name="connsiteX13" fmla="*/ 1058412 w 2334322"/>
                <a:gd name="connsiteY13" fmla="*/ 2590076 h 2598096"/>
                <a:gd name="connsiteX14" fmla="*/ 832219 w 2334322"/>
                <a:gd name="connsiteY14" fmla="*/ 2431260 h 2598096"/>
                <a:gd name="connsiteX15" fmla="*/ 784092 w 2334322"/>
                <a:gd name="connsiteY15" fmla="*/ 2171378 h 2598096"/>
                <a:gd name="connsiteX16" fmla="*/ 846656 w 2334322"/>
                <a:gd name="connsiteY16" fmla="*/ 1916308 h 2598096"/>
                <a:gd name="connsiteX17" fmla="*/ 991035 w 2334322"/>
                <a:gd name="connsiteY17" fmla="*/ 1656426 h 2598096"/>
                <a:gd name="connsiteX18" fmla="*/ 1308669 w 2334322"/>
                <a:gd name="connsiteY18" fmla="*/ 1358043 h 2598096"/>
                <a:gd name="connsiteX19" fmla="*/ 1539675 w 2334322"/>
                <a:gd name="connsiteY19" fmla="*/ 1141474 h 2598096"/>
                <a:gd name="connsiteX20" fmla="*/ 1626303 w 2334322"/>
                <a:gd name="connsiteY20" fmla="*/ 891218 h 2598096"/>
                <a:gd name="connsiteX21" fmla="*/ 1491549 w 2334322"/>
                <a:gd name="connsiteY21" fmla="*/ 679462 h 2598096"/>
                <a:gd name="connsiteX22" fmla="*/ 1246105 w 2334322"/>
                <a:gd name="connsiteY22" fmla="*/ 583209 h 2598096"/>
                <a:gd name="connsiteX23" fmla="*/ 986223 w 2334322"/>
                <a:gd name="connsiteY23" fmla="*/ 616898 h 2598096"/>
                <a:gd name="connsiteX24" fmla="*/ 822593 w 2334322"/>
                <a:gd name="connsiteY24" fmla="*/ 794965 h 2598096"/>
                <a:gd name="connsiteX25" fmla="*/ 731153 w 2334322"/>
                <a:gd name="connsiteY25" fmla="*/ 987470 h 2598096"/>
                <a:gd name="connsiteX26" fmla="*/ 687840 w 2334322"/>
                <a:gd name="connsiteY26" fmla="*/ 1136662 h 2598096"/>
                <a:gd name="connsiteX27" fmla="*/ 500147 w 2334322"/>
                <a:gd name="connsiteY27" fmla="*/ 1300291 h 2598096"/>
                <a:gd name="connsiteX28" fmla="*/ 196951 w 2334322"/>
                <a:gd name="connsiteY28" fmla="*/ 1290666 h 2598096"/>
                <a:gd name="connsiteX29" fmla="*/ 9259 w 2334322"/>
                <a:gd name="connsiteY29" fmla="*/ 1022896 h 2598096"/>
                <a:gd name="connsiteX30" fmla="*/ 42646 w 2334322"/>
                <a:gd name="connsiteY30" fmla="*/ 729794 h 2598096"/>
                <a:gd name="connsiteX0" fmla="*/ 42646 w 2334322"/>
                <a:gd name="connsiteY0" fmla="*/ 729794 h 2598096"/>
                <a:gd name="connsiteX1" fmla="*/ 249589 w 2334322"/>
                <a:gd name="connsiteY1" fmla="*/ 394180 h 2598096"/>
                <a:gd name="connsiteX2" fmla="*/ 742617 w 2334322"/>
                <a:gd name="connsiteY2" fmla="*/ 64982 h 2598096"/>
                <a:gd name="connsiteX3" fmla="*/ 1467486 w 2334322"/>
                <a:gd name="connsiteY3" fmla="*/ 15319 h 2598096"/>
                <a:gd name="connsiteX4" fmla="*/ 2030564 w 2334322"/>
                <a:gd name="connsiteY4" fmla="*/ 255950 h 2598096"/>
                <a:gd name="connsiteX5" fmla="*/ 2285633 w 2334322"/>
                <a:gd name="connsiteY5" fmla="*/ 640961 h 2598096"/>
                <a:gd name="connsiteX6" fmla="*/ 2328947 w 2334322"/>
                <a:gd name="connsiteY6" fmla="*/ 1021159 h 2598096"/>
                <a:gd name="connsiteX7" fmla="*/ 2213444 w 2334322"/>
                <a:gd name="connsiteY7" fmla="*/ 1382106 h 2598096"/>
                <a:gd name="connsiteX8" fmla="*/ 1631115 w 2334322"/>
                <a:gd name="connsiteY8" fmla="*/ 1954809 h 2598096"/>
                <a:gd name="connsiteX9" fmla="*/ 1501174 w 2334322"/>
                <a:gd name="connsiteY9" fmla="*/ 2099188 h 2598096"/>
                <a:gd name="connsiteX10" fmla="*/ 1462673 w 2334322"/>
                <a:gd name="connsiteY10" fmla="*/ 2277255 h 2598096"/>
                <a:gd name="connsiteX11" fmla="*/ 1409734 w 2334322"/>
                <a:gd name="connsiteY11" fmla="*/ 2445698 h 2598096"/>
                <a:gd name="connsiteX12" fmla="*/ 1289419 w 2334322"/>
                <a:gd name="connsiteY12" fmla="*/ 2561201 h 2598096"/>
                <a:gd name="connsiteX13" fmla="*/ 1058412 w 2334322"/>
                <a:gd name="connsiteY13" fmla="*/ 2590076 h 2598096"/>
                <a:gd name="connsiteX14" fmla="*/ 832219 w 2334322"/>
                <a:gd name="connsiteY14" fmla="*/ 2431260 h 2598096"/>
                <a:gd name="connsiteX15" fmla="*/ 784092 w 2334322"/>
                <a:gd name="connsiteY15" fmla="*/ 2171378 h 2598096"/>
                <a:gd name="connsiteX16" fmla="*/ 846656 w 2334322"/>
                <a:gd name="connsiteY16" fmla="*/ 1916308 h 2598096"/>
                <a:gd name="connsiteX17" fmla="*/ 991035 w 2334322"/>
                <a:gd name="connsiteY17" fmla="*/ 1656426 h 2598096"/>
                <a:gd name="connsiteX18" fmla="*/ 1308669 w 2334322"/>
                <a:gd name="connsiteY18" fmla="*/ 1358043 h 2598096"/>
                <a:gd name="connsiteX19" fmla="*/ 1539675 w 2334322"/>
                <a:gd name="connsiteY19" fmla="*/ 1141474 h 2598096"/>
                <a:gd name="connsiteX20" fmla="*/ 1626303 w 2334322"/>
                <a:gd name="connsiteY20" fmla="*/ 891218 h 2598096"/>
                <a:gd name="connsiteX21" fmla="*/ 1491549 w 2334322"/>
                <a:gd name="connsiteY21" fmla="*/ 679462 h 2598096"/>
                <a:gd name="connsiteX22" fmla="*/ 1246105 w 2334322"/>
                <a:gd name="connsiteY22" fmla="*/ 583209 h 2598096"/>
                <a:gd name="connsiteX23" fmla="*/ 995748 w 2334322"/>
                <a:gd name="connsiteY23" fmla="*/ 626423 h 2598096"/>
                <a:gd name="connsiteX24" fmla="*/ 822593 w 2334322"/>
                <a:gd name="connsiteY24" fmla="*/ 794965 h 2598096"/>
                <a:gd name="connsiteX25" fmla="*/ 731153 w 2334322"/>
                <a:gd name="connsiteY25" fmla="*/ 987470 h 2598096"/>
                <a:gd name="connsiteX26" fmla="*/ 687840 w 2334322"/>
                <a:gd name="connsiteY26" fmla="*/ 1136662 h 2598096"/>
                <a:gd name="connsiteX27" fmla="*/ 500147 w 2334322"/>
                <a:gd name="connsiteY27" fmla="*/ 1300291 h 2598096"/>
                <a:gd name="connsiteX28" fmla="*/ 196951 w 2334322"/>
                <a:gd name="connsiteY28" fmla="*/ 1290666 h 2598096"/>
                <a:gd name="connsiteX29" fmla="*/ 9259 w 2334322"/>
                <a:gd name="connsiteY29" fmla="*/ 1022896 h 2598096"/>
                <a:gd name="connsiteX30" fmla="*/ 42646 w 2334322"/>
                <a:gd name="connsiteY30" fmla="*/ 729794 h 2598096"/>
                <a:gd name="connsiteX0" fmla="*/ 42646 w 2334322"/>
                <a:gd name="connsiteY0" fmla="*/ 729794 h 2598096"/>
                <a:gd name="connsiteX1" fmla="*/ 249589 w 2334322"/>
                <a:gd name="connsiteY1" fmla="*/ 394180 h 2598096"/>
                <a:gd name="connsiteX2" fmla="*/ 742617 w 2334322"/>
                <a:gd name="connsiteY2" fmla="*/ 64982 h 2598096"/>
                <a:gd name="connsiteX3" fmla="*/ 1467486 w 2334322"/>
                <a:gd name="connsiteY3" fmla="*/ 15319 h 2598096"/>
                <a:gd name="connsiteX4" fmla="*/ 2030564 w 2334322"/>
                <a:gd name="connsiteY4" fmla="*/ 255950 h 2598096"/>
                <a:gd name="connsiteX5" fmla="*/ 2285633 w 2334322"/>
                <a:gd name="connsiteY5" fmla="*/ 640961 h 2598096"/>
                <a:gd name="connsiteX6" fmla="*/ 2328947 w 2334322"/>
                <a:gd name="connsiteY6" fmla="*/ 1021159 h 2598096"/>
                <a:gd name="connsiteX7" fmla="*/ 2213444 w 2334322"/>
                <a:gd name="connsiteY7" fmla="*/ 1382106 h 2598096"/>
                <a:gd name="connsiteX8" fmla="*/ 1631115 w 2334322"/>
                <a:gd name="connsiteY8" fmla="*/ 1954809 h 2598096"/>
                <a:gd name="connsiteX9" fmla="*/ 1501174 w 2334322"/>
                <a:gd name="connsiteY9" fmla="*/ 2099188 h 2598096"/>
                <a:gd name="connsiteX10" fmla="*/ 1462673 w 2334322"/>
                <a:gd name="connsiteY10" fmla="*/ 2277255 h 2598096"/>
                <a:gd name="connsiteX11" fmla="*/ 1409734 w 2334322"/>
                <a:gd name="connsiteY11" fmla="*/ 2445698 h 2598096"/>
                <a:gd name="connsiteX12" fmla="*/ 1289419 w 2334322"/>
                <a:gd name="connsiteY12" fmla="*/ 2561201 h 2598096"/>
                <a:gd name="connsiteX13" fmla="*/ 1058412 w 2334322"/>
                <a:gd name="connsiteY13" fmla="*/ 2590076 h 2598096"/>
                <a:gd name="connsiteX14" fmla="*/ 832219 w 2334322"/>
                <a:gd name="connsiteY14" fmla="*/ 2431260 h 2598096"/>
                <a:gd name="connsiteX15" fmla="*/ 784092 w 2334322"/>
                <a:gd name="connsiteY15" fmla="*/ 2171378 h 2598096"/>
                <a:gd name="connsiteX16" fmla="*/ 846656 w 2334322"/>
                <a:gd name="connsiteY16" fmla="*/ 1916308 h 2598096"/>
                <a:gd name="connsiteX17" fmla="*/ 991035 w 2334322"/>
                <a:gd name="connsiteY17" fmla="*/ 1656426 h 2598096"/>
                <a:gd name="connsiteX18" fmla="*/ 1308669 w 2334322"/>
                <a:gd name="connsiteY18" fmla="*/ 1358043 h 2598096"/>
                <a:gd name="connsiteX19" fmla="*/ 1539675 w 2334322"/>
                <a:gd name="connsiteY19" fmla="*/ 1141474 h 2598096"/>
                <a:gd name="connsiteX20" fmla="*/ 1626303 w 2334322"/>
                <a:gd name="connsiteY20" fmla="*/ 891218 h 2598096"/>
                <a:gd name="connsiteX21" fmla="*/ 1491549 w 2334322"/>
                <a:gd name="connsiteY21" fmla="*/ 679462 h 2598096"/>
                <a:gd name="connsiteX22" fmla="*/ 1246105 w 2334322"/>
                <a:gd name="connsiteY22" fmla="*/ 583209 h 2598096"/>
                <a:gd name="connsiteX23" fmla="*/ 995748 w 2334322"/>
                <a:gd name="connsiteY23" fmla="*/ 626423 h 2598096"/>
                <a:gd name="connsiteX24" fmla="*/ 822593 w 2334322"/>
                <a:gd name="connsiteY24" fmla="*/ 794965 h 2598096"/>
                <a:gd name="connsiteX25" fmla="*/ 727978 w 2334322"/>
                <a:gd name="connsiteY25" fmla="*/ 971595 h 2598096"/>
                <a:gd name="connsiteX26" fmla="*/ 687840 w 2334322"/>
                <a:gd name="connsiteY26" fmla="*/ 1136662 h 2598096"/>
                <a:gd name="connsiteX27" fmla="*/ 500147 w 2334322"/>
                <a:gd name="connsiteY27" fmla="*/ 1300291 h 2598096"/>
                <a:gd name="connsiteX28" fmla="*/ 196951 w 2334322"/>
                <a:gd name="connsiteY28" fmla="*/ 1290666 h 2598096"/>
                <a:gd name="connsiteX29" fmla="*/ 9259 w 2334322"/>
                <a:gd name="connsiteY29" fmla="*/ 1022896 h 2598096"/>
                <a:gd name="connsiteX30" fmla="*/ 42646 w 2334322"/>
                <a:gd name="connsiteY30" fmla="*/ 729794 h 2598096"/>
                <a:gd name="connsiteX0" fmla="*/ 42646 w 2334322"/>
                <a:gd name="connsiteY0" fmla="*/ 729794 h 2598096"/>
                <a:gd name="connsiteX1" fmla="*/ 249589 w 2334322"/>
                <a:gd name="connsiteY1" fmla="*/ 394180 h 2598096"/>
                <a:gd name="connsiteX2" fmla="*/ 742617 w 2334322"/>
                <a:gd name="connsiteY2" fmla="*/ 64982 h 2598096"/>
                <a:gd name="connsiteX3" fmla="*/ 1467486 w 2334322"/>
                <a:gd name="connsiteY3" fmla="*/ 15319 h 2598096"/>
                <a:gd name="connsiteX4" fmla="*/ 2030564 w 2334322"/>
                <a:gd name="connsiteY4" fmla="*/ 255950 h 2598096"/>
                <a:gd name="connsiteX5" fmla="*/ 2285633 w 2334322"/>
                <a:gd name="connsiteY5" fmla="*/ 640961 h 2598096"/>
                <a:gd name="connsiteX6" fmla="*/ 2328947 w 2334322"/>
                <a:gd name="connsiteY6" fmla="*/ 1021159 h 2598096"/>
                <a:gd name="connsiteX7" fmla="*/ 2213444 w 2334322"/>
                <a:gd name="connsiteY7" fmla="*/ 1382106 h 2598096"/>
                <a:gd name="connsiteX8" fmla="*/ 1631115 w 2334322"/>
                <a:gd name="connsiteY8" fmla="*/ 1954809 h 2598096"/>
                <a:gd name="connsiteX9" fmla="*/ 1501174 w 2334322"/>
                <a:gd name="connsiteY9" fmla="*/ 2099188 h 2598096"/>
                <a:gd name="connsiteX10" fmla="*/ 1462673 w 2334322"/>
                <a:gd name="connsiteY10" fmla="*/ 2277255 h 2598096"/>
                <a:gd name="connsiteX11" fmla="*/ 1409734 w 2334322"/>
                <a:gd name="connsiteY11" fmla="*/ 2445698 h 2598096"/>
                <a:gd name="connsiteX12" fmla="*/ 1289419 w 2334322"/>
                <a:gd name="connsiteY12" fmla="*/ 2561201 h 2598096"/>
                <a:gd name="connsiteX13" fmla="*/ 1058412 w 2334322"/>
                <a:gd name="connsiteY13" fmla="*/ 2590076 h 2598096"/>
                <a:gd name="connsiteX14" fmla="*/ 832219 w 2334322"/>
                <a:gd name="connsiteY14" fmla="*/ 2431260 h 2598096"/>
                <a:gd name="connsiteX15" fmla="*/ 784092 w 2334322"/>
                <a:gd name="connsiteY15" fmla="*/ 2171378 h 2598096"/>
                <a:gd name="connsiteX16" fmla="*/ 846656 w 2334322"/>
                <a:gd name="connsiteY16" fmla="*/ 1916308 h 2598096"/>
                <a:gd name="connsiteX17" fmla="*/ 991035 w 2334322"/>
                <a:gd name="connsiteY17" fmla="*/ 1656426 h 2598096"/>
                <a:gd name="connsiteX18" fmla="*/ 1308669 w 2334322"/>
                <a:gd name="connsiteY18" fmla="*/ 1358043 h 2598096"/>
                <a:gd name="connsiteX19" fmla="*/ 1539675 w 2334322"/>
                <a:gd name="connsiteY19" fmla="*/ 1141474 h 2598096"/>
                <a:gd name="connsiteX20" fmla="*/ 1626303 w 2334322"/>
                <a:gd name="connsiteY20" fmla="*/ 891218 h 2598096"/>
                <a:gd name="connsiteX21" fmla="*/ 1491549 w 2334322"/>
                <a:gd name="connsiteY21" fmla="*/ 679462 h 2598096"/>
                <a:gd name="connsiteX22" fmla="*/ 1246105 w 2334322"/>
                <a:gd name="connsiteY22" fmla="*/ 583209 h 2598096"/>
                <a:gd name="connsiteX23" fmla="*/ 995748 w 2334322"/>
                <a:gd name="connsiteY23" fmla="*/ 626423 h 2598096"/>
                <a:gd name="connsiteX24" fmla="*/ 822593 w 2334322"/>
                <a:gd name="connsiteY24" fmla="*/ 794965 h 2598096"/>
                <a:gd name="connsiteX25" fmla="*/ 727978 w 2334322"/>
                <a:gd name="connsiteY25" fmla="*/ 971595 h 2598096"/>
                <a:gd name="connsiteX26" fmla="*/ 675140 w 2334322"/>
                <a:gd name="connsiteY26" fmla="*/ 1146187 h 2598096"/>
                <a:gd name="connsiteX27" fmla="*/ 500147 w 2334322"/>
                <a:gd name="connsiteY27" fmla="*/ 1300291 h 2598096"/>
                <a:gd name="connsiteX28" fmla="*/ 196951 w 2334322"/>
                <a:gd name="connsiteY28" fmla="*/ 1290666 h 2598096"/>
                <a:gd name="connsiteX29" fmla="*/ 9259 w 2334322"/>
                <a:gd name="connsiteY29" fmla="*/ 1022896 h 2598096"/>
                <a:gd name="connsiteX30" fmla="*/ 42646 w 2334322"/>
                <a:gd name="connsiteY30" fmla="*/ 729794 h 2598096"/>
                <a:gd name="connsiteX0" fmla="*/ 42646 w 2334322"/>
                <a:gd name="connsiteY0" fmla="*/ 729794 h 2598096"/>
                <a:gd name="connsiteX1" fmla="*/ 249589 w 2334322"/>
                <a:gd name="connsiteY1" fmla="*/ 394180 h 2598096"/>
                <a:gd name="connsiteX2" fmla="*/ 742617 w 2334322"/>
                <a:gd name="connsiteY2" fmla="*/ 64982 h 2598096"/>
                <a:gd name="connsiteX3" fmla="*/ 1467486 w 2334322"/>
                <a:gd name="connsiteY3" fmla="*/ 15319 h 2598096"/>
                <a:gd name="connsiteX4" fmla="*/ 2030564 w 2334322"/>
                <a:gd name="connsiteY4" fmla="*/ 255950 h 2598096"/>
                <a:gd name="connsiteX5" fmla="*/ 2285633 w 2334322"/>
                <a:gd name="connsiteY5" fmla="*/ 640961 h 2598096"/>
                <a:gd name="connsiteX6" fmla="*/ 2328947 w 2334322"/>
                <a:gd name="connsiteY6" fmla="*/ 1021159 h 2598096"/>
                <a:gd name="connsiteX7" fmla="*/ 2213444 w 2334322"/>
                <a:gd name="connsiteY7" fmla="*/ 1382106 h 2598096"/>
                <a:gd name="connsiteX8" fmla="*/ 1631115 w 2334322"/>
                <a:gd name="connsiteY8" fmla="*/ 1954809 h 2598096"/>
                <a:gd name="connsiteX9" fmla="*/ 1501174 w 2334322"/>
                <a:gd name="connsiteY9" fmla="*/ 2099188 h 2598096"/>
                <a:gd name="connsiteX10" fmla="*/ 1462673 w 2334322"/>
                <a:gd name="connsiteY10" fmla="*/ 2277255 h 2598096"/>
                <a:gd name="connsiteX11" fmla="*/ 1409734 w 2334322"/>
                <a:gd name="connsiteY11" fmla="*/ 2445698 h 2598096"/>
                <a:gd name="connsiteX12" fmla="*/ 1289419 w 2334322"/>
                <a:gd name="connsiteY12" fmla="*/ 2561201 h 2598096"/>
                <a:gd name="connsiteX13" fmla="*/ 1058412 w 2334322"/>
                <a:gd name="connsiteY13" fmla="*/ 2590076 h 2598096"/>
                <a:gd name="connsiteX14" fmla="*/ 832219 w 2334322"/>
                <a:gd name="connsiteY14" fmla="*/ 2431260 h 2598096"/>
                <a:gd name="connsiteX15" fmla="*/ 784092 w 2334322"/>
                <a:gd name="connsiteY15" fmla="*/ 2171378 h 2598096"/>
                <a:gd name="connsiteX16" fmla="*/ 846656 w 2334322"/>
                <a:gd name="connsiteY16" fmla="*/ 1916308 h 2598096"/>
                <a:gd name="connsiteX17" fmla="*/ 991035 w 2334322"/>
                <a:gd name="connsiteY17" fmla="*/ 1656426 h 2598096"/>
                <a:gd name="connsiteX18" fmla="*/ 1308669 w 2334322"/>
                <a:gd name="connsiteY18" fmla="*/ 1358043 h 2598096"/>
                <a:gd name="connsiteX19" fmla="*/ 1539675 w 2334322"/>
                <a:gd name="connsiteY19" fmla="*/ 1141474 h 2598096"/>
                <a:gd name="connsiteX20" fmla="*/ 1626303 w 2334322"/>
                <a:gd name="connsiteY20" fmla="*/ 891218 h 2598096"/>
                <a:gd name="connsiteX21" fmla="*/ 1491549 w 2334322"/>
                <a:gd name="connsiteY21" fmla="*/ 679462 h 2598096"/>
                <a:gd name="connsiteX22" fmla="*/ 1246105 w 2334322"/>
                <a:gd name="connsiteY22" fmla="*/ 583209 h 2598096"/>
                <a:gd name="connsiteX23" fmla="*/ 995748 w 2334322"/>
                <a:gd name="connsiteY23" fmla="*/ 626423 h 2598096"/>
                <a:gd name="connsiteX24" fmla="*/ 822593 w 2334322"/>
                <a:gd name="connsiteY24" fmla="*/ 794965 h 2598096"/>
                <a:gd name="connsiteX25" fmla="*/ 727978 w 2334322"/>
                <a:gd name="connsiteY25" fmla="*/ 971595 h 2598096"/>
                <a:gd name="connsiteX26" fmla="*/ 675140 w 2334322"/>
                <a:gd name="connsiteY26" fmla="*/ 1146187 h 2598096"/>
                <a:gd name="connsiteX27" fmla="*/ 500147 w 2334322"/>
                <a:gd name="connsiteY27" fmla="*/ 1300291 h 2598096"/>
                <a:gd name="connsiteX28" fmla="*/ 196951 w 2334322"/>
                <a:gd name="connsiteY28" fmla="*/ 1290666 h 2598096"/>
                <a:gd name="connsiteX29" fmla="*/ 9259 w 2334322"/>
                <a:gd name="connsiteY29" fmla="*/ 1022896 h 2598096"/>
                <a:gd name="connsiteX30" fmla="*/ 42646 w 2334322"/>
                <a:gd name="connsiteY30" fmla="*/ 729794 h 2598096"/>
                <a:gd name="connsiteX0" fmla="*/ 42646 w 2334322"/>
                <a:gd name="connsiteY0" fmla="*/ 729794 h 2598096"/>
                <a:gd name="connsiteX1" fmla="*/ 249589 w 2334322"/>
                <a:gd name="connsiteY1" fmla="*/ 394180 h 2598096"/>
                <a:gd name="connsiteX2" fmla="*/ 742617 w 2334322"/>
                <a:gd name="connsiteY2" fmla="*/ 64982 h 2598096"/>
                <a:gd name="connsiteX3" fmla="*/ 1467486 w 2334322"/>
                <a:gd name="connsiteY3" fmla="*/ 15319 h 2598096"/>
                <a:gd name="connsiteX4" fmla="*/ 2030564 w 2334322"/>
                <a:gd name="connsiteY4" fmla="*/ 255950 h 2598096"/>
                <a:gd name="connsiteX5" fmla="*/ 2285633 w 2334322"/>
                <a:gd name="connsiteY5" fmla="*/ 640961 h 2598096"/>
                <a:gd name="connsiteX6" fmla="*/ 2328947 w 2334322"/>
                <a:gd name="connsiteY6" fmla="*/ 1021159 h 2598096"/>
                <a:gd name="connsiteX7" fmla="*/ 2213444 w 2334322"/>
                <a:gd name="connsiteY7" fmla="*/ 1382106 h 2598096"/>
                <a:gd name="connsiteX8" fmla="*/ 1631115 w 2334322"/>
                <a:gd name="connsiteY8" fmla="*/ 1954809 h 2598096"/>
                <a:gd name="connsiteX9" fmla="*/ 1501174 w 2334322"/>
                <a:gd name="connsiteY9" fmla="*/ 2099188 h 2598096"/>
                <a:gd name="connsiteX10" fmla="*/ 1462673 w 2334322"/>
                <a:gd name="connsiteY10" fmla="*/ 2277255 h 2598096"/>
                <a:gd name="connsiteX11" fmla="*/ 1409734 w 2334322"/>
                <a:gd name="connsiteY11" fmla="*/ 2445698 h 2598096"/>
                <a:gd name="connsiteX12" fmla="*/ 1289419 w 2334322"/>
                <a:gd name="connsiteY12" fmla="*/ 2561201 h 2598096"/>
                <a:gd name="connsiteX13" fmla="*/ 1058412 w 2334322"/>
                <a:gd name="connsiteY13" fmla="*/ 2590076 h 2598096"/>
                <a:gd name="connsiteX14" fmla="*/ 832219 w 2334322"/>
                <a:gd name="connsiteY14" fmla="*/ 2431260 h 2598096"/>
                <a:gd name="connsiteX15" fmla="*/ 784092 w 2334322"/>
                <a:gd name="connsiteY15" fmla="*/ 2171378 h 2598096"/>
                <a:gd name="connsiteX16" fmla="*/ 846656 w 2334322"/>
                <a:gd name="connsiteY16" fmla="*/ 1916308 h 2598096"/>
                <a:gd name="connsiteX17" fmla="*/ 991035 w 2334322"/>
                <a:gd name="connsiteY17" fmla="*/ 1656426 h 2598096"/>
                <a:gd name="connsiteX18" fmla="*/ 1308669 w 2334322"/>
                <a:gd name="connsiteY18" fmla="*/ 1358043 h 2598096"/>
                <a:gd name="connsiteX19" fmla="*/ 1539675 w 2334322"/>
                <a:gd name="connsiteY19" fmla="*/ 1141474 h 2598096"/>
                <a:gd name="connsiteX20" fmla="*/ 1626303 w 2334322"/>
                <a:gd name="connsiteY20" fmla="*/ 891218 h 2598096"/>
                <a:gd name="connsiteX21" fmla="*/ 1491549 w 2334322"/>
                <a:gd name="connsiteY21" fmla="*/ 679462 h 2598096"/>
                <a:gd name="connsiteX22" fmla="*/ 1246105 w 2334322"/>
                <a:gd name="connsiteY22" fmla="*/ 583209 h 2598096"/>
                <a:gd name="connsiteX23" fmla="*/ 995748 w 2334322"/>
                <a:gd name="connsiteY23" fmla="*/ 626423 h 2598096"/>
                <a:gd name="connsiteX24" fmla="*/ 822593 w 2334322"/>
                <a:gd name="connsiteY24" fmla="*/ 794965 h 2598096"/>
                <a:gd name="connsiteX25" fmla="*/ 727978 w 2334322"/>
                <a:gd name="connsiteY25" fmla="*/ 971595 h 2598096"/>
                <a:gd name="connsiteX26" fmla="*/ 675140 w 2334322"/>
                <a:gd name="connsiteY26" fmla="*/ 1146187 h 2598096"/>
                <a:gd name="connsiteX27" fmla="*/ 468397 w 2334322"/>
                <a:gd name="connsiteY27" fmla="*/ 1306641 h 2598096"/>
                <a:gd name="connsiteX28" fmla="*/ 196951 w 2334322"/>
                <a:gd name="connsiteY28" fmla="*/ 1290666 h 2598096"/>
                <a:gd name="connsiteX29" fmla="*/ 9259 w 2334322"/>
                <a:gd name="connsiteY29" fmla="*/ 1022896 h 2598096"/>
                <a:gd name="connsiteX30" fmla="*/ 42646 w 2334322"/>
                <a:gd name="connsiteY30" fmla="*/ 729794 h 2598096"/>
                <a:gd name="connsiteX0" fmla="*/ 42646 w 2334322"/>
                <a:gd name="connsiteY0" fmla="*/ 729794 h 2598096"/>
                <a:gd name="connsiteX1" fmla="*/ 249589 w 2334322"/>
                <a:gd name="connsiteY1" fmla="*/ 394180 h 2598096"/>
                <a:gd name="connsiteX2" fmla="*/ 742617 w 2334322"/>
                <a:gd name="connsiteY2" fmla="*/ 64982 h 2598096"/>
                <a:gd name="connsiteX3" fmla="*/ 1467486 w 2334322"/>
                <a:gd name="connsiteY3" fmla="*/ 15319 h 2598096"/>
                <a:gd name="connsiteX4" fmla="*/ 2030564 w 2334322"/>
                <a:gd name="connsiteY4" fmla="*/ 255950 h 2598096"/>
                <a:gd name="connsiteX5" fmla="*/ 2285633 w 2334322"/>
                <a:gd name="connsiteY5" fmla="*/ 640961 h 2598096"/>
                <a:gd name="connsiteX6" fmla="*/ 2328947 w 2334322"/>
                <a:gd name="connsiteY6" fmla="*/ 1021159 h 2598096"/>
                <a:gd name="connsiteX7" fmla="*/ 2213444 w 2334322"/>
                <a:gd name="connsiteY7" fmla="*/ 1382106 h 2598096"/>
                <a:gd name="connsiteX8" fmla="*/ 1631115 w 2334322"/>
                <a:gd name="connsiteY8" fmla="*/ 1954809 h 2598096"/>
                <a:gd name="connsiteX9" fmla="*/ 1501174 w 2334322"/>
                <a:gd name="connsiteY9" fmla="*/ 2099188 h 2598096"/>
                <a:gd name="connsiteX10" fmla="*/ 1462673 w 2334322"/>
                <a:gd name="connsiteY10" fmla="*/ 2277255 h 2598096"/>
                <a:gd name="connsiteX11" fmla="*/ 1409734 w 2334322"/>
                <a:gd name="connsiteY11" fmla="*/ 2445698 h 2598096"/>
                <a:gd name="connsiteX12" fmla="*/ 1289419 w 2334322"/>
                <a:gd name="connsiteY12" fmla="*/ 2561201 h 2598096"/>
                <a:gd name="connsiteX13" fmla="*/ 1058412 w 2334322"/>
                <a:gd name="connsiteY13" fmla="*/ 2590076 h 2598096"/>
                <a:gd name="connsiteX14" fmla="*/ 832219 w 2334322"/>
                <a:gd name="connsiteY14" fmla="*/ 2431260 h 2598096"/>
                <a:gd name="connsiteX15" fmla="*/ 784092 w 2334322"/>
                <a:gd name="connsiteY15" fmla="*/ 2171378 h 2598096"/>
                <a:gd name="connsiteX16" fmla="*/ 846656 w 2334322"/>
                <a:gd name="connsiteY16" fmla="*/ 1916308 h 2598096"/>
                <a:gd name="connsiteX17" fmla="*/ 991035 w 2334322"/>
                <a:gd name="connsiteY17" fmla="*/ 1656426 h 2598096"/>
                <a:gd name="connsiteX18" fmla="*/ 1308669 w 2334322"/>
                <a:gd name="connsiteY18" fmla="*/ 1358043 h 2598096"/>
                <a:gd name="connsiteX19" fmla="*/ 1539675 w 2334322"/>
                <a:gd name="connsiteY19" fmla="*/ 1141474 h 2598096"/>
                <a:gd name="connsiteX20" fmla="*/ 1626303 w 2334322"/>
                <a:gd name="connsiteY20" fmla="*/ 891218 h 2598096"/>
                <a:gd name="connsiteX21" fmla="*/ 1491549 w 2334322"/>
                <a:gd name="connsiteY21" fmla="*/ 679462 h 2598096"/>
                <a:gd name="connsiteX22" fmla="*/ 1246105 w 2334322"/>
                <a:gd name="connsiteY22" fmla="*/ 583209 h 2598096"/>
                <a:gd name="connsiteX23" fmla="*/ 995748 w 2334322"/>
                <a:gd name="connsiteY23" fmla="*/ 626423 h 2598096"/>
                <a:gd name="connsiteX24" fmla="*/ 822593 w 2334322"/>
                <a:gd name="connsiteY24" fmla="*/ 794965 h 2598096"/>
                <a:gd name="connsiteX25" fmla="*/ 727978 w 2334322"/>
                <a:gd name="connsiteY25" fmla="*/ 971595 h 2598096"/>
                <a:gd name="connsiteX26" fmla="*/ 675140 w 2334322"/>
                <a:gd name="connsiteY26" fmla="*/ 1146187 h 2598096"/>
                <a:gd name="connsiteX27" fmla="*/ 468397 w 2334322"/>
                <a:gd name="connsiteY27" fmla="*/ 1306641 h 2598096"/>
                <a:gd name="connsiteX28" fmla="*/ 196951 w 2334322"/>
                <a:gd name="connsiteY28" fmla="*/ 1290666 h 2598096"/>
                <a:gd name="connsiteX29" fmla="*/ 9259 w 2334322"/>
                <a:gd name="connsiteY29" fmla="*/ 1022896 h 2598096"/>
                <a:gd name="connsiteX30" fmla="*/ 42646 w 2334322"/>
                <a:gd name="connsiteY30" fmla="*/ 729794 h 2598096"/>
                <a:gd name="connsiteX0" fmla="*/ 40641 w 2332317"/>
                <a:gd name="connsiteY0" fmla="*/ 729794 h 2598096"/>
                <a:gd name="connsiteX1" fmla="*/ 247584 w 2332317"/>
                <a:gd name="connsiteY1" fmla="*/ 394180 h 2598096"/>
                <a:gd name="connsiteX2" fmla="*/ 740612 w 2332317"/>
                <a:gd name="connsiteY2" fmla="*/ 64982 h 2598096"/>
                <a:gd name="connsiteX3" fmla="*/ 1465481 w 2332317"/>
                <a:gd name="connsiteY3" fmla="*/ 15319 h 2598096"/>
                <a:gd name="connsiteX4" fmla="*/ 2028559 w 2332317"/>
                <a:gd name="connsiteY4" fmla="*/ 255950 h 2598096"/>
                <a:gd name="connsiteX5" fmla="*/ 2283628 w 2332317"/>
                <a:gd name="connsiteY5" fmla="*/ 640961 h 2598096"/>
                <a:gd name="connsiteX6" fmla="*/ 2326942 w 2332317"/>
                <a:gd name="connsiteY6" fmla="*/ 1021159 h 2598096"/>
                <a:gd name="connsiteX7" fmla="*/ 2211439 w 2332317"/>
                <a:gd name="connsiteY7" fmla="*/ 1382106 h 2598096"/>
                <a:gd name="connsiteX8" fmla="*/ 1629110 w 2332317"/>
                <a:gd name="connsiteY8" fmla="*/ 1954809 h 2598096"/>
                <a:gd name="connsiteX9" fmla="*/ 1499169 w 2332317"/>
                <a:gd name="connsiteY9" fmla="*/ 2099188 h 2598096"/>
                <a:gd name="connsiteX10" fmla="*/ 1460668 w 2332317"/>
                <a:gd name="connsiteY10" fmla="*/ 2277255 h 2598096"/>
                <a:gd name="connsiteX11" fmla="*/ 1407729 w 2332317"/>
                <a:gd name="connsiteY11" fmla="*/ 2445698 h 2598096"/>
                <a:gd name="connsiteX12" fmla="*/ 1287414 w 2332317"/>
                <a:gd name="connsiteY12" fmla="*/ 2561201 h 2598096"/>
                <a:gd name="connsiteX13" fmla="*/ 1056407 w 2332317"/>
                <a:gd name="connsiteY13" fmla="*/ 2590076 h 2598096"/>
                <a:gd name="connsiteX14" fmla="*/ 830214 w 2332317"/>
                <a:gd name="connsiteY14" fmla="*/ 2431260 h 2598096"/>
                <a:gd name="connsiteX15" fmla="*/ 782087 w 2332317"/>
                <a:gd name="connsiteY15" fmla="*/ 2171378 h 2598096"/>
                <a:gd name="connsiteX16" fmla="*/ 844651 w 2332317"/>
                <a:gd name="connsiteY16" fmla="*/ 1916308 h 2598096"/>
                <a:gd name="connsiteX17" fmla="*/ 989030 w 2332317"/>
                <a:gd name="connsiteY17" fmla="*/ 1656426 h 2598096"/>
                <a:gd name="connsiteX18" fmla="*/ 1306664 w 2332317"/>
                <a:gd name="connsiteY18" fmla="*/ 1358043 h 2598096"/>
                <a:gd name="connsiteX19" fmla="*/ 1537670 w 2332317"/>
                <a:gd name="connsiteY19" fmla="*/ 1141474 h 2598096"/>
                <a:gd name="connsiteX20" fmla="*/ 1624298 w 2332317"/>
                <a:gd name="connsiteY20" fmla="*/ 891218 h 2598096"/>
                <a:gd name="connsiteX21" fmla="*/ 1489544 w 2332317"/>
                <a:gd name="connsiteY21" fmla="*/ 679462 h 2598096"/>
                <a:gd name="connsiteX22" fmla="*/ 1244100 w 2332317"/>
                <a:gd name="connsiteY22" fmla="*/ 583209 h 2598096"/>
                <a:gd name="connsiteX23" fmla="*/ 993743 w 2332317"/>
                <a:gd name="connsiteY23" fmla="*/ 626423 h 2598096"/>
                <a:gd name="connsiteX24" fmla="*/ 820588 w 2332317"/>
                <a:gd name="connsiteY24" fmla="*/ 794965 h 2598096"/>
                <a:gd name="connsiteX25" fmla="*/ 725973 w 2332317"/>
                <a:gd name="connsiteY25" fmla="*/ 971595 h 2598096"/>
                <a:gd name="connsiteX26" fmla="*/ 673135 w 2332317"/>
                <a:gd name="connsiteY26" fmla="*/ 1146187 h 2598096"/>
                <a:gd name="connsiteX27" fmla="*/ 466392 w 2332317"/>
                <a:gd name="connsiteY27" fmla="*/ 1306641 h 2598096"/>
                <a:gd name="connsiteX28" fmla="*/ 166371 w 2332317"/>
                <a:gd name="connsiteY28" fmla="*/ 1262091 h 2598096"/>
                <a:gd name="connsiteX29" fmla="*/ 7254 w 2332317"/>
                <a:gd name="connsiteY29" fmla="*/ 1022896 h 2598096"/>
                <a:gd name="connsiteX30" fmla="*/ 40641 w 2332317"/>
                <a:gd name="connsiteY30" fmla="*/ 729794 h 2598096"/>
                <a:gd name="connsiteX0" fmla="*/ 40641 w 2332317"/>
                <a:gd name="connsiteY0" fmla="*/ 729794 h 2598096"/>
                <a:gd name="connsiteX1" fmla="*/ 247584 w 2332317"/>
                <a:gd name="connsiteY1" fmla="*/ 394180 h 2598096"/>
                <a:gd name="connsiteX2" fmla="*/ 740612 w 2332317"/>
                <a:gd name="connsiteY2" fmla="*/ 64982 h 2598096"/>
                <a:gd name="connsiteX3" fmla="*/ 1465481 w 2332317"/>
                <a:gd name="connsiteY3" fmla="*/ 15319 h 2598096"/>
                <a:gd name="connsiteX4" fmla="*/ 2028559 w 2332317"/>
                <a:gd name="connsiteY4" fmla="*/ 255950 h 2598096"/>
                <a:gd name="connsiteX5" fmla="*/ 2283628 w 2332317"/>
                <a:gd name="connsiteY5" fmla="*/ 640961 h 2598096"/>
                <a:gd name="connsiteX6" fmla="*/ 2326942 w 2332317"/>
                <a:gd name="connsiteY6" fmla="*/ 1021159 h 2598096"/>
                <a:gd name="connsiteX7" fmla="*/ 2211439 w 2332317"/>
                <a:gd name="connsiteY7" fmla="*/ 1382106 h 2598096"/>
                <a:gd name="connsiteX8" fmla="*/ 1629110 w 2332317"/>
                <a:gd name="connsiteY8" fmla="*/ 1954809 h 2598096"/>
                <a:gd name="connsiteX9" fmla="*/ 1499169 w 2332317"/>
                <a:gd name="connsiteY9" fmla="*/ 2099188 h 2598096"/>
                <a:gd name="connsiteX10" fmla="*/ 1460668 w 2332317"/>
                <a:gd name="connsiteY10" fmla="*/ 2277255 h 2598096"/>
                <a:gd name="connsiteX11" fmla="*/ 1407729 w 2332317"/>
                <a:gd name="connsiteY11" fmla="*/ 2445698 h 2598096"/>
                <a:gd name="connsiteX12" fmla="*/ 1287414 w 2332317"/>
                <a:gd name="connsiteY12" fmla="*/ 2561201 h 2598096"/>
                <a:gd name="connsiteX13" fmla="*/ 1056407 w 2332317"/>
                <a:gd name="connsiteY13" fmla="*/ 2590076 h 2598096"/>
                <a:gd name="connsiteX14" fmla="*/ 830214 w 2332317"/>
                <a:gd name="connsiteY14" fmla="*/ 2431260 h 2598096"/>
                <a:gd name="connsiteX15" fmla="*/ 782087 w 2332317"/>
                <a:gd name="connsiteY15" fmla="*/ 2171378 h 2598096"/>
                <a:gd name="connsiteX16" fmla="*/ 844651 w 2332317"/>
                <a:gd name="connsiteY16" fmla="*/ 1916308 h 2598096"/>
                <a:gd name="connsiteX17" fmla="*/ 989030 w 2332317"/>
                <a:gd name="connsiteY17" fmla="*/ 1656426 h 2598096"/>
                <a:gd name="connsiteX18" fmla="*/ 1306664 w 2332317"/>
                <a:gd name="connsiteY18" fmla="*/ 1358043 h 2598096"/>
                <a:gd name="connsiteX19" fmla="*/ 1537670 w 2332317"/>
                <a:gd name="connsiteY19" fmla="*/ 1141474 h 2598096"/>
                <a:gd name="connsiteX20" fmla="*/ 1624298 w 2332317"/>
                <a:gd name="connsiteY20" fmla="*/ 891218 h 2598096"/>
                <a:gd name="connsiteX21" fmla="*/ 1489544 w 2332317"/>
                <a:gd name="connsiteY21" fmla="*/ 679462 h 2598096"/>
                <a:gd name="connsiteX22" fmla="*/ 1244100 w 2332317"/>
                <a:gd name="connsiteY22" fmla="*/ 583209 h 2598096"/>
                <a:gd name="connsiteX23" fmla="*/ 993743 w 2332317"/>
                <a:gd name="connsiteY23" fmla="*/ 626423 h 2598096"/>
                <a:gd name="connsiteX24" fmla="*/ 820588 w 2332317"/>
                <a:gd name="connsiteY24" fmla="*/ 794965 h 2598096"/>
                <a:gd name="connsiteX25" fmla="*/ 725973 w 2332317"/>
                <a:gd name="connsiteY25" fmla="*/ 971595 h 2598096"/>
                <a:gd name="connsiteX26" fmla="*/ 673135 w 2332317"/>
                <a:gd name="connsiteY26" fmla="*/ 1146187 h 2598096"/>
                <a:gd name="connsiteX27" fmla="*/ 466392 w 2332317"/>
                <a:gd name="connsiteY27" fmla="*/ 1306641 h 2598096"/>
                <a:gd name="connsiteX28" fmla="*/ 166371 w 2332317"/>
                <a:gd name="connsiteY28" fmla="*/ 1262091 h 2598096"/>
                <a:gd name="connsiteX29" fmla="*/ 7254 w 2332317"/>
                <a:gd name="connsiteY29" fmla="*/ 1022896 h 2598096"/>
                <a:gd name="connsiteX30" fmla="*/ 40641 w 2332317"/>
                <a:gd name="connsiteY30" fmla="*/ 729794 h 2598096"/>
                <a:gd name="connsiteX0" fmla="*/ 1350 w 2326413"/>
                <a:gd name="connsiteY0" fmla="*/ 1022896 h 2598096"/>
                <a:gd name="connsiteX1" fmla="*/ 241680 w 2326413"/>
                <a:gd name="connsiteY1" fmla="*/ 394180 h 2598096"/>
                <a:gd name="connsiteX2" fmla="*/ 734708 w 2326413"/>
                <a:gd name="connsiteY2" fmla="*/ 64982 h 2598096"/>
                <a:gd name="connsiteX3" fmla="*/ 1459577 w 2326413"/>
                <a:gd name="connsiteY3" fmla="*/ 15319 h 2598096"/>
                <a:gd name="connsiteX4" fmla="*/ 2022655 w 2326413"/>
                <a:gd name="connsiteY4" fmla="*/ 255950 h 2598096"/>
                <a:gd name="connsiteX5" fmla="*/ 2277724 w 2326413"/>
                <a:gd name="connsiteY5" fmla="*/ 640961 h 2598096"/>
                <a:gd name="connsiteX6" fmla="*/ 2321038 w 2326413"/>
                <a:gd name="connsiteY6" fmla="*/ 1021159 h 2598096"/>
                <a:gd name="connsiteX7" fmla="*/ 2205535 w 2326413"/>
                <a:gd name="connsiteY7" fmla="*/ 1382106 h 2598096"/>
                <a:gd name="connsiteX8" fmla="*/ 1623206 w 2326413"/>
                <a:gd name="connsiteY8" fmla="*/ 1954809 h 2598096"/>
                <a:gd name="connsiteX9" fmla="*/ 1493265 w 2326413"/>
                <a:gd name="connsiteY9" fmla="*/ 2099188 h 2598096"/>
                <a:gd name="connsiteX10" fmla="*/ 1454764 w 2326413"/>
                <a:gd name="connsiteY10" fmla="*/ 2277255 h 2598096"/>
                <a:gd name="connsiteX11" fmla="*/ 1401825 w 2326413"/>
                <a:gd name="connsiteY11" fmla="*/ 2445698 h 2598096"/>
                <a:gd name="connsiteX12" fmla="*/ 1281510 w 2326413"/>
                <a:gd name="connsiteY12" fmla="*/ 2561201 h 2598096"/>
                <a:gd name="connsiteX13" fmla="*/ 1050503 w 2326413"/>
                <a:gd name="connsiteY13" fmla="*/ 2590076 h 2598096"/>
                <a:gd name="connsiteX14" fmla="*/ 824310 w 2326413"/>
                <a:gd name="connsiteY14" fmla="*/ 2431260 h 2598096"/>
                <a:gd name="connsiteX15" fmla="*/ 776183 w 2326413"/>
                <a:gd name="connsiteY15" fmla="*/ 2171378 h 2598096"/>
                <a:gd name="connsiteX16" fmla="*/ 838747 w 2326413"/>
                <a:gd name="connsiteY16" fmla="*/ 1916308 h 2598096"/>
                <a:gd name="connsiteX17" fmla="*/ 983126 w 2326413"/>
                <a:gd name="connsiteY17" fmla="*/ 1656426 h 2598096"/>
                <a:gd name="connsiteX18" fmla="*/ 1300760 w 2326413"/>
                <a:gd name="connsiteY18" fmla="*/ 1358043 h 2598096"/>
                <a:gd name="connsiteX19" fmla="*/ 1531766 w 2326413"/>
                <a:gd name="connsiteY19" fmla="*/ 1141474 h 2598096"/>
                <a:gd name="connsiteX20" fmla="*/ 1618394 w 2326413"/>
                <a:gd name="connsiteY20" fmla="*/ 891218 h 2598096"/>
                <a:gd name="connsiteX21" fmla="*/ 1483640 w 2326413"/>
                <a:gd name="connsiteY21" fmla="*/ 679462 h 2598096"/>
                <a:gd name="connsiteX22" fmla="*/ 1238196 w 2326413"/>
                <a:gd name="connsiteY22" fmla="*/ 583209 h 2598096"/>
                <a:gd name="connsiteX23" fmla="*/ 987839 w 2326413"/>
                <a:gd name="connsiteY23" fmla="*/ 626423 h 2598096"/>
                <a:gd name="connsiteX24" fmla="*/ 814684 w 2326413"/>
                <a:gd name="connsiteY24" fmla="*/ 794965 h 2598096"/>
                <a:gd name="connsiteX25" fmla="*/ 720069 w 2326413"/>
                <a:gd name="connsiteY25" fmla="*/ 971595 h 2598096"/>
                <a:gd name="connsiteX26" fmla="*/ 667231 w 2326413"/>
                <a:gd name="connsiteY26" fmla="*/ 1146187 h 2598096"/>
                <a:gd name="connsiteX27" fmla="*/ 460488 w 2326413"/>
                <a:gd name="connsiteY27" fmla="*/ 1306641 h 2598096"/>
                <a:gd name="connsiteX28" fmla="*/ 160467 w 2326413"/>
                <a:gd name="connsiteY28" fmla="*/ 1262091 h 2598096"/>
                <a:gd name="connsiteX29" fmla="*/ 1350 w 2326413"/>
                <a:gd name="connsiteY29" fmla="*/ 1022896 h 2598096"/>
                <a:gd name="connsiteX0" fmla="*/ 1350 w 2326413"/>
                <a:gd name="connsiteY0" fmla="*/ 1022896 h 2598096"/>
                <a:gd name="connsiteX1" fmla="*/ 241680 w 2326413"/>
                <a:gd name="connsiteY1" fmla="*/ 394180 h 2598096"/>
                <a:gd name="connsiteX2" fmla="*/ 734708 w 2326413"/>
                <a:gd name="connsiteY2" fmla="*/ 64982 h 2598096"/>
                <a:gd name="connsiteX3" fmla="*/ 1459577 w 2326413"/>
                <a:gd name="connsiteY3" fmla="*/ 15319 h 2598096"/>
                <a:gd name="connsiteX4" fmla="*/ 2022655 w 2326413"/>
                <a:gd name="connsiteY4" fmla="*/ 255950 h 2598096"/>
                <a:gd name="connsiteX5" fmla="*/ 2277724 w 2326413"/>
                <a:gd name="connsiteY5" fmla="*/ 640961 h 2598096"/>
                <a:gd name="connsiteX6" fmla="*/ 2321038 w 2326413"/>
                <a:gd name="connsiteY6" fmla="*/ 1021159 h 2598096"/>
                <a:gd name="connsiteX7" fmla="*/ 2205535 w 2326413"/>
                <a:gd name="connsiteY7" fmla="*/ 1382106 h 2598096"/>
                <a:gd name="connsiteX8" fmla="*/ 1623206 w 2326413"/>
                <a:gd name="connsiteY8" fmla="*/ 1954809 h 2598096"/>
                <a:gd name="connsiteX9" fmla="*/ 1493265 w 2326413"/>
                <a:gd name="connsiteY9" fmla="*/ 2099188 h 2598096"/>
                <a:gd name="connsiteX10" fmla="*/ 1454764 w 2326413"/>
                <a:gd name="connsiteY10" fmla="*/ 2277255 h 2598096"/>
                <a:gd name="connsiteX11" fmla="*/ 1401825 w 2326413"/>
                <a:gd name="connsiteY11" fmla="*/ 2445698 h 2598096"/>
                <a:gd name="connsiteX12" fmla="*/ 1281510 w 2326413"/>
                <a:gd name="connsiteY12" fmla="*/ 2561201 h 2598096"/>
                <a:gd name="connsiteX13" fmla="*/ 1050503 w 2326413"/>
                <a:gd name="connsiteY13" fmla="*/ 2590076 h 2598096"/>
                <a:gd name="connsiteX14" fmla="*/ 824310 w 2326413"/>
                <a:gd name="connsiteY14" fmla="*/ 2431260 h 2598096"/>
                <a:gd name="connsiteX15" fmla="*/ 776183 w 2326413"/>
                <a:gd name="connsiteY15" fmla="*/ 2171378 h 2598096"/>
                <a:gd name="connsiteX16" fmla="*/ 838747 w 2326413"/>
                <a:gd name="connsiteY16" fmla="*/ 1916308 h 2598096"/>
                <a:gd name="connsiteX17" fmla="*/ 983126 w 2326413"/>
                <a:gd name="connsiteY17" fmla="*/ 1656426 h 2598096"/>
                <a:gd name="connsiteX18" fmla="*/ 1300760 w 2326413"/>
                <a:gd name="connsiteY18" fmla="*/ 1358043 h 2598096"/>
                <a:gd name="connsiteX19" fmla="*/ 1531766 w 2326413"/>
                <a:gd name="connsiteY19" fmla="*/ 1141474 h 2598096"/>
                <a:gd name="connsiteX20" fmla="*/ 1618394 w 2326413"/>
                <a:gd name="connsiteY20" fmla="*/ 891218 h 2598096"/>
                <a:gd name="connsiteX21" fmla="*/ 1483640 w 2326413"/>
                <a:gd name="connsiteY21" fmla="*/ 679462 h 2598096"/>
                <a:gd name="connsiteX22" fmla="*/ 1238196 w 2326413"/>
                <a:gd name="connsiteY22" fmla="*/ 583209 h 2598096"/>
                <a:gd name="connsiteX23" fmla="*/ 987839 w 2326413"/>
                <a:gd name="connsiteY23" fmla="*/ 626423 h 2598096"/>
                <a:gd name="connsiteX24" fmla="*/ 814684 w 2326413"/>
                <a:gd name="connsiteY24" fmla="*/ 794965 h 2598096"/>
                <a:gd name="connsiteX25" fmla="*/ 720069 w 2326413"/>
                <a:gd name="connsiteY25" fmla="*/ 971595 h 2598096"/>
                <a:gd name="connsiteX26" fmla="*/ 667231 w 2326413"/>
                <a:gd name="connsiteY26" fmla="*/ 1146187 h 2598096"/>
                <a:gd name="connsiteX27" fmla="*/ 460488 w 2326413"/>
                <a:gd name="connsiteY27" fmla="*/ 1306641 h 2598096"/>
                <a:gd name="connsiteX28" fmla="*/ 160467 w 2326413"/>
                <a:gd name="connsiteY28" fmla="*/ 1262091 h 2598096"/>
                <a:gd name="connsiteX29" fmla="*/ 1350 w 2326413"/>
                <a:gd name="connsiteY29" fmla="*/ 1022896 h 2598096"/>
                <a:gd name="connsiteX0" fmla="*/ 3647 w 2328710"/>
                <a:gd name="connsiteY0" fmla="*/ 1022896 h 2598096"/>
                <a:gd name="connsiteX1" fmla="*/ 243977 w 2328710"/>
                <a:gd name="connsiteY1" fmla="*/ 394180 h 2598096"/>
                <a:gd name="connsiteX2" fmla="*/ 737005 w 2328710"/>
                <a:gd name="connsiteY2" fmla="*/ 64982 h 2598096"/>
                <a:gd name="connsiteX3" fmla="*/ 1461874 w 2328710"/>
                <a:gd name="connsiteY3" fmla="*/ 15319 h 2598096"/>
                <a:gd name="connsiteX4" fmla="*/ 2024952 w 2328710"/>
                <a:gd name="connsiteY4" fmla="*/ 255950 h 2598096"/>
                <a:gd name="connsiteX5" fmla="*/ 2280021 w 2328710"/>
                <a:gd name="connsiteY5" fmla="*/ 640961 h 2598096"/>
                <a:gd name="connsiteX6" fmla="*/ 2323335 w 2328710"/>
                <a:gd name="connsiteY6" fmla="*/ 1021159 h 2598096"/>
                <a:gd name="connsiteX7" fmla="*/ 2207832 w 2328710"/>
                <a:gd name="connsiteY7" fmla="*/ 1382106 h 2598096"/>
                <a:gd name="connsiteX8" fmla="*/ 1625503 w 2328710"/>
                <a:gd name="connsiteY8" fmla="*/ 1954809 h 2598096"/>
                <a:gd name="connsiteX9" fmla="*/ 1495562 w 2328710"/>
                <a:gd name="connsiteY9" fmla="*/ 2099188 h 2598096"/>
                <a:gd name="connsiteX10" fmla="*/ 1457061 w 2328710"/>
                <a:gd name="connsiteY10" fmla="*/ 2277255 h 2598096"/>
                <a:gd name="connsiteX11" fmla="*/ 1404122 w 2328710"/>
                <a:gd name="connsiteY11" fmla="*/ 2445698 h 2598096"/>
                <a:gd name="connsiteX12" fmla="*/ 1283807 w 2328710"/>
                <a:gd name="connsiteY12" fmla="*/ 2561201 h 2598096"/>
                <a:gd name="connsiteX13" fmla="*/ 1052800 w 2328710"/>
                <a:gd name="connsiteY13" fmla="*/ 2590076 h 2598096"/>
                <a:gd name="connsiteX14" fmla="*/ 826607 w 2328710"/>
                <a:gd name="connsiteY14" fmla="*/ 2431260 h 2598096"/>
                <a:gd name="connsiteX15" fmla="*/ 778480 w 2328710"/>
                <a:gd name="connsiteY15" fmla="*/ 2171378 h 2598096"/>
                <a:gd name="connsiteX16" fmla="*/ 841044 w 2328710"/>
                <a:gd name="connsiteY16" fmla="*/ 1916308 h 2598096"/>
                <a:gd name="connsiteX17" fmla="*/ 985423 w 2328710"/>
                <a:gd name="connsiteY17" fmla="*/ 1656426 h 2598096"/>
                <a:gd name="connsiteX18" fmla="*/ 1303057 w 2328710"/>
                <a:gd name="connsiteY18" fmla="*/ 1358043 h 2598096"/>
                <a:gd name="connsiteX19" fmla="*/ 1534063 w 2328710"/>
                <a:gd name="connsiteY19" fmla="*/ 1141474 h 2598096"/>
                <a:gd name="connsiteX20" fmla="*/ 1620691 w 2328710"/>
                <a:gd name="connsiteY20" fmla="*/ 891218 h 2598096"/>
                <a:gd name="connsiteX21" fmla="*/ 1485937 w 2328710"/>
                <a:gd name="connsiteY21" fmla="*/ 679462 h 2598096"/>
                <a:gd name="connsiteX22" fmla="*/ 1240493 w 2328710"/>
                <a:gd name="connsiteY22" fmla="*/ 583209 h 2598096"/>
                <a:gd name="connsiteX23" fmla="*/ 990136 w 2328710"/>
                <a:gd name="connsiteY23" fmla="*/ 626423 h 2598096"/>
                <a:gd name="connsiteX24" fmla="*/ 816981 w 2328710"/>
                <a:gd name="connsiteY24" fmla="*/ 794965 h 2598096"/>
                <a:gd name="connsiteX25" fmla="*/ 722366 w 2328710"/>
                <a:gd name="connsiteY25" fmla="*/ 971595 h 2598096"/>
                <a:gd name="connsiteX26" fmla="*/ 669528 w 2328710"/>
                <a:gd name="connsiteY26" fmla="*/ 1146187 h 2598096"/>
                <a:gd name="connsiteX27" fmla="*/ 462785 w 2328710"/>
                <a:gd name="connsiteY27" fmla="*/ 1306641 h 2598096"/>
                <a:gd name="connsiteX28" fmla="*/ 162764 w 2328710"/>
                <a:gd name="connsiteY28" fmla="*/ 1262091 h 2598096"/>
                <a:gd name="connsiteX29" fmla="*/ 3647 w 2328710"/>
                <a:gd name="connsiteY29" fmla="*/ 1022896 h 2598096"/>
                <a:gd name="connsiteX0" fmla="*/ 5410 w 2330473"/>
                <a:gd name="connsiteY0" fmla="*/ 1022896 h 2598096"/>
                <a:gd name="connsiteX1" fmla="*/ 245740 w 2330473"/>
                <a:gd name="connsiteY1" fmla="*/ 394180 h 2598096"/>
                <a:gd name="connsiteX2" fmla="*/ 738768 w 2330473"/>
                <a:gd name="connsiteY2" fmla="*/ 64982 h 2598096"/>
                <a:gd name="connsiteX3" fmla="*/ 1463637 w 2330473"/>
                <a:gd name="connsiteY3" fmla="*/ 15319 h 2598096"/>
                <a:gd name="connsiteX4" fmla="*/ 2026715 w 2330473"/>
                <a:gd name="connsiteY4" fmla="*/ 255950 h 2598096"/>
                <a:gd name="connsiteX5" fmla="*/ 2281784 w 2330473"/>
                <a:gd name="connsiteY5" fmla="*/ 640961 h 2598096"/>
                <a:gd name="connsiteX6" fmla="*/ 2325098 w 2330473"/>
                <a:gd name="connsiteY6" fmla="*/ 1021159 h 2598096"/>
                <a:gd name="connsiteX7" fmla="*/ 2209595 w 2330473"/>
                <a:gd name="connsiteY7" fmla="*/ 1382106 h 2598096"/>
                <a:gd name="connsiteX8" fmla="*/ 1627266 w 2330473"/>
                <a:gd name="connsiteY8" fmla="*/ 1954809 h 2598096"/>
                <a:gd name="connsiteX9" fmla="*/ 1497325 w 2330473"/>
                <a:gd name="connsiteY9" fmla="*/ 2099188 h 2598096"/>
                <a:gd name="connsiteX10" fmla="*/ 1458824 w 2330473"/>
                <a:gd name="connsiteY10" fmla="*/ 2277255 h 2598096"/>
                <a:gd name="connsiteX11" fmla="*/ 1405885 w 2330473"/>
                <a:gd name="connsiteY11" fmla="*/ 2445698 h 2598096"/>
                <a:gd name="connsiteX12" fmla="*/ 1285570 w 2330473"/>
                <a:gd name="connsiteY12" fmla="*/ 2561201 h 2598096"/>
                <a:gd name="connsiteX13" fmla="*/ 1054563 w 2330473"/>
                <a:gd name="connsiteY13" fmla="*/ 2590076 h 2598096"/>
                <a:gd name="connsiteX14" fmla="*/ 828370 w 2330473"/>
                <a:gd name="connsiteY14" fmla="*/ 2431260 h 2598096"/>
                <a:gd name="connsiteX15" fmla="*/ 780243 w 2330473"/>
                <a:gd name="connsiteY15" fmla="*/ 2171378 h 2598096"/>
                <a:gd name="connsiteX16" fmla="*/ 842807 w 2330473"/>
                <a:gd name="connsiteY16" fmla="*/ 1916308 h 2598096"/>
                <a:gd name="connsiteX17" fmla="*/ 987186 w 2330473"/>
                <a:gd name="connsiteY17" fmla="*/ 1656426 h 2598096"/>
                <a:gd name="connsiteX18" fmla="*/ 1304820 w 2330473"/>
                <a:gd name="connsiteY18" fmla="*/ 1358043 h 2598096"/>
                <a:gd name="connsiteX19" fmla="*/ 1535826 w 2330473"/>
                <a:gd name="connsiteY19" fmla="*/ 1141474 h 2598096"/>
                <a:gd name="connsiteX20" fmla="*/ 1622454 w 2330473"/>
                <a:gd name="connsiteY20" fmla="*/ 891218 h 2598096"/>
                <a:gd name="connsiteX21" fmla="*/ 1487700 w 2330473"/>
                <a:gd name="connsiteY21" fmla="*/ 679462 h 2598096"/>
                <a:gd name="connsiteX22" fmla="*/ 1242256 w 2330473"/>
                <a:gd name="connsiteY22" fmla="*/ 583209 h 2598096"/>
                <a:gd name="connsiteX23" fmla="*/ 991899 w 2330473"/>
                <a:gd name="connsiteY23" fmla="*/ 626423 h 2598096"/>
                <a:gd name="connsiteX24" fmla="*/ 818744 w 2330473"/>
                <a:gd name="connsiteY24" fmla="*/ 794965 h 2598096"/>
                <a:gd name="connsiteX25" fmla="*/ 724129 w 2330473"/>
                <a:gd name="connsiteY25" fmla="*/ 971595 h 2598096"/>
                <a:gd name="connsiteX26" fmla="*/ 671291 w 2330473"/>
                <a:gd name="connsiteY26" fmla="*/ 1146187 h 2598096"/>
                <a:gd name="connsiteX27" fmla="*/ 464548 w 2330473"/>
                <a:gd name="connsiteY27" fmla="*/ 1306641 h 2598096"/>
                <a:gd name="connsiteX28" fmla="*/ 164527 w 2330473"/>
                <a:gd name="connsiteY28" fmla="*/ 1262091 h 2598096"/>
                <a:gd name="connsiteX29" fmla="*/ 5410 w 2330473"/>
                <a:gd name="connsiteY29" fmla="*/ 1022896 h 2598096"/>
                <a:gd name="connsiteX0" fmla="*/ 5410 w 2330473"/>
                <a:gd name="connsiteY0" fmla="*/ 1022896 h 2598096"/>
                <a:gd name="connsiteX1" fmla="*/ 245740 w 2330473"/>
                <a:gd name="connsiteY1" fmla="*/ 394180 h 2598096"/>
                <a:gd name="connsiteX2" fmla="*/ 738768 w 2330473"/>
                <a:gd name="connsiteY2" fmla="*/ 64982 h 2598096"/>
                <a:gd name="connsiteX3" fmla="*/ 1463637 w 2330473"/>
                <a:gd name="connsiteY3" fmla="*/ 15319 h 2598096"/>
                <a:gd name="connsiteX4" fmla="*/ 2026715 w 2330473"/>
                <a:gd name="connsiteY4" fmla="*/ 255950 h 2598096"/>
                <a:gd name="connsiteX5" fmla="*/ 2281784 w 2330473"/>
                <a:gd name="connsiteY5" fmla="*/ 640961 h 2598096"/>
                <a:gd name="connsiteX6" fmla="*/ 2325098 w 2330473"/>
                <a:gd name="connsiteY6" fmla="*/ 1021159 h 2598096"/>
                <a:gd name="connsiteX7" fmla="*/ 2209595 w 2330473"/>
                <a:gd name="connsiteY7" fmla="*/ 1382106 h 2598096"/>
                <a:gd name="connsiteX8" fmla="*/ 1627266 w 2330473"/>
                <a:gd name="connsiteY8" fmla="*/ 1954809 h 2598096"/>
                <a:gd name="connsiteX9" fmla="*/ 1497325 w 2330473"/>
                <a:gd name="connsiteY9" fmla="*/ 2099188 h 2598096"/>
                <a:gd name="connsiteX10" fmla="*/ 1458824 w 2330473"/>
                <a:gd name="connsiteY10" fmla="*/ 2277255 h 2598096"/>
                <a:gd name="connsiteX11" fmla="*/ 1405885 w 2330473"/>
                <a:gd name="connsiteY11" fmla="*/ 2445698 h 2598096"/>
                <a:gd name="connsiteX12" fmla="*/ 1285570 w 2330473"/>
                <a:gd name="connsiteY12" fmla="*/ 2561201 h 2598096"/>
                <a:gd name="connsiteX13" fmla="*/ 1054563 w 2330473"/>
                <a:gd name="connsiteY13" fmla="*/ 2590076 h 2598096"/>
                <a:gd name="connsiteX14" fmla="*/ 828370 w 2330473"/>
                <a:gd name="connsiteY14" fmla="*/ 2431260 h 2598096"/>
                <a:gd name="connsiteX15" fmla="*/ 780243 w 2330473"/>
                <a:gd name="connsiteY15" fmla="*/ 2171378 h 2598096"/>
                <a:gd name="connsiteX16" fmla="*/ 842807 w 2330473"/>
                <a:gd name="connsiteY16" fmla="*/ 1916308 h 2598096"/>
                <a:gd name="connsiteX17" fmla="*/ 987186 w 2330473"/>
                <a:gd name="connsiteY17" fmla="*/ 1656426 h 2598096"/>
                <a:gd name="connsiteX18" fmla="*/ 1304820 w 2330473"/>
                <a:gd name="connsiteY18" fmla="*/ 1358043 h 2598096"/>
                <a:gd name="connsiteX19" fmla="*/ 1535826 w 2330473"/>
                <a:gd name="connsiteY19" fmla="*/ 1141474 h 2598096"/>
                <a:gd name="connsiteX20" fmla="*/ 1622454 w 2330473"/>
                <a:gd name="connsiteY20" fmla="*/ 891218 h 2598096"/>
                <a:gd name="connsiteX21" fmla="*/ 1487700 w 2330473"/>
                <a:gd name="connsiteY21" fmla="*/ 679462 h 2598096"/>
                <a:gd name="connsiteX22" fmla="*/ 1242256 w 2330473"/>
                <a:gd name="connsiteY22" fmla="*/ 583209 h 2598096"/>
                <a:gd name="connsiteX23" fmla="*/ 991899 w 2330473"/>
                <a:gd name="connsiteY23" fmla="*/ 626423 h 2598096"/>
                <a:gd name="connsiteX24" fmla="*/ 818744 w 2330473"/>
                <a:gd name="connsiteY24" fmla="*/ 794965 h 2598096"/>
                <a:gd name="connsiteX25" fmla="*/ 724129 w 2330473"/>
                <a:gd name="connsiteY25" fmla="*/ 971595 h 2598096"/>
                <a:gd name="connsiteX26" fmla="*/ 671291 w 2330473"/>
                <a:gd name="connsiteY26" fmla="*/ 1146187 h 2598096"/>
                <a:gd name="connsiteX27" fmla="*/ 464548 w 2330473"/>
                <a:gd name="connsiteY27" fmla="*/ 1306641 h 2598096"/>
                <a:gd name="connsiteX28" fmla="*/ 164527 w 2330473"/>
                <a:gd name="connsiteY28" fmla="*/ 1262091 h 2598096"/>
                <a:gd name="connsiteX29" fmla="*/ 5410 w 2330473"/>
                <a:gd name="connsiteY29" fmla="*/ 1022896 h 2598096"/>
                <a:gd name="connsiteX0" fmla="*/ 0 w 2325063"/>
                <a:gd name="connsiteY0" fmla="*/ 1022896 h 2598096"/>
                <a:gd name="connsiteX1" fmla="*/ 240330 w 2325063"/>
                <a:gd name="connsiteY1" fmla="*/ 394180 h 2598096"/>
                <a:gd name="connsiteX2" fmla="*/ 733358 w 2325063"/>
                <a:gd name="connsiteY2" fmla="*/ 64982 h 2598096"/>
                <a:gd name="connsiteX3" fmla="*/ 1458227 w 2325063"/>
                <a:gd name="connsiteY3" fmla="*/ 15319 h 2598096"/>
                <a:gd name="connsiteX4" fmla="*/ 2021305 w 2325063"/>
                <a:gd name="connsiteY4" fmla="*/ 255950 h 2598096"/>
                <a:gd name="connsiteX5" fmla="*/ 2276374 w 2325063"/>
                <a:gd name="connsiteY5" fmla="*/ 640961 h 2598096"/>
                <a:gd name="connsiteX6" fmla="*/ 2319688 w 2325063"/>
                <a:gd name="connsiteY6" fmla="*/ 1021159 h 2598096"/>
                <a:gd name="connsiteX7" fmla="*/ 2204185 w 2325063"/>
                <a:gd name="connsiteY7" fmla="*/ 1382106 h 2598096"/>
                <a:gd name="connsiteX8" fmla="*/ 1621856 w 2325063"/>
                <a:gd name="connsiteY8" fmla="*/ 1954809 h 2598096"/>
                <a:gd name="connsiteX9" fmla="*/ 1491915 w 2325063"/>
                <a:gd name="connsiteY9" fmla="*/ 2099188 h 2598096"/>
                <a:gd name="connsiteX10" fmla="*/ 1453414 w 2325063"/>
                <a:gd name="connsiteY10" fmla="*/ 2277255 h 2598096"/>
                <a:gd name="connsiteX11" fmla="*/ 1400475 w 2325063"/>
                <a:gd name="connsiteY11" fmla="*/ 2445698 h 2598096"/>
                <a:gd name="connsiteX12" fmla="*/ 1280160 w 2325063"/>
                <a:gd name="connsiteY12" fmla="*/ 2561201 h 2598096"/>
                <a:gd name="connsiteX13" fmla="*/ 1049153 w 2325063"/>
                <a:gd name="connsiteY13" fmla="*/ 2590076 h 2598096"/>
                <a:gd name="connsiteX14" fmla="*/ 822960 w 2325063"/>
                <a:gd name="connsiteY14" fmla="*/ 2431260 h 2598096"/>
                <a:gd name="connsiteX15" fmla="*/ 774833 w 2325063"/>
                <a:gd name="connsiteY15" fmla="*/ 2171378 h 2598096"/>
                <a:gd name="connsiteX16" fmla="*/ 837397 w 2325063"/>
                <a:gd name="connsiteY16" fmla="*/ 1916308 h 2598096"/>
                <a:gd name="connsiteX17" fmla="*/ 981776 w 2325063"/>
                <a:gd name="connsiteY17" fmla="*/ 1656426 h 2598096"/>
                <a:gd name="connsiteX18" fmla="*/ 1299410 w 2325063"/>
                <a:gd name="connsiteY18" fmla="*/ 1358043 h 2598096"/>
                <a:gd name="connsiteX19" fmla="*/ 1530416 w 2325063"/>
                <a:gd name="connsiteY19" fmla="*/ 1141474 h 2598096"/>
                <a:gd name="connsiteX20" fmla="*/ 1617044 w 2325063"/>
                <a:gd name="connsiteY20" fmla="*/ 891218 h 2598096"/>
                <a:gd name="connsiteX21" fmla="*/ 1482290 w 2325063"/>
                <a:gd name="connsiteY21" fmla="*/ 679462 h 2598096"/>
                <a:gd name="connsiteX22" fmla="*/ 1236846 w 2325063"/>
                <a:gd name="connsiteY22" fmla="*/ 583209 h 2598096"/>
                <a:gd name="connsiteX23" fmla="*/ 986489 w 2325063"/>
                <a:gd name="connsiteY23" fmla="*/ 626423 h 2598096"/>
                <a:gd name="connsiteX24" fmla="*/ 813334 w 2325063"/>
                <a:gd name="connsiteY24" fmla="*/ 794965 h 2598096"/>
                <a:gd name="connsiteX25" fmla="*/ 718719 w 2325063"/>
                <a:gd name="connsiteY25" fmla="*/ 971595 h 2598096"/>
                <a:gd name="connsiteX26" fmla="*/ 665881 w 2325063"/>
                <a:gd name="connsiteY26" fmla="*/ 1146187 h 2598096"/>
                <a:gd name="connsiteX27" fmla="*/ 459138 w 2325063"/>
                <a:gd name="connsiteY27" fmla="*/ 1306641 h 2598096"/>
                <a:gd name="connsiteX28" fmla="*/ 159117 w 2325063"/>
                <a:gd name="connsiteY28" fmla="*/ 1262091 h 2598096"/>
                <a:gd name="connsiteX29" fmla="*/ 0 w 2325063"/>
                <a:gd name="connsiteY29" fmla="*/ 1022896 h 2598096"/>
                <a:gd name="connsiteX0" fmla="*/ 1043 w 2326106"/>
                <a:gd name="connsiteY0" fmla="*/ 1022896 h 2598096"/>
                <a:gd name="connsiteX1" fmla="*/ 241373 w 2326106"/>
                <a:gd name="connsiteY1" fmla="*/ 394180 h 2598096"/>
                <a:gd name="connsiteX2" fmla="*/ 734401 w 2326106"/>
                <a:gd name="connsiteY2" fmla="*/ 64982 h 2598096"/>
                <a:gd name="connsiteX3" fmla="*/ 1459270 w 2326106"/>
                <a:gd name="connsiteY3" fmla="*/ 15319 h 2598096"/>
                <a:gd name="connsiteX4" fmla="*/ 2022348 w 2326106"/>
                <a:gd name="connsiteY4" fmla="*/ 255950 h 2598096"/>
                <a:gd name="connsiteX5" fmla="*/ 2277417 w 2326106"/>
                <a:gd name="connsiteY5" fmla="*/ 640961 h 2598096"/>
                <a:gd name="connsiteX6" fmla="*/ 2320731 w 2326106"/>
                <a:gd name="connsiteY6" fmla="*/ 1021159 h 2598096"/>
                <a:gd name="connsiteX7" fmla="*/ 2205228 w 2326106"/>
                <a:gd name="connsiteY7" fmla="*/ 1382106 h 2598096"/>
                <a:gd name="connsiteX8" fmla="*/ 1622899 w 2326106"/>
                <a:gd name="connsiteY8" fmla="*/ 1954809 h 2598096"/>
                <a:gd name="connsiteX9" fmla="*/ 1492958 w 2326106"/>
                <a:gd name="connsiteY9" fmla="*/ 2099188 h 2598096"/>
                <a:gd name="connsiteX10" fmla="*/ 1454457 w 2326106"/>
                <a:gd name="connsiteY10" fmla="*/ 2277255 h 2598096"/>
                <a:gd name="connsiteX11" fmla="*/ 1401518 w 2326106"/>
                <a:gd name="connsiteY11" fmla="*/ 2445698 h 2598096"/>
                <a:gd name="connsiteX12" fmla="*/ 1281203 w 2326106"/>
                <a:gd name="connsiteY12" fmla="*/ 2561201 h 2598096"/>
                <a:gd name="connsiteX13" fmla="*/ 1050196 w 2326106"/>
                <a:gd name="connsiteY13" fmla="*/ 2590076 h 2598096"/>
                <a:gd name="connsiteX14" fmla="*/ 824003 w 2326106"/>
                <a:gd name="connsiteY14" fmla="*/ 2431260 h 2598096"/>
                <a:gd name="connsiteX15" fmla="*/ 775876 w 2326106"/>
                <a:gd name="connsiteY15" fmla="*/ 2171378 h 2598096"/>
                <a:gd name="connsiteX16" fmla="*/ 838440 w 2326106"/>
                <a:gd name="connsiteY16" fmla="*/ 1916308 h 2598096"/>
                <a:gd name="connsiteX17" fmla="*/ 982819 w 2326106"/>
                <a:gd name="connsiteY17" fmla="*/ 1656426 h 2598096"/>
                <a:gd name="connsiteX18" fmla="*/ 1300453 w 2326106"/>
                <a:gd name="connsiteY18" fmla="*/ 1358043 h 2598096"/>
                <a:gd name="connsiteX19" fmla="*/ 1531459 w 2326106"/>
                <a:gd name="connsiteY19" fmla="*/ 1141474 h 2598096"/>
                <a:gd name="connsiteX20" fmla="*/ 1618087 w 2326106"/>
                <a:gd name="connsiteY20" fmla="*/ 891218 h 2598096"/>
                <a:gd name="connsiteX21" fmla="*/ 1483333 w 2326106"/>
                <a:gd name="connsiteY21" fmla="*/ 679462 h 2598096"/>
                <a:gd name="connsiteX22" fmla="*/ 1237889 w 2326106"/>
                <a:gd name="connsiteY22" fmla="*/ 583209 h 2598096"/>
                <a:gd name="connsiteX23" fmla="*/ 987532 w 2326106"/>
                <a:gd name="connsiteY23" fmla="*/ 626423 h 2598096"/>
                <a:gd name="connsiteX24" fmla="*/ 814377 w 2326106"/>
                <a:gd name="connsiteY24" fmla="*/ 794965 h 2598096"/>
                <a:gd name="connsiteX25" fmla="*/ 719762 w 2326106"/>
                <a:gd name="connsiteY25" fmla="*/ 971595 h 2598096"/>
                <a:gd name="connsiteX26" fmla="*/ 666924 w 2326106"/>
                <a:gd name="connsiteY26" fmla="*/ 1146187 h 2598096"/>
                <a:gd name="connsiteX27" fmla="*/ 460181 w 2326106"/>
                <a:gd name="connsiteY27" fmla="*/ 1306641 h 2598096"/>
                <a:gd name="connsiteX28" fmla="*/ 160160 w 2326106"/>
                <a:gd name="connsiteY28" fmla="*/ 1262091 h 2598096"/>
                <a:gd name="connsiteX29" fmla="*/ 1043 w 2326106"/>
                <a:gd name="connsiteY29" fmla="*/ 1022896 h 2598096"/>
                <a:gd name="connsiteX0" fmla="*/ 0 w 2325063"/>
                <a:gd name="connsiteY0" fmla="*/ 1022896 h 2598096"/>
                <a:gd name="connsiteX1" fmla="*/ 240330 w 2325063"/>
                <a:gd name="connsiteY1" fmla="*/ 394180 h 2598096"/>
                <a:gd name="connsiteX2" fmla="*/ 733358 w 2325063"/>
                <a:gd name="connsiteY2" fmla="*/ 64982 h 2598096"/>
                <a:gd name="connsiteX3" fmla="*/ 1458227 w 2325063"/>
                <a:gd name="connsiteY3" fmla="*/ 15319 h 2598096"/>
                <a:gd name="connsiteX4" fmla="*/ 2021305 w 2325063"/>
                <a:gd name="connsiteY4" fmla="*/ 255950 h 2598096"/>
                <a:gd name="connsiteX5" fmla="*/ 2276374 w 2325063"/>
                <a:gd name="connsiteY5" fmla="*/ 640961 h 2598096"/>
                <a:gd name="connsiteX6" fmla="*/ 2319688 w 2325063"/>
                <a:gd name="connsiteY6" fmla="*/ 1021159 h 2598096"/>
                <a:gd name="connsiteX7" fmla="*/ 2204185 w 2325063"/>
                <a:gd name="connsiteY7" fmla="*/ 1382106 h 2598096"/>
                <a:gd name="connsiteX8" fmla="*/ 1621856 w 2325063"/>
                <a:gd name="connsiteY8" fmla="*/ 1954809 h 2598096"/>
                <a:gd name="connsiteX9" fmla="*/ 1491915 w 2325063"/>
                <a:gd name="connsiteY9" fmla="*/ 2099188 h 2598096"/>
                <a:gd name="connsiteX10" fmla="*/ 1453414 w 2325063"/>
                <a:gd name="connsiteY10" fmla="*/ 2277255 h 2598096"/>
                <a:gd name="connsiteX11" fmla="*/ 1400475 w 2325063"/>
                <a:gd name="connsiteY11" fmla="*/ 2445698 h 2598096"/>
                <a:gd name="connsiteX12" fmla="*/ 1280160 w 2325063"/>
                <a:gd name="connsiteY12" fmla="*/ 2561201 h 2598096"/>
                <a:gd name="connsiteX13" fmla="*/ 1049153 w 2325063"/>
                <a:gd name="connsiteY13" fmla="*/ 2590076 h 2598096"/>
                <a:gd name="connsiteX14" fmla="*/ 822960 w 2325063"/>
                <a:gd name="connsiteY14" fmla="*/ 2431260 h 2598096"/>
                <a:gd name="connsiteX15" fmla="*/ 774833 w 2325063"/>
                <a:gd name="connsiteY15" fmla="*/ 2171378 h 2598096"/>
                <a:gd name="connsiteX16" fmla="*/ 837397 w 2325063"/>
                <a:gd name="connsiteY16" fmla="*/ 1916308 h 2598096"/>
                <a:gd name="connsiteX17" fmla="*/ 981776 w 2325063"/>
                <a:gd name="connsiteY17" fmla="*/ 1656426 h 2598096"/>
                <a:gd name="connsiteX18" fmla="*/ 1299410 w 2325063"/>
                <a:gd name="connsiteY18" fmla="*/ 1358043 h 2598096"/>
                <a:gd name="connsiteX19" fmla="*/ 1530416 w 2325063"/>
                <a:gd name="connsiteY19" fmla="*/ 1141474 h 2598096"/>
                <a:gd name="connsiteX20" fmla="*/ 1617044 w 2325063"/>
                <a:gd name="connsiteY20" fmla="*/ 891218 h 2598096"/>
                <a:gd name="connsiteX21" fmla="*/ 1482290 w 2325063"/>
                <a:gd name="connsiteY21" fmla="*/ 679462 h 2598096"/>
                <a:gd name="connsiteX22" fmla="*/ 1236846 w 2325063"/>
                <a:gd name="connsiteY22" fmla="*/ 583209 h 2598096"/>
                <a:gd name="connsiteX23" fmla="*/ 986489 w 2325063"/>
                <a:gd name="connsiteY23" fmla="*/ 626423 h 2598096"/>
                <a:gd name="connsiteX24" fmla="*/ 813334 w 2325063"/>
                <a:gd name="connsiteY24" fmla="*/ 794965 h 2598096"/>
                <a:gd name="connsiteX25" fmla="*/ 718719 w 2325063"/>
                <a:gd name="connsiteY25" fmla="*/ 971595 h 2598096"/>
                <a:gd name="connsiteX26" fmla="*/ 665881 w 2325063"/>
                <a:gd name="connsiteY26" fmla="*/ 1146187 h 2598096"/>
                <a:gd name="connsiteX27" fmla="*/ 459138 w 2325063"/>
                <a:gd name="connsiteY27" fmla="*/ 1306641 h 2598096"/>
                <a:gd name="connsiteX28" fmla="*/ 159117 w 2325063"/>
                <a:gd name="connsiteY28" fmla="*/ 1262091 h 2598096"/>
                <a:gd name="connsiteX29" fmla="*/ 0 w 2325063"/>
                <a:gd name="connsiteY29" fmla="*/ 1022896 h 2598096"/>
                <a:gd name="connsiteX0" fmla="*/ 0 w 2325063"/>
                <a:gd name="connsiteY0" fmla="*/ 1022674 h 2597874"/>
                <a:gd name="connsiteX1" fmla="*/ 233980 w 2325063"/>
                <a:gd name="connsiteY1" fmla="*/ 387608 h 2597874"/>
                <a:gd name="connsiteX2" fmla="*/ 733358 w 2325063"/>
                <a:gd name="connsiteY2" fmla="*/ 64760 h 2597874"/>
                <a:gd name="connsiteX3" fmla="*/ 1458227 w 2325063"/>
                <a:gd name="connsiteY3" fmla="*/ 15097 h 2597874"/>
                <a:gd name="connsiteX4" fmla="*/ 2021305 w 2325063"/>
                <a:gd name="connsiteY4" fmla="*/ 255728 h 2597874"/>
                <a:gd name="connsiteX5" fmla="*/ 2276374 w 2325063"/>
                <a:gd name="connsiteY5" fmla="*/ 640739 h 2597874"/>
                <a:gd name="connsiteX6" fmla="*/ 2319688 w 2325063"/>
                <a:gd name="connsiteY6" fmla="*/ 1020937 h 2597874"/>
                <a:gd name="connsiteX7" fmla="*/ 2204185 w 2325063"/>
                <a:gd name="connsiteY7" fmla="*/ 1381884 h 2597874"/>
                <a:gd name="connsiteX8" fmla="*/ 1621856 w 2325063"/>
                <a:gd name="connsiteY8" fmla="*/ 1954587 h 2597874"/>
                <a:gd name="connsiteX9" fmla="*/ 1491915 w 2325063"/>
                <a:gd name="connsiteY9" fmla="*/ 2098966 h 2597874"/>
                <a:gd name="connsiteX10" fmla="*/ 1453414 w 2325063"/>
                <a:gd name="connsiteY10" fmla="*/ 2277033 h 2597874"/>
                <a:gd name="connsiteX11" fmla="*/ 1400475 w 2325063"/>
                <a:gd name="connsiteY11" fmla="*/ 2445476 h 2597874"/>
                <a:gd name="connsiteX12" fmla="*/ 1280160 w 2325063"/>
                <a:gd name="connsiteY12" fmla="*/ 2560979 h 2597874"/>
                <a:gd name="connsiteX13" fmla="*/ 1049153 w 2325063"/>
                <a:gd name="connsiteY13" fmla="*/ 2589854 h 2597874"/>
                <a:gd name="connsiteX14" fmla="*/ 822960 w 2325063"/>
                <a:gd name="connsiteY14" fmla="*/ 2431038 h 2597874"/>
                <a:gd name="connsiteX15" fmla="*/ 774833 w 2325063"/>
                <a:gd name="connsiteY15" fmla="*/ 2171156 h 2597874"/>
                <a:gd name="connsiteX16" fmla="*/ 837397 w 2325063"/>
                <a:gd name="connsiteY16" fmla="*/ 1916086 h 2597874"/>
                <a:gd name="connsiteX17" fmla="*/ 981776 w 2325063"/>
                <a:gd name="connsiteY17" fmla="*/ 1656204 h 2597874"/>
                <a:gd name="connsiteX18" fmla="*/ 1299410 w 2325063"/>
                <a:gd name="connsiteY18" fmla="*/ 1357821 h 2597874"/>
                <a:gd name="connsiteX19" fmla="*/ 1530416 w 2325063"/>
                <a:gd name="connsiteY19" fmla="*/ 1141252 h 2597874"/>
                <a:gd name="connsiteX20" fmla="*/ 1617044 w 2325063"/>
                <a:gd name="connsiteY20" fmla="*/ 890996 h 2597874"/>
                <a:gd name="connsiteX21" fmla="*/ 1482290 w 2325063"/>
                <a:gd name="connsiteY21" fmla="*/ 679240 h 2597874"/>
                <a:gd name="connsiteX22" fmla="*/ 1236846 w 2325063"/>
                <a:gd name="connsiteY22" fmla="*/ 582987 h 2597874"/>
                <a:gd name="connsiteX23" fmla="*/ 986489 w 2325063"/>
                <a:gd name="connsiteY23" fmla="*/ 626201 h 2597874"/>
                <a:gd name="connsiteX24" fmla="*/ 813334 w 2325063"/>
                <a:gd name="connsiteY24" fmla="*/ 794743 h 2597874"/>
                <a:gd name="connsiteX25" fmla="*/ 718719 w 2325063"/>
                <a:gd name="connsiteY25" fmla="*/ 971373 h 2597874"/>
                <a:gd name="connsiteX26" fmla="*/ 665881 w 2325063"/>
                <a:gd name="connsiteY26" fmla="*/ 1145965 h 2597874"/>
                <a:gd name="connsiteX27" fmla="*/ 459138 w 2325063"/>
                <a:gd name="connsiteY27" fmla="*/ 1306419 h 2597874"/>
                <a:gd name="connsiteX28" fmla="*/ 159117 w 2325063"/>
                <a:gd name="connsiteY28" fmla="*/ 1261869 h 2597874"/>
                <a:gd name="connsiteX29" fmla="*/ 0 w 2325063"/>
                <a:gd name="connsiteY29" fmla="*/ 1022674 h 2597874"/>
                <a:gd name="connsiteX0" fmla="*/ 0 w 2325063"/>
                <a:gd name="connsiteY0" fmla="*/ 1022674 h 2597874"/>
                <a:gd name="connsiteX1" fmla="*/ 233980 w 2325063"/>
                <a:gd name="connsiteY1" fmla="*/ 387608 h 2597874"/>
                <a:gd name="connsiteX2" fmla="*/ 733358 w 2325063"/>
                <a:gd name="connsiteY2" fmla="*/ 64760 h 2597874"/>
                <a:gd name="connsiteX3" fmla="*/ 1458227 w 2325063"/>
                <a:gd name="connsiteY3" fmla="*/ 15097 h 2597874"/>
                <a:gd name="connsiteX4" fmla="*/ 2021305 w 2325063"/>
                <a:gd name="connsiteY4" fmla="*/ 255728 h 2597874"/>
                <a:gd name="connsiteX5" fmla="*/ 2276374 w 2325063"/>
                <a:gd name="connsiteY5" fmla="*/ 640739 h 2597874"/>
                <a:gd name="connsiteX6" fmla="*/ 2319688 w 2325063"/>
                <a:gd name="connsiteY6" fmla="*/ 1020937 h 2597874"/>
                <a:gd name="connsiteX7" fmla="*/ 2204185 w 2325063"/>
                <a:gd name="connsiteY7" fmla="*/ 1381884 h 2597874"/>
                <a:gd name="connsiteX8" fmla="*/ 1621856 w 2325063"/>
                <a:gd name="connsiteY8" fmla="*/ 1954587 h 2597874"/>
                <a:gd name="connsiteX9" fmla="*/ 1491915 w 2325063"/>
                <a:gd name="connsiteY9" fmla="*/ 2098966 h 2597874"/>
                <a:gd name="connsiteX10" fmla="*/ 1453414 w 2325063"/>
                <a:gd name="connsiteY10" fmla="*/ 2277033 h 2597874"/>
                <a:gd name="connsiteX11" fmla="*/ 1400475 w 2325063"/>
                <a:gd name="connsiteY11" fmla="*/ 2445476 h 2597874"/>
                <a:gd name="connsiteX12" fmla="*/ 1280160 w 2325063"/>
                <a:gd name="connsiteY12" fmla="*/ 2560979 h 2597874"/>
                <a:gd name="connsiteX13" fmla="*/ 1049153 w 2325063"/>
                <a:gd name="connsiteY13" fmla="*/ 2589854 h 2597874"/>
                <a:gd name="connsiteX14" fmla="*/ 822960 w 2325063"/>
                <a:gd name="connsiteY14" fmla="*/ 2431038 h 2597874"/>
                <a:gd name="connsiteX15" fmla="*/ 774833 w 2325063"/>
                <a:gd name="connsiteY15" fmla="*/ 2171156 h 2597874"/>
                <a:gd name="connsiteX16" fmla="*/ 837397 w 2325063"/>
                <a:gd name="connsiteY16" fmla="*/ 1916086 h 2597874"/>
                <a:gd name="connsiteX17" fmla="*/ 981776 w 2325063"/>
                <a:gd name="connsiteY17" fmla="*/ 1656204 h 2597874"/>
                <a:gd name="connsiteX18" fmla="*/ 1299410 w 2325063"/>
                <a:gd name="connsiteY18" fmla="*/ 1357821 h 2597874"/>
                <a:gd name="connsiteX19" fmla="*/ 1530416 w 2325063"/>
                <a:gd name="connsiteY19" fmla="*/ 1141252 h 2597874"/>
                <a:gd name="connsiteX20" fmla="*/ 1617044 w 2325063"/>
                <a:gd name="connsiteY20" fmla="*/ 890996 h 2597874"/>
                <a:gd name="connsiteX21" fmla="*/ 1482290 w 2325063"/>
                <a:gd name="connsiteY21" fmla="*/ 679240 h 2597874"/>
                <a:gd name="connsiteX22" fmla="*/ 1236846 w 2325063"/>
                <a:gd name="connsiteY22" fmla="*/ 582987 h 2597874"/>
                <a:gd name="connsiteX23" fmla="*/ 986489 w 2325063"/>
                <a:gd name="connsiteY23" fmla="*/ 626201 h 2597874"/>
                <a:gd name="connsiteX24" fmla="*/ 813334 w 2325063"/>
                <a:gd name="connsiteY24" fmla="*/ 794743 h 2597874"/>
                <a:gd name="connsiteX25" fmla="*/ 718719 w 2325063"/>
                <a:gd name="connsiteY25" fmla="*/ 971373 h 2597874"/>
                <a:gd name="connsiteX26" fmla="*/ 665881 w 2325063"/>
                <a:gd name="connsiteY26" fmla="*/ 1145965 h 2597874"/>
                <a:gd name="connsiteX27" fmla="*/ 459138 w 2325063"/>
                <a:gd name="connsiteY27" fmla="*/ 1306419 h 2597874"/>
                <a:gd name="connsiteX28" fmla="*/ 159117 w 2325063"/>
                <a:gd name="connsiteY28" fmla="*/ 1261869 h 2597874"/>
                <a:gd name="connsiteX29" fmla="*/ 0 w 2325063"/>
                <a:gd name="connsiteY29" fmla="*/ 1022674 h 2597874"/>
                <a:gd name="connsiteX0" fmla="*/ 0 w 2325063"/>
                <a:gd name="connsiteY0" fmla="*/ 1022674 h 2597874"/>
                <a:gd name="connsiteX1" fmla="*/ 233980 w 2325063"/>
                <a:gd name="connsiteY1" fmla="*/ 387608 h 2597874"/>
                <a:gd name="connsiteX2" fmla="*/ 733358 w 2325063"/>
                <a:gd name="connsiteY2" fmla="*/ 64760 h 2597874"/>
                <a:gd name="connsiteX3" fmla="*/ 1458227 w 2325063"/>
                <a:gd name="connsiteY3" fmla="*/ 15097 h 2597874"/>
                <a:gd name="connsiteX4" fmla="*/ 2021305 w 2325063"/>
                <a:gd name="connsiteY4" fmla="*/ 255728 h 2597874"/>
                <a:gd name="connsiteX5" fmla="*/ 2276374 w 2325063"/>
                <a:gd name="connsiteY5" fmla="*/ 640739 h 2597874"/>
                <a:gd name="connsiteX6" fmla="*/ 2319688 w 2325063"/>
                <a:gd name="connsiteY6" fmla="*/ 1020937 h 2597874"/>
                <a:gd name="connsiteX7" fmla="*/ 2204185 w 2325063"/>
                <a:gd name="connsiteY7" fmla="*/ 1381884 h 2597874"/>
                <a:gd name="connsiteX8" fmla="*/ 1621856 w 2325063"/>
                <a:gd name="connsiteY8" fmla="*/ 1954587 h 2597874"/>
                <a:gd name="connsiteX9" fmla="*/ 1491915 w 2325063"/>
                <a:gd name="connsiteY9" fmla="*/ 2098966 h 2597874"/>
                <a:gd name="connsiteX10" fmla="*/ 1453414 w 2325063"/>
                <a:gd name="connsiteY10" fmla="*/ 2277033 h 2597874"/>
                <a:gd name="connsiteX11" fmla="*/ 1400475 w 2325063"/>
                <a:gd name="connsiteY11" fmla="*/ 2445476 h 2597874"/>
                <a:gd name="connsiteX12" fmla="*/ 1280160 w 2325063"/>
                <a:gd name="connsiteY12" fmla="*/ 2560979 h 2597874"/>
                <a:gd name="connsiteX13" fmla="*/ 1049153 w 2325063"/>
                <a:gd name="connsiteY13" fmla="*/ 2589854 h 2597874"/>
                <a:gd name="connsiteX14" fmla="*/ 822960 w 2325063"/>
                <a:gd name="connsiteY14" fmla="*/ 2431038 h 2597874"/>
                <a:gd name="connsiteX15" fmla="*/ 774833 w 2325063"/>
                <a:gd name="connsiteY15" fmla="*/ 2171156 h 2597874"/>
                <a:gd name="connsiteX16" fmla="*/ 837397 w 2325063"/>
                <a:gd name="connsiteY16" fmla="*/ 1916086 h 2597874"/>
                <a:gd name="connsiteX17" fmla="*/ 981776 w 2325063"/>
                <a:gd name="connsiteY17" fmla="*/ 1656204 h 2597874"/>
                <a:gd name="connsiteX18" fmla="*/ 1299410 w 2325063"/>
                <a:gd name="connsiteY18" fmla="*/ 1357821 h 2597874"/>
                <a:gd name="connsiteX19" fmla="*/ 1530416 w 2325063"/>
                <a:gd name="connsiteY19" fmla="*/ 1141252 h 2597874"/>
                <a:gd name="connsiteX20" fmla="*/ 1617044 w 2325063"/>
                <a:gd name="connsiteY20" fmla="*/ 890996 h 2597874"/>
                <a:gd name="connsiteX21" fmla="*/ 1482290 w 2325063"/>
                <a:gd name="connsiteY21" fmla="*/ 679240 h 2597874"/>
                <a:gd name="connsiteX22" fmla="*/ 1236846 w 2325063"/>
                <a:gd name="connsiteY22" fmla="*/ 582987 h 2597874"/>
                <a:gd name="connsiteX23" fmla="*/ 986489 w 2325063"/>
                <a:gd name="connsiteY23" fmla="*/ 626201 h 2597874"/>
                <a:gd name="connsiteX24" fmla="*/ 813334 w 2325063"/>
                <a:gd name="connsiteY24" fmla="*/ 794743 h 2597874"/>
                <a:gd name="connsiteX25" fmla="*/ 718719 w 2325063"/>
                <a:gd name="connsiteY25" fmla="*/ 971373 h 2597874"/>
                <a:gd name="connsiteX26" fmla="*/ 665881 w 2325063"/>
                <a:gd name="connsiteY26" fmla="*/ 1145965 h 2597874"/>
                <a:gd name="connsiteX27" fmla="*/ 459138 w 2325063"/>
                <a:gd name="connsiteY27" fmla="*/ 1306419 h 2597874"/>
                <a:gd name="connsiteX28" fmla="*/ 174992 w 2325063"/>
                <a:gd name="connsiteY28" fmla="*/ 1268219 h 2597874"/>
                <a:gd name="connsiteX29" fmla="*/ 0 w 2325063"/>
                <a:gd name="connsiteY29" fmla="*/ 1022674 h 2597874"/>
                <a:gd name="connsiteX0" fmla="*/ 0 w 2325063"/>
                <a:gd name="connsiteY0" fmla="*/ 1022674 h 2597874"/>
                <a:gd name="connsiteX1" fmla="*/ 233980 w 2325063"/>
                <a:gd name="connsiteY1" fmla="*/ 387608 h 2597874"/>
                <a:gd name="connsiteX2" fmla="*/ 733358 w 2325063"/>
                <a:gd name="connsiteY2" fmla="*/ 64760 h 2597874"/>
                <a:gd name="connsiteX3" fmla="*/ 1458227 w 2325063"/>
                <a:gd name="connsiteY3" fmla="*/ 15097 h 2597874"/>
                <a:gd name="connsiteX4" fmla="*/ 2021305 w 2325063"/>
                <a:gd name="connsiteY4" fmla="*/ 255728 h 2597874"/>
                <a:gd name="connsiteX5" fmla="*/ 2276374 w 2325063"/>
                <a:gd name="connsiteY5" fmla="*/ 640739 h 2597874"/>
                <a:gd name="connsiteX6" fmla="*/ 2319688 w 2325063"/>
                <a:gd name="connsiteY6" fmla="*/ 1020937 h 2597874"/>
                <a:gd name="connsiteX7" fmla="*/ 2204185 w 2325063"/>
                <a:gd name="connsiteY7" fmla="*/ 1381884 h 2597874"/>
                <a:gd name="connsiteX8" fmla="*/ 1621856 w 2325063"/>
                <a:gd name="connsiteY8" fmla="*/ 1954587 h 2597874"/>
                <a:gd name="connsiteX9" fmla="*/ 1491915 w 2325063"/>
                <a:gd name="connsiteY9" fmla="*/ 2098966 h 2597874"/>
                <a:gd name="connsiteX10" fmla="*/ 1453414 w 2325063"/>
                <a:gd name="connsiteY10" fmla="*/ 2277033 h 2597874"/>
                <a:gd name="connsiteX11" fmla="*/ 1400475 w 2325063"/>
                <a:gd name="connsiteY11" fmla="*/ 2445476 h 2597874"/>
                <a:gd name="connsiteX12" fmla="*/ 1280160 w 2325063"/>
                <a:gd name="connsiteY12" fmla="*/ 2560979 h 2597874"/>
                <a:gd name="connsiteX13" fmla="*/ 1049153 w 2325063"/>
                <a:gd name="connsiteY13" fmla="*/ 2589854 h 2597874"/>
                <a:gd name="connsiteX14" fmla="*/ 822960 w 2325063"/>
                <a:gd name="connsiteY14" fmla="*/ 2431038 h 2597874"/>
                <a:gd name="connsiteX15" fmla="*/ 774833 w 2325063"/>
                <a:gd name="connsiteY15" fmla="*/ 2171156 h 2597874"/>
                <a:gd name="connsiteX16" fmla="*/ 837397 w 2325063"/>
                <a:gd name="connsiteY16" fmla="*/ 1916086 h 2597874"/>
                <a:gd name="connsiteX17" fmla="*/ 981776 w 2325063"/>
                <a:gd name="connsiteY17" fmla="*/ 1656204 h 2597874"/>
                <a:gd name="connsiteX18" fmla="*/ 1299410 w 2325063"/>
                <a:gd name="connsiteY18" fmla="*/ 1357821 h 2597874"/>
                <a:gd name="connsiteX19" fmla="*/ 1530416 w 2325063"/>
                <a:gd name="connsiteY19" fmla="*/ 1141252 h 2597874"/>
                <a:gd name="connsiteX20" fmla="*/ 1617044 w 2325063"/>
                <a:gd name="connsiteY20" fmla="*/ 890996 h 2597874"/>
                <a:gd name="connsiteX21" fmla="*/ 1482290 w 2325063"/>
                <a:gd name="connsiteY21" fmla="*/ 679240 h 2597874"/>
                <a:gd name="connsiteX22" fmla="*/ 1236846 w 2325063"/>
                <a:gd name="connsiteY22" fmla="*/ 582987 h 2597874"/>
                <a:gd name="connsiteX23" fmla="*/ 986489 w 2325063"/>
                <a:gd name="connsiteY23" fmla="*/ 626201 h 2597874"/>
                <a:gd name="connsiteX24" fmla="*/ 813334 w 2325063"/>
                <a:gd name="connsiteY24" fmla="*/ 794743 h 2597874"/>
                <a:gd name="connsiteX25" fmla="*/ 718719 w 2325063"/>
                <a:gd name="connsiteY25" fmla="*/ 971373 h 2597874"/>
                <a:gd name="connsiteX26" fmla="*/ 665881 w 2325063"/>
                <a:gd name="connsiteY26" fmla="*/ 1145965 h 2597874"/>
                <a:gd name="connsiteX27" fmla="*/ 459138 w 2325063"/>
                <a:gd name="connsiteY27" fmla="*/ 1306419 h 2597874"/>
                <a:gd name="connsiteX28" fmla="*/ 174992 w 2325063"/>
                <a:gd name="connsiteY28" fmla="*/ 1268219 h 2597874"/>
                <a:gd name="connsiteX29" fmla="*/ 0 w 2325063"/>
                <a:gd name="connsiteY29" fmla="*/ 1022674 h 2597874"/>
                <a:gd name="connsiteX0" fmla="*/ 0 w 2325063"/>
                <a:gd name="connsiteY0" fmla="*/ 1022674 h 2597874"/>
                <a:gd name="connsiteX1" fmla="*/ 233980 w 2325063"/>
                <a:gd name="connsiteY1" fmla="*/ 387608 h 2597874"/>
                <a:gd name="connsiteX2" fmla="*/ 733358 w 2325063"/>
                <a:gd name="connsiteY2" fmla="*/ 64760 h 2597874"/>
                <a:gd name="connsiteX3" fmla="*/ 1458227 w 2325063"/>
                <a:gd name="connsiteY3" fmla="*/ 15097 h 2597874"/>
                <a:gd name="connsiteX4" fmla="*/ 2021305 w 2325063"/>
                <a:gd name="connsiteY4" fmla="*/ 255728 h 2597874"/>
                <a:gd name="connsiteX5" fmla="*/ 2276374 w 2325063"/>
                <a:gd name="connsiteY5" fmla="*/ 640739 h 2597874"/>
                <a:gd name="connsiteX6" fmla="*/ 2319688 w 2325063"/>
                <a:gd name="connsiteY6" fmla="*/ 1020937 h 2597874"/>
                <a:gd name="connsiteX7" fmla="*/ 2204185 w 2325063"/>
                <a:gd name="connsiteY7" fmla="*/ 1381884 h 2597874"/>
                <a:gd name="connsiteX8" fmla="*/ 1621856 w 2325063"/>
                <a:gd name="connsiteY8" fmla="*/ 1954587 h 2597874"/>
                <a:gd name="connsiteX9" fmla="*/ 1491915 w 2325063"/>
                <a:gd name="connsiteY9" fmla="*/ 2098966 h 2597874"/>
                <a:gd name="connsiteX10" fmla="*/ 1453414 w 2325063"/>
                <a:gd name="connsiteY10" fmla="*/ 2277033 h 2597874"/>
                <a:gd name="connsiteX11" fmla="*/ 1400475 w 2325063"/>
                <a:gd name="connsiteY11" fmla="*/ 2445476 h 2597874"/>
                <a:gd name="connsiteX12" fmla="*/ 1280160 w 2325063"/>
                <a:gd name="connsiteY12" fmla="*/ 2560979 h 2597874"/>
                <a:gd name="connsiteX13" fmla="*/ 1049153 w 2325063"/>
                <a:gd name="connsiteY13" fmla="*/ 2589854 h 2597874"/>
                <a:gd name="connsiteX14" fmla="*/ 822960 w 2325063"/>
                <a:gd name="connsiteY14" fmla="*/ 2431038 h 2597874"/>
                <a:gd name="connsiteX15" fmla="*/ 774833 w 2325063"/>
                <a:gd name="connsiteY15" fmla="*/ 2171156 h 2597874"/>
                <a:gd name="connsiteX16" fmla="*/ 837397 w 2325063"/>
                <a:gd name="connsiteY16" fmla="*/ 1916086 h 2597874"/>
                <a:gd name="connsiteX17" fmla="*/ 981776 w 2325063"/>
                <a:gd name="connsiteY17" fmla="*/ 1656204 h 2597874"/>
                <a:gd name="connsiteX18" fmla="*/ 1299410 w 2325063"/>
                <a:gd name="connsiteY18" fmla="*/ 1357821 h 2597874"/>
                <a:gd name="connsiteX19" fmla="*/ 1530416 w 2325063"/>
                <a:gd name="connsiteY19" fmla="*/ 1141252 h 2597874"/>
                <a:gd name="connsiteX20" fmla="*/ 1617044 w 2325063"/>
                <a:gd name="connsiteY20" fmla="*/ 890996 h 2597874"/>
                <a:gd name="connsiteX21" fmla="*/ 1482290 w 2325063"/>
                <a:gd name="connsiteY21" fmla="*/ 679240 h 2597874"/>
                <a:gd name="connsiteX22" fmla="*/ 1236846 w 2325063"/>
                <a:gd name="connsiteY22" fmla="*/ 582987 h 2597874"/>
                <a:gd name="connsiteX23" fmla="*/ 986489 w 2325063"/>
                <a:gd name="connsiteY23" fmla="*/ 626201 h 2597874"/>
                <a:gd name="connsiteX24" fmla="*/ 813334 w 2325063"/>
                <a:gd name="connsiteY24" fmla="*/ 794743 h 2597874"/>
                <a:gd name="connsiteX25" fmla="*/ 718719 w 2325063"/>
                <a:gd name="connsiteY25" fmla="*/ 971373 h 2597874"/>
                <a:gd name="connsiteX26" fmla="*/ 665881 w 2325063"/>
                <a:gd name="connsiteY26" fmla="*/ 1145965 h 2597874"/>
                <a:gd name="connsiteX27" fmla="*/ 459138 w 2325063"/>
                <a:gd name="connsiteY27" fmla="*/ 1306419 h 2597874"/>
                <a:gd name="connsiteX28" fmla="*/ 174992 w 2325063"/>
                <a:gd name="connsiteY28" fmla="*/ 1268219 h 2597874"/>
                <a:gd name="connsiteX29" fmla="*/ 0 w 2325063"/>
                <a:gd name="connsiteY29" fmla="*/ 1022674 h 2597874"/>
                <a:gd name="connsiteX0" fmla="*/ 0 w 2321888"/>
                <a:gd name="connsiteY0" fmla="*/ 1009974 h 2597874"/>
                <a:gd name="connsiteX1" fmla="*/ 230805 w 2321888"/>
                <a:gd name="connsiteY1" fmla="*/ 387608 h 2597874"/>
                <a:gd name="connsiteX2" fmla="*/ 730183 w 2321888"/>
                <a:gd name="connsiteY2" fmla="*/ 64760 h 2597874"/>
                <a:gd name="connsiteX3" fmla="*/ 1455052 w 2321888"/>
                <a:gd name="connsiteY3" fmla="*/ 15097 h 2597874"/>
                <a:gd name="connsiteX4" fmla="*/ 2018130 w 2321888"/>
                <a:gd name="connsiteY4" fmla="*/ 255728 h 2597874"/>
                <a:gd name="connsiteX5" fmla="*/ 2273199 w 2321888"/>
                <a:gd name="connsiteY5" fmla="*/ 640739 h 2597874"/>
                <a:gd name="connsiteX6" fmla="*/ 2316513 w 2321888"/>
                <a:gd name="connsiteY6" fmla="*/ 1020937 h 2597874"/>
                <a:gd name="connsiteX7" fmla="*/ 2201010 w 2321888"/>
                <a:gd name="connsiteY7" fmla="*/ 1381884 h 2597874"/>
                <a:gd name="connsiteX8" fmla="*/ 1618681 w 2321888"/>
                <a:gd name="connsiteY8" fmla="*/ 1954587 h 2597874"/>
                <a:gd name="connsiteX9" fmla="*/ 1488740 w 2321888"/>
                <a:gd name="connsiteY9" fmla="*/ 2098966 h 2597874"/>
                <a:gd name="connsiteX10" fmla="*/ 1450239 w 2321888"/>
                <a:gd name="connsiteY10" fmla="*/ 2277033 h 2597874"/>
                <a:gd name="connsiteX11" fmla="*/ 1397300 w 2321888"/>
                <a:gd name="connsiteY11" fmla="*/ 2445476 h 2597874"/>
                <a:gd name="connsiteX12" fmla="*/ 1276985 w 2321888"/>
                <a:gd name="connsiteY12" fmla="*/ 2560979 h 2597874"/>
                <a:gd name="connsiteX13" fmla="*/ 1045978 w 2321888"/>
                <a:gd name="connsiteY13" fmla="*/ 2589854 h 2597874"/>
                <a:gd name="connsiteX14" fmla="*/ 819785 w 2321888"/>
                <a:gd name="connsiteY14" fmla="*/ 2431038 h 2597874"/>
                <a:gd name="connsiteX15" fmla="*/ 771658 w 2321888"/>
                <a:gd name="connsiteY15" fmla="*/ 2171156 h 2597874"/>
                <a:gd name="connsiteX16" fmla="*/ 834222 w 2321888"/>
                <a:gd name="connsiteY16" fmla="*/ 1916086 h 2597874"/>
                <a:gd name="connsiteX17" fmla="*/ 978601 w 2321888"/>
                <a:gd name="connsiteY17" fmla="*/ 1656204 h 2597874"/>
                <a:gd name="connsiteX18" fmla="*/ 1296235 w 2321888"/>
                <a:gd name="connsiteY18" fmla="*/ 1357821 h 2597874"/>
                <a:gd name="connsiteX19" fmla="*/ 1527241 w 2321888"/>
                <a:gd name="connsiteY19" fmla="*/ 1141252 h 2597874"/>
                <a:gd name="connsiteX20" fmla="*/ 1613869 w 2321888"/>
                <a:gd name="connsiteY20" fmla="*/ 890996 h 2597874"/>
                <a:gd name="connsiteX21" fmla="*/ 1479115 w 2321888"/>
                <a:gd name="connsiteY21" fmla="*/ 679240 h 2597874"/>
                <a:gd name="connsiteX22" fmla="*/ 1233671 w 2321888"/>
                <a:gd name="connsiteY22" fmla="*/ 582987 h 2597874"/>
                <a:gd name="connsiteX23" fmla="*/ 983314 w 2321888"/>
                <a:gd name="connsiteY23" fmla="*/ 626201 h 2597874"/>
                <a:gd name="connsiteX24" fmla="*/ 810159 w 2321888"/>
                <a:gd name="connsiteY24" fmla="*/ 794743 h 2597874"/>
                <a:gd name="connsiteX25" fmla="*/ 715544 w 2321888"/>
                <a:gd name="connsiteY25" fmla="*/ 971373 h 2597874"/>
                <a:gd name="connsiteX26" fmla="*/ 662706 w 2321888"/>
                <a:gd name="connsiteY26" fmla="*/ 1145965 h 2597874"/>
                <a:gd name="connsiteX27" fmla="*/ 455963 w 2321888"/>
                <a:gd name="connsiteY27" fmla="*/ 1306419 h 2597874"/>
                <a:gd name="connsiteX28" fmla="*/ 171817 w 2321888"/>
                <a:gd name="connsiteY28" fmla="*/ 1268219 h 2597874"/>
                <a:gd name="connsiteX29" fmla="*/ 0 w 2321888"/>
                <a:gd name="connsiteY29" fmla="*/ 1009974 h 2597874"/>
                <a:gd name="connsiteX0" fmla="*/ 0 w 2321888"/>
                <a:gd name="connsiteY0" fmla="*/ 1009974 h 2597874"/>
                <a:gd name="connsiteX1" fmla="*/ 230805 w 2321888"/>
                <a:gd name="connsiteY1" fmla="*/ 387608 h 2597874"/>
                <a:gd name="connsiteX2" fmla="*/ 730183 w 2321888"/>
                <a:gd name="connsiteY2" fmla="*/ 64760 h 2597874"/>
                <a:gd name="connsiteX3" fmla="*/ 1455052 w 2321888"/>
                <a:gd name="connsiteY3" fmla="*/ 15097 h 2597874"/>
                <a:gd name="connsiteX4" fmla="*/ 2018130 w 2321888"/>
                <a:gd name="connsiteY4" fmla="*/ 255728 h 2597874"/>
                <a:gd name="connsiteX5" fmla="*/ 2273199 w 2321888"/>
                <a:gd name="connsiteY5" fmla="*/ 640739 h 2597874"/>
                <a:gd name="connsiteX6" fmla="*/ 2316513 w 2321888"/>
                <a:gd name="connsiteY6" fmla="*/ 1020937 h 2597874"/>
                <a:gd name="connsiteX7" fmla="*/ 2201010 w 2321888"/>
                <a:gd name="connsiteY7" fmla="*/ 1381884 h 2597874"/>
                <a:gd name="connsiteX8" fmla="*/ 1618681 w 2321888"/>
                <a:gd name="connsiteY8" fmla="*/ 1954587 h 2597874"/>
                <a:gd name="connsiteX9" fmla="*/ 1488740 w 2321888"/>
                <a:gd name="connsiteY9" fmla="*/ 2098966 h 2597874"/>
                <a:gd name="connsiteX10" fmla="*/ 1450239 w 2321888"/>
                <a:gd name="connsiteY10" fmla="*/ 2277033 h 2597874"/>
                <a:gd name="connsiteX11" fmla="*/ 1397300 w 2321888"/>
                <a:gd name="connsiteY11" fmla="*/ 2445476 h 2597874"/>
                <a:gd name="connsiteX12" fmla="*/ 1276985 w 2321888"/>
                <a:gd name="connsiteY12" fmla="*/ 2560979 h 2597874"/>
                <a:gd name="connsiteX13" fmla="*/ 1045978 w 2321888"/>
                <a:gd name="connsiteY13" fmla="*/ 2589854 h 2597874"/>
                <a:gd name="connsiteX14" fmla="*/ 819785 w 2321888"/>
                <a:gd name="connsiteY14" fmla="*/ 2431038 h 2597874"/>
                <a:gd name="connsiteX15" fmla="*/ 771658 w 2321888"/>
                <a:gd name="connsiteY15" fmla="*/ 2171156 h 2597874"/>
                <a:gd name="connsiteX16" fmla="*/ 834222 w 2321888"/>
                <a:gd name="connsiteY16" fmla="*/ 1916086 h 2597874"/>
                <a:gd name="connsiteX17" fmla="*/ 978601 w 2321888"/>
                <a:gd name="connsiteY17" fmla="*/ 1656204 h 2597874"/>
                <a:gd name="connsiteX18" fmla="*/ 1296235 w 2321888"/>
                <a:gd name="connsiteY18" fmla="*/ 1357821 h 2597874"/>
                <a:gd name="connsiteX19" fmla="*/ 1527241 w 2321888"/>
                <a:gd name="connsiteY19" fmla="*/ 1141252 h 2597874"/>
                <a:gd name="connsiteX20" fmla="*/ 1613869 w 2321888"/>
                <a:gd name="connsiteY20" fmla="*/ 890996 h 2597874"/>
                <a:gd name="connsiteX21" fmla="*/ 1479115 w 2321888"/>
                <a:gd name="connsiteY21" fmla="*/ 679240 h 2597874"/>
                <a:gd name="connsiteX22" fmla="*/ 1233671 w 2321888"/>
                <a:gd name="connsiteY22" fmla="*/ 582987 h 2597874"/>
                <a:gd name="connsiteX23" fmla="*/ 983314 w 2321888"/>
                <a:gd name="connsiteY23" fmla="*/ 626201 h 2597874"/>
                <a:gd name="connsiteX24" fmla="*/ 810159 w 2321888"/>
                <a:gd name="connsiteY24" fmla="*/ 794743 h 2597874"/>
                <a:gd name="connsiteX25" fmla="*/ 715544 w 2321888"/>
                <a:gd name="connsiteY25" fmla="*/ 971373 h 2597874"/>
                <a:gd name="connsiteX26" fmla="*/ 662706 w 2321888"/>
                <a:gd name="connsiteY26" fmla="*/ 1145965 h 2597874"/>
                <a:gd name="connsiteX27" fmla="*/ 455963 w 2321888"/>
                <a:gd name="connsiteY27" fmla="*/ 1306419 h 2597874"/>
                <a:gd name="connsiteX28" fmla="*/ 171817 w 2321888"/>
                <a:gd name="connsiteY28" fmla="*/ 1268219 h 2597874"/>
                <a:gd name="connsiteX29" fmla="*/ 0 w 2321888"/>
                <a:gd name="connsiteY29" fmla="*/ 1009974 h 2597874"/>
                <a:gd name="connsiteX0" fmla="*/ 1605 w 2323493"/>
                <a:gd name="connsiteY0" fmla="*/ 1009974 h 2597874"/>
                <a:gd name="connsiteX1" fmla="*/ 232410 w 2323493"/>
                <a:gd name="connsiteY1" fmla="*/ 387608 h 2597874"/>
                <a:gd name="connsiteX2" fmla="*/ 731788 w 2323493"/>
                <a:gd name="connsiteY2" fmla="*/ 64760 h 2597874"/>
                <a:gd name="connsiteX3" fmla="*/ 1456657 w 2323493"/>
                <a:gd name="connsiteY3" fmla="*/ 15097 h 2597874"/>
                <a:gd name="connsiteX4" fmla="*/ 2019735 w 2323493"/>
                <a:gd name="connsiteY4" fmla="*/ 255728 h 2597874"/>
                <a:gd name="connsiteX5" fmla="*/ 2274804 w 2323493"/>
                <a:gd name="connsiteY5" fmla="*/ 640739 h 2597874"/>
                <a:gd name="connsiteX6" fmla="*/ 2318118 w 2323493"/>
                <a:gd name="connsiteY6" fmla="*/ 1020937 h 2597874"/>
                <a:gd name="connsiteX7" fmla="*/ 2202615 w 2323493"/>
                <a:gd name="connsiteY7" fmla="*/ 1381884 h 2597874"/>
                <a:gd name="connsiteX8" fmla="*/ 1620286 w 2323493"/>
                <a:gd name="connsiteY8" fmla="*/ 1954587 h 2597874"/>
                <a:gd name="connsiteX9" fmla="*/ 1490345 w 2323493"/>
                <a:gd name="connsiteY9" fmla="*/ 2098966 h 2597874"/>
                <a:gd name="connsiteX10" fmla="*/ 1451844 w 2323493"/>
                <a:gd name="connsiteY10" fmla="*/ 2277033 h 2597874"/>
                <a:gd name="connsiteX11" fmla="*/ 1398905 w 2323493"/>
                <a:gd name="connsiteY11" fmla="*/ 2445476 h 2597874"/>
                <a:gd name="connsiteX12" fmla="*/ 1278590 w 2323493"/>
                <a:gd name="connsiteY12" fmla="*/ 2560979 h 2597874"/>
                <a:gd name="connsiteX13" fmla="*/ 1047583 w 2323493"/>
                <a:gd name="connsiteY13" fmla="*/ 2589854 h 2597874"/>
                <a:gd name="connsiteX14" fmla="*/ 821390 w 2323493"/>
                <a:gd name="connsiteY14" fmla="*/ 2431038 h 2597874"/>
                <a:gd name="connsiteX15" fmla="*/ 773263 w 2323493"/>
                <a:gd name="connsiteY15" fmla="*/ 2171156 h 2597874"/>
                <a:gd name="connsiteX16" fmla="*/ 835827 w 2323493"/>
                <a:gd name="connsiteY16" fmla="*/ 1916086 h 2597874"/>
                <a:gd name="connsiteX17" fmla="*/ 980206 w 2323493"/>
                <a:gd name="connsiteY17" fmla="*/ 1656204 h 2597874"/>
                <a:gd name="connsiteX18" fmla="*/ 1297840 w 2323493"/>
                <a:gd name="connsiteY18" fmla="*/ 1357821 h 2597874"/>
                <a:gd name="connsiteX19" fmla="*/ 1528846 w 2323493"/>
                <a:gd name="connsiteY19" fmla="*/ 1141252 h 2597874"/>
                <a:gd name="connsiteX20" fmla="*/ 1615474 w 2323493"/>
                <a:gd name="connsiteY20" fmla="*/ 890996 h 2597874"/>
                <a:gd name="connsiteX21" fmla="*/ 1480720 w 2323493"/>
                <a:gd name="connsiteY21" fmla="*/ 679240 h 2597874"/>
                <a:gd name="connsiteX22" fmla="*/ 1235276 w 2323493"/>
                <a:gd name="connsiteY22" fmla="*/ 582987 h 2597874"/>
                <a:gd name="connsiteX23" fmla="*/ 984919 w 2323493"/>
                <a:gd name="connsiteY23" fmla="*/ 626201 h 2597874"/>
                <a:gd name="connsiteX24" fmla="*/ 811764 w 2323493"/>
                <a:gd name="connsiteY24" fmla="*/ 794743 h 2597874"/>
                <a:gd name="connsiteX25" fmla="*/ 717149 w 2323493"/>
                <a:gd name="connsiteY25" fmla="*/ 971373 h 2597874"/>
                <a:gd name="connsiteX26" fmla="*/ 664311 w 2323493"/>
                <a:gd name="connsiteY26" fmla="*/ 1145965 h 2597874"/>
                <a:gd name="connsiteX27" fmla="*/ 457568 w 2323493"/>
                <a:gd name="connsiteY27" fmla="*/ 1306419 h 2597874"/>
                <a:gd name="connsiteX28" fmla="*/ 173422 w 2323493"/>
                <a:gd name="connsiteY28" fmla="*/ 1268219 h 2597874"/>
                <a:gd name="connsiteX29" fmla="*/ 1605 w 2323493"/>
                <a:gd name="connsiteY29" fmla="*/ 1009974 h 2597874"/>
                <a:gd name="connsiteX0" fmla="*/ 1605 w 2323493"/>
                <a:gd name="connsiteY0" fmla="*/ 1013249 h 2601149"/>
                <a:gd name="connsiteX1" fmla="*/ 232410 w 2323493"/>
                <a:gd name="connsiteY1" fmla="*/ 390883 h 2601149"/>
                <a:gd name="connsiteX2" fmla="*/ 728613 w 2323493"/>
                <a:gd name="connsiteY2" fmla="*/ 58510 h 2601149"/>
                <a:gd name="connsiteX3" fmla="*/ 1456657 w 2323493"/>
                <a:gd name="connsiteY3" fmla="*/ 18372 h 2601149"/>
                <a:gd name="connsiteX4" fmla="*/ 2019735 w 2323493"/>
                <a:gd name="connsiteY4" fmla="*/ 259003 h 2601149"/>
                <a:gd name="connsiteX5" fmla="*/ 2274804 w 2323493"/>
                <a:gd name="connsiteY5" fmla="*/ 644014 h 2601149"/>
                <a:gd name="connsiteX6" fmla="*/ 2318118 w 2323493"/>
                <a:gd name="connsiteY6" fmla="*/ 1024212 h 2601149"/>
                <a:gd name="connsiteX7" fmla="*/ 2202615 w 2323493"/>
                <a:gd name="connsiteY7" fmla="*/ 1385159 h 2601149"/>
                <a:gd name="connsiteX8" fmla="*/ 1620286 w 2323493"/>
                <a:gd name="connsiteY8" fmla="*/ 1957862 h 2601149"/>
                <a:gd name="connsiteX9" fmla="*/ 1490345 w 2323493"/>
                <a:gd name="connsiteY9" fmla="*/ 2102241 h 2601149"/>
                <a:gd name="connsiteX10" fmla="*/ 1451844 w 2323493"/>
                <a:gd name="connsiteY10" fmla="*/ 2280308 h 2601149"/>
                <a:gd name="connsiteX11" fmla="*/ 1398905 w 2323493"/>
                <a:gd name="connsiteY11" fmla="*/ 2448751 h 2601149"/>
                <a:gd name="connsiteX12" fmla="*/ 1278590 w 2323493"/>
                <a:gd name="connsiteY12" fmla="*/ 2564254 h 2601149"/>
                <a:gd name="connsiteX13" fmla="*/ 1047583 w 2323493"/>
                <a:gd name="connsiteY13" fmla="*/ 2593129 h 2601149"/>
                <a:gd name="connsiteX14" fmla="*/ 821390 w 2323493"/>
                <a:gd name="connsiteY14" fmla="*/ 2434313 h 2601149"/>
                <a:gd name="connsiteX15" fmla="*/ 773263 w 2323493"/>
                <a:gd name="connsiteY15" fmla="*/ 2174431 h 2601149"/>
                <a:gd name="connsiteX16" fmla="*/ 835827 w 2323493"/>
                <a:gd name="connsiteY16" fmla="*/ 1919361 h 2601149"/>
                <a:gd name="connsiteX17" fmla="*/ 980206 w 2323493"/>
                <a:gd name="connsiteY17" fmla="*/ 1659479 h 2601149"/>
                <a:gd name="connsiteX18" fmla="*/ 1297840 w 2323493"/>
                <a:gd name="connsiteY18" fmla="*/ 1361096 h 2601149"/>
                <a:gd name="connsiteX19" fmla="*/ 1528846 w 2323493"/>
                <a:gd name="connsiteY19" fmla="*/ 1144527 h 2601149"/>
                <a:gd name="connsiteX20" fmla="*/ 1615474 w 2323493"/>
                <a:gd name="connsiteY20" fmla="*/ 894271 h 2601149"/>
                <a:gd name="connsiteX21" fmla="*/ 1480720 w 2323493"/>
                <a:gd name="connsiteY21" fmla="*/ 682515 h 2601149"/>
                <a:gd name="connsiteX22" fmla="*/ 1235276 w 2323493"/>
                <a:gd name="connsiteY22" fmla="*/ 586262 h 2601149"/>
                <a:gd name="connsiteX23" fmla="*/ 984919 w 2323493"/>
                <a:gd name="connsiteY23" fmla="*/ 629476 h 2601149"/>
                <a:gd name="connsiteX24" fmla="*/ 811764 w 2323493"/>
                <a:gd name="connsiteY24" fmla="*/ 798018 h 2601149"/>
                <a:gd name="connsiteX25" fmla="*/ 717149 w 2323493"/>
                <a:gd name="connsiteY25" fmla="*/ 974648 h 2601149"/>
                <a:gd name="connsiteX26" fmla="*/ 664311 w 2323493"/>
                <a:gd name="connsiteY26" fmla="*/ 1149240 h 2601149"/>
                <a:gd name="connsiteX27" fmla="*/ 457568 w 2323493"/>
                <a:gd name="connsiteY27" fmla="*/ 1309694 h 2601149"/>
                <a:gd name="connsiteX28" fmla="*/ 173422 w 2323493"/>
                <a:gd name="connsiteY28" fmla="*/ 1271494 h 2601149"/>
                <a:gd name="connsiteX29" fmla="*/ 1605 w 2323493"/>
                <a:gd name="connsiteY29" fmla="*/ 1013249 h 2601149"/>
                <a:gd name="connsiteX0" fmla="*/ 1605 w 2323493"/>
                <a:gd name="connsiteY0" fmla="*/ 1018655 h 2606555"/>
                <a:gd name="connsiteX1" fmla="*/ 232410 w 2323493"/>
                <a:gd name="connsiteY1" fmla="*/ 396289 h 2606555"/>
                <a:gd name="connsiteX2" fmla="*/ 728613 w 2323493"/>
                <a:gd name="connsiteY2" fmla="*/ 63916 h 2606555"/>
                <a:gd name="connsiteX3" fmla="*/ 1456657 w 2323493"/>
                <a:gd name="connsiteY3" fmla="*/ 23778 h 2606555"/>
                <a:gd name="connsiteX4" fmla="*/ 2019735 w 2323493"/>
                <a:gd name="connsiteY4" fmla="*/ 264409 h 2606555"/>
                <a:gd name="connsiteX5" fmla="*/ 2274804 w 2323493"/>
                <a:gd name="connsiteY5" fmla="*/ 649420 h 2606555"/>
                <a:gd name="connsiteX6" fmla="*/ 2318118 w 2323493"/>
                <a:gd name="connsiteY6" fmla="*/ 1029618 h 2606555"/>
                <a:gd name="connsiteX7" fmla="*/ 2202615 w 2323493"/>
                <a:gd name="connsiteY7" fmla="*/ 1390565 h 2606555"/>
                <a:gd name="connsiteX8" fmla="*/ 1620286 w 2323493"/>
                <a:gd name="connsiteY8" fmla="*/ 1963268 h 2606555"/>
                <a:gd name="connsiteX9" fmla="*/ 1490345 w 2323493"/>
                <a:gd name="connsiteY9" fmla="*/ 2107647 h 2606555"/>
                <a:gd name="connsiteX10" fmla="*/ 1451844 w 2323493"/>
                <a:gd name="connsiteY10" fmla="*/ 2285714 h 2606555"/>
                <a:gd name="connsiteX11" fmla="*/ 1398905 w 2323493"/>
                <a:gd name="connsiteY11" fmla="*/ 2454157 h 2606555"/>
                <a:gd name="connsiteX12" fmla="*/ 1278590 w 2323493"/>
                <a:gd name="connsiteY12" fmla="*/ 2569660 h 2606555"/>
                <a:gd name="connsiteX13" fmla="*/ 1047583 w 2323493"/>
                <a:gd name="connsiteY13" fmla="*/ 2598535 h 2606555"/>
                <a:gd name="connsiteX14" fmla="*/ 821390 w 2323493"/>
                <a:gd name="connsiteY14" fmla="*/ 2439719 h 2606555"/>
                <a:gd name="connsiteX15" fmla="*/ 773263 w 2323493"/>
                <a:gd name="connsiteY15" fmla="*/ 2179837 h 2606555"/>
                <a:gd name="connsiteX16" fmla="*/ 835827 w 2323493"/>
                <a:gd name="connsiteY16" fmla="*/ 1924767 h 2606555"/>
                <a:gd name="connsiteX17" fmla="*/ 980206 w 2323493"/>
                <a:gd name="connsiteY17" fmla="*/ 1664885 h 2606555"/>
                <a:gd name="connsiteX18" fmla="*/ 1297840 w 2323493"/>
                <a:gd name="connsiteY18" fmla="*/ 1366502 h 2606555"/>
                <a:gd name="connsiteX19" fmla="*/ 1528846 w 2323493"/>
                <a:gd name="connsiteY19" fmla="*/ 1149933 h 2606555"/>
                <a:gd name="connsiteX20" fmla="*/ 1615474 w 2323493"/>
                <a:gd name="connsiteY20" fmla="*/ 899677 h 2606555"/>
                <a:gd name="connsiteX21" fmla="*/ 1480720 w 2323493"/>
                <a:gd name="connsiteY21" fmla="*/ 687921 h 2606555"/>
                <a:gd name="connsiteX22" fmla="*/ 1235276 w 2323493"/>
                <a:gd name="connsiteY22" fmla="*/ 591668 h 2606555"/>
                <a:gd name="connsiteX23" fmla="*/ 984919 w 2323493"/>
                <a:gd name="connsiteY23" fmla="*/ 634882 h 2606555"/>
                <a:gd name="connsiteX24" fmla="*/ 811764 w 2323493"/>
                <a:gd name="connsiteY24" fmla="*/ 803424 h 2606555"/>
                <a:gd name="connsiteX25" fmla="*/ 717149 w 2323493"/>
                <a:gd name="connsiteY25" fmla="*/ 980054 h 2606555"/>
                <a:gd name="connsiteX26" fmla="*/ 664311 w 2323493"/>
                <a:gd name="connsiteY26" fmla="*/ 1154646 h 2606555"/>
                <a:gd name="connsiteX27" fmla="*/ 457568 w 2323493"/>
                <a:gd name="connsiteY27" fmla="*/ 1315100 h 2606555"/>
                <a:gd name="connsiteX28" fmla="*/ 173422 w 2323493"/>
                <a:gd name="connsiteY28" fmla="*/ 1276900 h 2606555"/>
                <a:gd name="connsiteX29" fmla="*/ 1605 w 2323493"/>
                <a:gd name="connsiteY29" fmla="*/ 1018655 h 2606555"/>
                <a:gd name="connsiteX0" fmla="*/ 1605 w 2323493"/>
                <a:gd name="connsiteY0" fmla="*/ 1024053 h 2611953"/>
                <a:gd name="connsiteX1" fmla="*/ 232410 w 2323493"/>
                <a:gd name="connsiteY1" fmla="*/ 401687 h 2611953"/>
                <a:gd name="connsiteX2" fmla="*/ 728613 w 2323493"/>
                <a:gd name="connsiteY2" fmla="*/ 69314 h 2611953"/>
                <a:gd name="connsiteX3" fmla="*/ 1456657 w 2323493"/>
                <a:gd name="connsiteY3" fmla="*/ 29176 h 2611953"/>
                <a:gd name="connsiteX4" fmla="*/ 2019735 w 2323493"/>
                <a:gd name="connsiteY4" fmla="*/ 269807 h 2611953"/>
                <a:gd name="connsiteX5" fmla="*/ 2274804 w 2323493"/>
                <a:gd name="connsiteY5" fmla="*/ 654818 h 2611953"/>
                <a:gd name="connsiteX6" fmla="*/ 2318118 w 2323493"/>
                <a:gd name="connsiteY6" fmla="*/ 1035016 h 2611953"/>
                <a:gd name="connsiteX7" fmla="*/ 2202615 w 2323493"/>
                <a:gd name="connsiteY7" fmla="*/ 1395963 h 2611953"/>
                <a:gd name="connsiteX8" fmla="*/ 1620286 w 2323493"/>
                <a:gd name="connsiteY8" fmla="*/ 1968666 h 2611953"/>
                <a:gd name="connsiteX9" fmla="*/ 1490345 w 2323493"/>
                <a:gd name="connsiteY9" fmla="*/ 2113045 h 2611953"/>
                <a:gd name="connsiteX10" fmla="*/ 1451844 w 2323493"/>
                <a:gd name="connsiteY10" fmla="*/ 2291112 h 2611953"/>
                <a:gd name="connsiteX11" fmla="*/ 1398905 w 2323493"/>
                <a:gd name="connsiteY11" fmla="*/ 2459555 h 2611953"/>
                <a:gd name="connsiteX12" fmla="*/ 1278590 w 2323493"/>
                <a:gd name="connsiteY12" fmla="*/ 2575058 h 2611953"/>
                <a:gd name="connsiteX13" fmla="*/ 1047583 w 2323493"/>
                <a:gd name="connsiteY13" fmla="*/ 2603933 h 2611953"/>
                <a:gd name="connsiteX14" fmla="*/ 821390 w 2323493"/>
                <a:gd name="connsiteY14" fmla="*/ 2445117 h 2611953"/>
                <a:gd name="connsiteX15" fmla="*/ 773263 w 2323493"/>
                <a:gd name="connsiteY15" fmla="*/ 2185235 h 2611953"/>
                <a:gd name="connsiteX16" fmla="*/ 835827 w 2323493"/>
                <a:gd name="connsiteY16" fmla="*/ 1930165 h 2611953"/>
                <a:gd name="connsiteX17" fmla="*/ 980206 w 2323493"/>
                <a:gd name="connsiteY17" fmla="*/ 1670283 h 2611953"/>
                <a:gd name="connsiteX18" fmla="*/ 1297840 w 2323493"/>
                <a:gd name="connsiteY18" fmla="*/ 1371900 h 2611953"/>
                <a:gd name="connsiteX19" fmla="*/ 1528846 w 2323493"/>
                <a:gd name="connsiteY19" fmla="*/ 1155331 h 2611953"/>
                <a:gd name="connsiteX20" fmla="*/ 1615474 w 2323493"/>
                <a:gd name="connsiteY20" fmla="*/ 905075 h 2611953"/>
                <a:gd name="connsiteX21" fmla="*/ 1480720 w 2323493"/>
                <a:gd name="connsiteY21" fmla="*/ 693319 h 2611953"/>
                <a:gd name="connsiteX22" fmla="*/ 1235276 w 2323493"/>
                <a:gd name="connsiteY22" fmla="*/ 597066 h 2611953"/>
                <a:gd name="connsiteX23" fmla="*/ 984919 w 2323493"/>
                <a:gd name="connsiteY23" fmla="*/ 640280 h 2611953"/>
                <a:gd name="connsiteX24" fmla="*/ 811764 w 2323493"/>
                <a:gd name="connsiteY24" fmla="*/ 808822 h 2611953"/>
                <a:gd name="connsiteX25" fmla="*/ 717149 w 2323493"/>
                <a:gd name="connsiteY25" fmla="*/ 985452 h 2611953"/>
                <a:gd name="connsiteX26" fmla="*/ 664311 w 2323493"/>
                <a:gd name="connsiteY26" fmla="*/ 1160044 h 2611953"/>
                <a:gd name="connsiteX27" fmla="*/ 457568 w 2323493"/>
                <a:gd name="connsiteY27" fmla="*/ 1320498 h 2611953"/>
                <a:gd name="connsiteX28" fmla="*/ 173422 w 2323493"/>
                <a:gd name="connsiteY28" fmla="*/ 1282298 h 2611953"/>
                <a:gd name="connsiteX29" fmla="*/ 1605 w 2323493"/>
                <a:gd name="connsiteY29" fmla="*/ 1024053 h 2611953"/>
                <a:gd name="connsiteX0" fmla="*/ 1605 w 2323493"/>
                <a:gd name="connsiteY0" fmla="*/ 1026180 h 2614080"/>
                <a:gd name="connsiteX1" fmla="*/ 232410 w 2323493"/>
                <a:gd name="connsiteY1" fmla="*/ 403814 h 2614080"/>
                <a:gd name="connsiteX2" fmla="*/ 728613 w 2323493"/>
                <a:gd name="connsiteY2" fmla="*/ 71441 h 2614080"/>
                <a:gd name="connsiteX3" fmla="*/ 1463007 w 2323493"/>
                <a:gd name="connsiteY3" fmla="*/ 21778 h 2614080"/>
                <a:gd name="connsiteX4" fmla="*/ 2019735 w 2323493"/>
                <a:gd name="connsiteY4" fmla="*/ 271934 h 2614080"/>
                <a:gd name="connsiteX5" fmla="*/ 2274804 w 2323493"/>
                <a:gd name="connsiteY5" fmla="*/ 656945 h 2614080"/>
                <a:gd name="connsiteX6" fmla="*/ 2318118 w 2323493"/>
                <a:gd name="connsiteY6" fmla="*/ 1037143 h 2614080"/>
                <a:gd name="connsiteX7" fmla="*/ 2202615 w 2323493"/>
                <a:gd name="connsiteY7" fmla="*/ 1398090 h 2614080"/>
                <a:gd name="connsiteX8" fmla="*/ 1620286 w 2323493"/>
                <a:gd name="connsiteY8" fmla="*/ 1970793 h 2614080"/>
                <a:gd name="connsiteX9" fmla="*/ 1490345 w 2323493"/>
                <a:gd name="connsiteY9" fmla="*/ 2115172 h 2614080"/>
                <a:gd name="connsiteX10" fmla="*/ 1451844 w 2323493"/>
                <a:gd name="connsiteY10" fmla="*/ 2293239 h 2614080"/>
                <a:gd name="connsiteX11" fmla="*/ 1398905 w 2323493"/>
                <a:gd name="connsiteY11" fmla="*/ 2461682 h 2614080"/>
                <a:gd name="connsiteX12" fmla="*/ 1278590 w 2323493"/>
                <a:gd name="connsiteY12" fmla="*/ 2577185 h 2614080"/>
                <a:gd name="connsiteX13" fmla="*/ 1047583 w 2323493"/>
                <a:gd name="connsiteY13" fmla="*/ 2606060 h 2614080"/>
                <a:gd name="connsiteX14" fmla="*/ 821390 w 2323493"/>
                <a:gd name="connsiteY14" fmla="*/ 2447244 h 2614080"/>
                <a:gd name="connsiteX15" fmla="*/ 773263 w 2323493"/>
                <a:gd name="connsiteY15" fmla="*/ 2187362 h 2614080"/>
                <a:gd name="connsiteX16" fmla="*/ 835827 w 2323493"/>
                <a:gd name="connsiteY16" fmla="*/ 1932292 h 2614080"/>
                <a:gd name="connsiteX17" fmla="*/ 980206 w 2323493"/>
                <a:gd name="connsiteY17" fmla="*/ 1672410 h 2614080"/>
                <a:gd name="connsiteX18" fmla="*/ 1297840 w 2323493"/>
                <a:gd name="connsiteY18" fmla="*/ 1374027 h 2614080"/>
                <a:gd name="connsiteX19" fmla="*/ 1528846 w 2323493"/>
                <a:gd name="connsiteY19" fmla="*/ 1157458 h 2614080"/>
                <a:gd name="connsiteX20" fmla="*/ 1615474 w 2323493"/>
                <a:gd name="connsiteY20" fmla="*/ 907202 h 2614080"/>
                <a:gd name="connsiteX21" fmla="*/ 1480720 w 2323493"/>
                <a:gd name="connsiteY21" fmla="*/ 695446 h 2614080"/>
                <a:gd name="connsiteX22" fmla="*/ 1235276 w 2323493"/>
                <a:gd name="connsiteY22" fmla="*/ 599193 h 2614080"/>
                <a:gd name="connsiteX23" fmla="*/ 984919 w 2323493"/>
                <a:gd name="connsiteY23" fmla="*/ 642407 h 2614080"/>
                <a:gd name="connsiteX24" fmla="*/ 811764 w 2323493"/>
                <a:gd name="connsiteY24" fmla="*/ 810949 h 2614080"/>
                <a:gd name="connsiteX25" fmla="*/ 717149 w 2323493"/>
                <a:gd name="connsiteY25" fmla="*/ 987579 h 2614080"/>
                <a:gd name="connsiteX26" fmla="*/ 664311 w 2323493"/>
                <a:gd name="connsiteY26" fmla="*/ 1162171 h 2614080"/>
                <a:gd name="connsiteX27" fmla="*/ 457568 w 2323493"/>
                <a:gd name="connsiteY27" fmla="*/ 1322625 h 2614080"/>
                <a:gd name="connsiteX28" fmla="*/ 173422 w 2323493"/>
                <a:gd name="connsiteY28" fmla="*/ 1284425 h 2614080"/>
                <a:gd name="connsiteX29" fmla="*/ 1605 w 2323493"/>
                <a:gd name="connsiteY29" fmla="*/ 1026180 h 2614080"/>
                <a:gd name="connsiteX0" fmla="*/ 1605 w 2323584"/>
                <a:gd name="connsiteY0" fmla="*/ 1021479 h 2609379"/>
                <a:gd name="connsiteX1" fmla="*/ 232410 w 2323584"/>
                <a:gd name="connsiteY1" fmla="*/ 399113 h 2609379"/>
                <a:gd name="connsiteX2" fmla="*/ 728613 w 2323584"/>
                <a:gd name="connsiteY2" fmla="*/ 66740 h 2609379"/>
                <a:gd name="connsiteX3" fmla="*/ 1463007 w 2323584"/>
                <a:gd name="connsiteY3" fmla="*/ 17077 h 2609379"/>
                <a:gd name="connsiteX4" fmla="*/ 2016560 w 2323584"/>
                <a:gd name="connsiteY4" fmla="*/ 279933 h 2609379"/>
                <a:gd name="connsiteX5" fmla="*/ 2274804 w 2323584"/>
                <a:gd name="connsiteY5" fmla="*/ 652244 h 2609379"/>
                <a:gd name="connsiteX6" fmla="*/ 2318118 w 2323584"/>
                <a:gd name="connsiteY6" fmla="*/ 1032442 h 2609379"/>
                <a:gd name="connsiteX7" fmla="*/ 2202615 w 2323584"/>
                <a:gd name="connsiteY7" fmla="*/ 1393389 h 2609379"/>
                <a:gd name="connsiteX8" fmla="*/ 1620286 w 2323584"/>
                <a:gd name="connsiteY8" fmla="*/ 1966092 h 2609379"/>
                <a:gd name="connsiteX9" fmla="*/ 1490345 w 2323584"/>
                <a:gd name="connsiteY9" fmla="*/ 2110471 h 2609379"/>
                <a:gd name="connsiteX10" fmla="*/ 1451844 w 2323584"/>
                <a:gd name="connsiteY10" fmla="*/ 2288538 h 2609379"/>
                <a:gd name="connsiteX11" fmla="*/ 1398905 w 2323584"/>
                <a:gd name="connsiteY11" fmla="*/ 2456981 h 2609379"/>
                <a:gd name="connsiteX12" fmla="*/ 1278590 w 2323584"/>
                <a:gd name="connsiteY12" fmla="*/ 2572484 h 2609379"/>
                <a:gd name="connsiteX13" fmla="*/ 1047583 w 2323584"/>
                <a:gd name="connsiteY13" fmla="*/ 2601359 h 2609379"/>
                <a:gd name="connsiteX14" fmla="*/ 821390 w 2323584"/>
                <a:gd name="connsiteY14" fmla="*/ 2442543 h 2609379"/>
                <a:gd name="connsiteX15" fmla="*/ 773263 w 2323584"/>
                <a:gd name="connsiteY15" fmla="*/ 2182661 h 2609379"/>
                <a:gd name="connsiteX16" fmla="*/ 835827 w 2323584"/>
                <a:gd name="connsiteY16" fmla="*/ 1927591 h 2609379"/>
                <a:gd name="connsiteX17" fmla="*/ 980206 w 2323584"/>
                <a:gd name="connsiteY17" fmla="*/ 1667709 h 2609379"/>
                <a:gd name="connsiteX18" fmla="*/ 1297840 w 2323584"/>
                <a:gd name="connsiteY18" fmla="*/ 1369326 h 2609379"/>
                <a:gd name="connsiteX19" fmla="*/ 1528846 w 2323584"/>
                <a:gd name="connsiteY19" fmla="*/ 1152757 h 2609379"/>
                <a:gd name="connsiteX20" fmla="*/ 1615474 w 2323584"/>
                <a:gd name="connsiteY20" fmla="*/ 902501 h 2609379"/>
                <a:gd name="connsiteX21" fmla="*/ 1480720 w 2323584"/>
                <a:gd name="connsiteY21" fmla="*/ 690745 h 2609379"/>
                <a:gd name="connsiteX22" fmla="*/ 1235276 w 2323584"/>
                <a:gd name="connsiteY22" fmla="*/ 594492 h 2609379"/>
                <a:gd name="connsiteX23" fmla="*/ 984919 w 2323584"/>
                <a:gd name="connsiteY23" fmla="*/ 637706 h 2609379"/>
                <a:gd name="connsiteX24" fmla="*/ 811764 w 2323584"/>
                <a:gd name="connsiteY24" fmla="*/ 806248 h 2609379"/>
                <a:gd name="connsiteX25" fmla="*/ 717149 w 2323584"/>
                <a:gd name="connsiteY25" fmla="*/ 982878 h 2609379"/>
                <a:gd name="connsiteX26" fmla="*/ 664311 w 2323584"/>
                <a:gd name="connsiteY26" fmla="*/ 1157470 h 2609379"/>
                <a:gd name="connsiteX27" fmla="*/ 457568 w 2323584"/>
                <a:gd name="connsiteY27" fmla="*/ 1317924 h 2609379"/>
                <a:gd name="connsiteX28" fmla="*/ 173422 w 2323584"/>
                <a:gd name="connsiteY28" fmla="*/ 1279724 h 2609379"/>
                <a:gd name="connsiteX29" fmla="*/ 1605 w 2323584"/>
                <a:gd name="connsiteY29" fmla="*/ 1021479 h 2609379"/>
                <a:gd name="connsiteX0" fmla="*/ 1605 w 2323584"/>
                <a:gd name="connsiteY0" fmla="*/ 1021479 h 2609379"/>
                <a:gd name="connsiteX1" fmla="*/ 232410 w 2323584"/>
                <a:gd name="connsiteY1" fmla="*/ 399113 h 2609379"/>
                <a:gd name="connsiteX2" fmla="*/ 728613 w 2323584"/>
                <a:gd name="connsiteY2" fmla="*/ 66740 h 2609379"/>
                <a:gd name="connsiteX3" fmla="*/ 1463007 w 2323584"/>
                <a:gd name="connsiteY3" fmla="*/ 17077 h 2609379"/>
                <a:gd name="connsiteX4" fmla="*/ 2016560 w 2323584"/>
                <a:gd name="connsiteY4" fmla="*/ 279933 h 2609379"/>
                <a:gd name="connsiteX5" fmla="*/ 2274804 w 2323584"/>
                <a:gd name="connsiteY5" fmla="*/ 652244 h 2609379"/>
                <a:gd name="connsiteX6" fmla="*/ 2318118 w 2323584"/>
                <a:gd name="connsiteY6" fmla="*/ 1032442 h 2609379"/>
                <a:gd name="connsiteX7" fmla="*/ 2202615 w 2323584"/>
                <a:gd name="connsiteY7" fmla="*/ 1393389 h 2609379"/>
                <a:gd name="connsiteX8" fmla="*/ 1620286 w 2323584"/>
                <a:gd name="connsiteY8" fmla="*/ 1966092 h 2609379"/>
                <a:gd name="connsiteX9" fmla="*/ 1490345 w 2323584"/>
                <a:gd name="connsiteY9" fmla="*/ 2110471 h 2609379"/>
                <a:gd name="connsiteX10" fmla="*/ 1451844 w 2323584"/>
                <a:gd name="connsiteY10" fmla="*/ 2288538 h 2609379"/>
                <a:gd name="connsiteX11" fmla="*/ 1398905 w 2323584"/>
                <a:gd name="connsiteY11" fmla="*/ 2456981 h 2609379"/>
                <a:gd name="connsiteX12" fmla="*/ 1278590 w 2323584"/>
                <a:gd name="connsiteY12" fmla="*/ 2572484 h 2609379"/>
                <a:gd name="connsiteX13" fmla="*/ 1047583 w 2323584"/>
                <a:gd name="connsiteY13" fmla="*/ 2601359 h 2609379"/>
                <a:gd name="connsiteX14" fmla="*/ 821390 w 2323584"/>
                <a:gd name="connsiteY14" fmla="*/ 2442543 h 2609379"/>
                <a:gd name="connsiteX15" fmla="*/ 773263 w 2323584"/>
                <a:gd name="connsiteY15" fmla="*/ 2182661 h 2609379"/>
                <a:gd name="connsiteX16" fmla="*/ 835827 w 2323584"/>
                <a:gd name="connsiteY16" fmla="*/ 1927591 h 2609379"/>
                <a:gd name="connsiteX17" fmla="*/ 980206 w 2323584"/>
                <a:gd name="connsiteY17" fmla="*/ 1667709 h 2609379"/>
                <a:gd name="connsiteX18" fmla="*/ 1297840 w 2323584"/>
                <a:gd name="connsiteY18" fmla="*/ 1369326 h 2609379"/>
                <a:gd name="connsiteX19" fmla="*/ 1528846 w 2323584"/>
                <a:gd name="connsiteY19" fmla="*/ 1152757 h 2609379"/>
                <a:gd name="connsiteX20" fmla="*/ 1615474 w 2323584"/>
                <a:gd name="connsiteY20" fmla="*/ 902501 h 2609379"/>
                <a:gd name="connsiteX21" fmla="*/ 1480720 w 2323584"/>
                <a:gd name="connsiteY21" fmla="*/ 690745 h 2609379"/>
                <a:gd name="connsiteX22" fmla="*/ 1235276 w 2323584"/>
                <a:gd name="connsiteY22" fmla="*/ 594492 h 2609379"/>
                <a:gd name="connsiteX23" fmla="*/ 984919 w 2323584"/>
                <a:gd name="connsiteY23" fmla="*/ 637706 h 2609379"/>
                <a:gd name="connsiteX24" fmla="*/ 811764 w 2323584"/>
                <a:gd name="connsiteY24" fmla="*/ 806248 h 2609379"/>
                <a:gd name="connsiteX25" fmla="*/ 717149 w 2323584"/>
                <a:gd name="connsiteY25" fmla="*/ 982878 h 2609379"/>
                <a:gd name="connsiteX26" fmla="*/ 664311 w 2323584"/>
                <a:gd name="connsiteY26" fmla="*/ 1157470 h 2609379"/>
                <a:gd name="connsiteX27" fmla="*/ 457568 w 2323584"/>
                <a:gd name="connsiteY27" fmla="*/ 1317924 h 2609379"/>
                <a:gd name="connsiteX28" fmla="*/ 173422 w 2323584"/>
                <a:gd name="connsiteY28" fmla="*/ 1279724 h 2609379"/>
                <a:gd name="connsiteX29" fmla="*/ 1605 w 2323584"/>
                <a:gd name="connsiteY29" fmla="*/ 1021479 h 2609379"/>
                <a:gd name="connsiteX0" fmla="*/ 1605 w 2334649"/>
                <a:gd name="connsiteY0" fmla="*/ 1021479 h 2609379"/>
                <a:gd name="connsiteX1" fmla="*/ 232410 w 2334649"/>
                <a:gd name="connsiteY1" fmla="*/ 399113 h 2609379"/>
                <a:gd name="connsiteX2" fmla="*/ 728613 w 2334649"/>
                <a:gd name="connsiteY2" fmla="*/ 66740 h 2609379"/>
                <a:gd name="connsiteX3" fmla="*/ 1463007 w 2334649"/>
                <a:gd name="connsiteY3" fmla="*/ 17077 h 2609379"/>
                <a:gd name="connsiteX4" fmla="*/ 2016560 w 2334649"/>
                <a:gd name="connsiteY4" fmla="*/ 279933 h 2609379"/>
                <a:gd name="connsiteX5" fmla="*/ 2274804 w 2334649"/>
                <a:gd name="connsiteY5" fmla="*/ 652244 h 2609379"/>
                <a:gd name="connsiteX6" fmla="*/ 2330818 w 2334649"/>
                <a:gd name="connsiteY6" fmla="*/ 1035617 h 2609379"/>
                <a:gd name="connsiteX7" fmla="*/ 2202615 w 2334649"/>
                <a:gd name="connsiteY7" fmla="*/ 1393389 h 2609379"/>
                <a:gd name="connsiteX8" fmla="*/ 1620286 w 2334649"/>
                <a:gd name="connsiteY8" fmla="*/ 1966092 h 2609379"/>
                <a:gd name="connsiteX9" fmla="*/ 1490345 w 2334649"/>
                <a:gd name="connsiteY9" fmla="*/ 2110471 h 2609379"/>
                <a:gd name="connsiteX10" fmla="*/ 1451844 w 2334649"/>
                <a:gd name="connsiteY10" fmla="*/ 2288538 h 2609379"/>
                <a:gd name="connsiteX11" fmla="*/ 1398905 w 2334649"/>
                <a:gd name="connsiteY11" fmla="*/ 2456981 h 2609379"/>
                <a:gd name="connsiteX12" fmla="*/ 1278590 w 2334649"/>
                <a:gd name="connsiteY12" fmla="*/ 2572484 h 2609379"/>
                <a:gd name="connsiteX13" fmla="*/ 1047583 w 2334649"/>
                <a:gd name="connsiteY13" fmla="*/ 2601359 h 2609379"/>
                <a:gd name="connsiteX14" fmla="*/ 821390 w 2334649"/>
                <a:gd name="connsiteY14" fmla="*/ 2442543 h 2609379"/>
                <a:gd name="connsiteX15" fmla="*/ 773263 w 2334649"/>
                <a:gd name="connsiteY15" fmla="*/ 2182661 h 2609379"/>
                <a:gd name="connsiteX16" fmla="*/ 835827 w 2334649"/>
                <a:gd name="connsiteY16" fmla="*/ 1927591 h 2609379"/>
                <a:gd name="connsiteX17" fmla="*/ 980206 w 2334649"/>
                <a:gd name="connsiteY17" fmla="*/ 1667709 h 2609379"/>
                <a:gd name="connsiteX18" fmla="*/ 1297840 w 2334649"/>
                <a:gd name="connsiteY18" fmla="*/ 1369326 h 2609379"/>
                <a:gd name="connsiteX19" fmla="*/ 1528846 w 2334649"/>
                <a:gd name="connsiteY19" fmla="*/ 1152757 h 2609379"/>
                <a:gd name="connsiteX20" fmla="*/ 1615474 w 2334649"/>
                <a:gd name="connsiteY20" fmla="*/ 902501 h 2609379"/>
                <a:gd name="connsiteX21" fmla="*/ 1480720 w 2334649"/>
                <a:gd name="connsiteY21" fmla="*/ 690745 h 2609379"/>
                <a:gd name="connsiteX22" fmla="*/ 1235276 w 2334649"/>
                <a:gd name="connsiteY22" fmla="*/ 594492 h 2609379"/>
                <a:gd name="connsiteX23" fmla="*/ 984919 w 2334649"/>
                <a:gd name="connsiteY23" fmla="*/ 637706 h 2609379"/>
                <a:gd name="connsiteX24" fmla="*/ 811764 w 2334649"/>
                <a:gd name="connsiteY24" fmla="*/ 806248 h 2609379"/>
                <a:gd name="connsiteX25" fmla="*/ 717149 w 2334649"/>
                <a:gd name="connsiteY25" fmla="*/ 982878 h 2609379"/>
                <a:gd name="connsiteX26" fmla="*/ 664311 w 2334649"/>
                <a:gd name="connsiteY26" fmla="*/ 1157470 h 2609379"/>
                <a:gd name="connsiteX27" fmla="*/ 457568 w 2334649"/>
                <a:gd name="connsiteY27" fmla="*/ 1317924 h 2609379"/>
                <a:gd name="connsiteX28" fmla="*/ 173422 w 2334649"/>
                <a:gd name="connsiteY28" fmla="*/ 1279724 h 2609379"/>
                <a:gd name="connsiteX29" fmla="*/ 1605 w 2334649"/>
                <a:gd name="connsiteY29" fmla="*/ 1021479 h 2609379"/>
                <a:gd name="connsiteX0" fmla="*/ 1605 w 2336996"/>
                <a:gd name="connsiteY0" fmla="*/ 1021479 h 2609379"/>
                <a:gd name="connsiteX1" fmla="*/ 232410 w 2336996"/>
                <a:gd name="connsiteY1" fmla="*/ 399113 h 2609379"/>
                <a:gd name="connsiteX2" fmla="*/ 728613 w 2336996"/>
                <a:gd name="connsiteY2" fmla="*/ 66740 h 2609379"/>
                <a:gd name="connsiteX3" fmla="*/ 1463007 w 2336996"/>
                <a:gd name="connsiteY3" fmla="*/ 17077 h 2609379"/>
                <a:gd name="connsiteX4" fmla="*/ 2016560 w 2336996"/>
                <a:gd name="connsiteY4" fmla="*/ 279933 h 2609379"/>
                <a:gd name="connsiteX5" fmla="*/ 2274804 w 2336996"/>
                <a:gd name="connsiteY5" fmla="*/ 652244 h 2609379"/>
                <a:gd name="connsiteX6" fmla="*/ 2330818 w 2336996"/>
                <a:gd name="connsiteY6" fmla="*/ 1035617 h 2609379"/>
                <a:gd name="connsiteX7" fmla="*/ 2167690 w 2336996"/>
                <a:gd name="connsiteY7" fmla="*/ 1431489 h 2609379"/>
                <a:gd name="connsiteX8" fmla="*/ 1620286 w 2336996"/>
                <a:gd name="connsiteY8" fmla="*/ 1966092 h 2609379"/>
                <a:gd name="connsiteX9" fmla="*/ 1490345 w 2336996"/>
                <a:gd name="connsiteY9" fmla="*/ 2110471 h 2609379"/>
                <a:gd name="connsiteX10" fmla="*/ 1451844 w 2336996"/>
                <a:gd name="connsiteY10" fmla="*/ 2288538 h 2609379"/>
                <a:gd name="connsiteX11" fmla="*/ 1398905 w 2336996"/>
                <a:gd name="connsiteY11" fmla="*/ 2456981 h 2609379"/>
                <a:gd name="connsiteX12" fmla="*/ 1278590 w 2336996"/>
                <a:gd name="connsiteY12" fmla="*/ 2572484 h 2609379"/>
                <a:gd name="connsiteX13" fmla="*/ 1047583 w 2336996"/>
                <a:gd name="connsiteY13" fmla="*/ 2601359 h 2609379"/>
                <a:gd name="connsiteX14" fmla="*/ 821390 w 2336996"/>
                <a:gd name="connsiteY14" fmla="*/ 2442543 h 2609379"/>
                <a:gd name="connsiteX15" fmla="*/ 773263 w 2336996"/>
                <a:gd name="connsiteY15" fmla="*/ 2182661 h 2609379"/>
                <a:gd name="connsiteX16" fmla="*/ 835827 w 2336996"/>
                <a:gd name="connsiteY16" fmla="*/ 1927591 h 2609379"/>
                <a:gd name="connsiteX17" fmla="*/ 980206 w 2336996"/>
                <a:gd name="connsiteY17" fmla="*/ 1667709 h 2609379"/>
                <a:gd name="connsiteX18" fmla="*/ 1297840 w 2336996"/>
                <a:gd name="connsiteY18" fmla="*/ 1369326 h 2609379"/>
                <a:gd name="connsiteX19" fmla="*/ 1528846 w 2336996"/>
                <a:gd name="connsiteY19" fmla="*/ 1152757 h 2609379"/>
                <a:gd name="connsiteX20" fmla="*/ 1615474 w 2336996"/>
                <a:gd name="connsiteY20" fmla="*/ 902501 h 2609379"/>
                <a:gd name="connsiteX21" fmla="*/ 1480720 w 2336996"/>
                <a:gd name="connsiteY21" fmla="*/ 690745 h 2609379"/>
                <a:gd name="connsiteX22" fmla="*/ 1235276 w 2336996"/>
                <a:gd name="connsiteY22" fmla="*/ 594492 h 2609379"/>
                <a:gd name="connsiteX23" fmla="*/ 984919 w 2336996"/>
                <a:gd name="connsiteY23" fmla="*/ 637706 h 2609379"/>
                <a:gd name="connsiteX24" fmla="*/ 811764 w 2336996"/>
                <a:gd name="connsiteY24" fmla="*/ 806248 h 2609379"/>
                <a:gd name="connsiteX25" fmla="*/ 717149 w 2336996"/>
                <a:gd name="connsiteY25" fmla="*/ 982878 h 2609379"/>
                <a:gd name="connsiteX26" fmla="*/ 664311 w 2336996"/>
                <a:gd name="connsiteY26" fmla="*/ 1157470 h 2609379"/>
                <a:gd name="connsiteX27" fmla="*/ 457568 w 2336996"/>
                <a:gd name="connsiteY27" fmla="*/ 1317924 h 2609379"/>
                <a:gd name="connsiteX28" fmla="*/ 173422 w 2336996"/>
                <a:gd name="connsiteY28" fmla="*/ 1279724 h 2609379"/>
                <a:gd name="connsiteX29" fmla="*/ 1605 w 2336996"/>
                <a:gd name="connsiteY29" fmla="*/ 1021479 h 2609379"/>
                <a:gd name="connsiteX0" fmla="*/ 1605 w 2336996"/>
                <a:gd name="connsiteY0" fmla="*/ 1021479 h 2609379"/>
                <a:gd name="connsiteX1" fmla="*/ 232410 w 2336996"/>
                <a:gd name="connsiteY1" fmla="*/ 399113 h 2609379"/>
                <a:gd name="connsiteX2" fmla="*/ 728613 w 2336996"/>
                <a:gd name="connsiteY2" fmla="*/ 66740 h 2609379"/>
                <a:gd name="connsiteX3" fmla="*/ 1463007 w 2336996"/>
                <a:gd name="connsiteY3" fmla="*/ 17077 h 2609379"/>
                <a:gd name="connsiteX4" fmla="*/ 2016560 w 2336996"/>
                <a:gd name="connsiteY4" fmla="*/ 279933 h 2609379"/>
                <a:gd name="connsiteX5" fmla="*/ 2274804 w 2336996"/>
                <a:gd name="connsiteY5" fmla="*/ 652244 h 2609379"/>
                <a:gd name="connsiteX6" fmla="*/ 2330818 w 2336996"/>
                <a:gd name="connsiteY6" fmla="*/ 1035617 h 2609379"/>
                <a:gd name="connsiteX7" fmla="*/ 2167690 w 2336996"/>
                <a:gd name="connsiteY7" fmla="*/ 1431489 h 2609379"/>
                <a:gd name="connsiteX8" fmla="*/ 1620286 w 2336996"/>
                <a:gd name="connsiteY8" fmla="*/ 1966092 h 2609379"/>
                <a:gd name="connsiteX9" fmla="*/ 1496695 w 2336996"/>
                <a:gd name="connsiteY9" fmla="*/ 2113646 h 2609379"/>
                <a:gd name="connsiteX10" fmla="*/ 1451844 w 2336996"/>
                <a:gd name="connsiteY10" fmla="*/ 2288538 h 2609379"/>
                <a:gd name="connsiteX11" fmla="*/ 1398905 w 2336996"/>
                <a:gd name="connsiteY11" fmla="*/ 2456981 h 2609379"/>
                <a:gd name="connsiteX12" fmla="*/ 1278590 w 2336996"/>
                <a:gd name="connsiteY12" fmla="*/ 2572484 h 2609379"/>
                <a:gd name="connsiteX13" fmla="*/ 1047583 w 2336996"/>
                <a:gd name="connsiteY13" fmla="*/ 2601359 h 2609379"/>
                <a:gd name="connsiteX14" fmla="*/ 821390 w 2336996"/>
                <a:gd name="connsiteY14" fmla="*/ 2442543 h 2609379"/>
                <a:gd name="connsiteX15" fmla="*/ 773263 w 2336996"/>
                <a:gd name="connsiteY15" fmla="*/ 2182661 h 2609379"/>
                <a:gd name="connsiteX16" fmla="*/ 835827 w 2336996"/>
                <a:gd name="connsiteY16" fmla="*/ 1927591 h 2609379"/>
                <a:gd name="connsiteX17" fmla="*/ 980206 w 2336996"/>
                <a:gd name="connsiteY17" fmla="*/ 1667709 h 2609379"/>
                <a:gd name="connsiteX18" fmla="*/ 1297840 w 2336996"/>
                <a:gd name="connsiteY18" fmla="*/ 1369326 h 2609379"/>
                <a:gd name="connsiteX19" fmla="*/ 1528846 w 2336996"/>
                <a:gd name="connsiteY19" fmla="*/ 1152757 h 2609379"/>
                <a:gd name="connsiteX20" fmla="*/ 1615474 w 2336996"/>
                <a:gd name="connsiteY20" fmla="*/ 902501 h 2609379"/>
                <a:gd name="connsiteX21" fmla="*/ 1480720 w 2336996"/>
                <a:gd name="connsiteY21" fmla="*/ 690745 h 2609379"/>
                <a:gd name="connsiteX22" fmla="*/ 1235276 w 2336996"/>
                <a:gd name="connsiteY22" fmla="*/ 594492 h 2609379"/>
                <a:gd name="connsiteX23" fmla="*/ 984919 w 2336996"/>
                <a:gd name="connsiteY23" fmla="*/ 637706 h 2609379"/>
                <a:gd name="connsiteX24" fmla="*/ 811764 w 2336996"/>
                <a:gd name="connsiteY24" fmla="*/ 806248 h 2609379"/>
                <a:gd name="connsiteX25" fmla="*/ 717149 w 2336996"/>
                <a:gd name="connsiteY25" fmla="*/ 982878 h 2609379"/>
                <a:gd name="connsiteX26" fmla="*/ 664311 w 2336996"/>
                <a:gd name="connsiteY26" fmla="*/ 1157470 h 2609379"/>
                <a:gd name="connsiteX27" fmla="*/ 457568 w 2336996"/>
                <a:gd name="connsiteY27" fmla="*/ 1317924 h 2609379"/>
                <a:gd name="connsiteX28" fmla="*/ 173422 w 2336996"/>
                <a:gd name="connsiteY28" fmla="*/ 1279724 h 2609379"/>
                <a:gd name="connsiteX29" fmla="*/ 1605 w 2336996"/>
                <a:gd name="connsiteY29" fmla="*/ 1021479 h 2609379"/>
                <a:gd name="connsiteX0" fmla="*/ 1605 w 2336996"/>
                <a:gd name="connsiteY0" fmla="*/ 1021479 h 2609379"/>
                <a:gd name="connsiteX1" fmla="*/ 232410 w 2336996"/>
                <a:gd name="connsiteY1" fmla="*/ 399113 h 2609379"/>
                <a:gd name="connsiteX2" fmla="*/ 728613 w 2336996"/>
                <a:gd name="connsiteY2" fmla="*/ 66740 h 2609379"/>
                <a:gd name="connsiteX3" fmla="*/ 1463007 w 2336996"/>
                <a:gd name="connsiteY3" fmla="*/ 17077 h 2609379"/>
                <a:gd name="connsiteX4" fmla="*/ 2016560 w 2336996"/>
                <a:gd name="connsiteY4" fmla="*/ 279933 h 2609379"/>
                <a:gd name="connsiteX5" fmla="*/ 2274804 w 2336996"/>
                <a:gd name="connsiteY5" fmla="*/ 652244 h 2609379"/>
                <a:gd name="connsiteX6" fmla="*/ 2330818 w 2336996"/>
                <a:gd name="connsiteY6" fmla="*/ 1035617 h 2609379"/>
                <a:gd name="connsiteX7" fmla="*/ 2167690 w 2336996"/>
                <a:gd name="connsiteY7" fmla="*/ 1431489 h 2609379"/>
                <a:gd name="connsiteX8" fmla="*/ 1620286 w 2336996"/>
                <a:gd name="connsiteY8" fmla="*/ 1966092 h 2609379"/>
                <a:gd name="connsiteX9" fmla="*/ 1496695 w 2336996"/>
                <a:gd name="connsiteY9" fmla="*/ 2113646 h 2609379"/>
                <a:gd name="connsiteX10" fmla="*/ 1451844 w 2336996"/>
                <a:gd name="connsiteY10" fmla="*/ 2288538 h 2609379"/>
                <a:gd name="connsiteX11" fmla="*/ 1398905 w 2336996"/>
                <a:gd name="connsiteY11" fmla="*/ 2456981 h 2609379"/>
                <a:gd name="connsiteX12" fmla="*/ 1278590 w 2336996"/>
                <a:gd name="connsiteY12" fmla="*/ 2572484 h 2609379"/>
                <a:gd name="connsiteX13" fmla="*/ 1047583 w 2336996"/>
                <a:gd name="connsiteY13" fmla="*/ 2601359 h 2609379"/>
                <a:gd name="connsiteX14" fmla="*/ 821390 w 2336996"/>
                <a:gd name="connsiteY14" fmla="*/ 2442543 h 2609379"/>
                <a:gd name="connsiteX15" fmla="*/ 773263 w 2336996"/>
                <a:gd name="connsiteY15" fmla="*/ 2182661 h 2609379"/>
                <a:gd name="connsiteX16" fmla="*/ 835827 w 2336996"/>
                <a:gd name="connsiteY16" fmla="*/ 1927591 h 2609379"/>
                <a:gd name="connsiteX17" fmla="*/ 980206 w 2336996"/>
                <a:gd name="connsiteY17" fmla="*/ 1667709 h 2609379"/>
                <a:gd name="connsiteX18" fmla="*/ 1297840 w 2336996"/>
                <a:gd name="connsiteY18" fmla="*/ 1369326 h 2609379"/>
                <a:gd name="connsiteX19" fmla="*/ 1528846 w 2336996"/>
                <a:gd name="connsiteY19" fmla="*/ 1152757 h 2609379"/>
                <a:gd name="connsiteX20" fmla="*/ 1599599 w 2336996"/>
                <a:gd name="connsiteY20" fmla="*/ 902501 h 2609379"/>
                <a:gd name="connsiteX21" fmla="*/ 1480720 w 2336996"/>
                <a:gd name="connsiteY21" fmla="*/ 690745 h 2609379"/>
                <a:gd name="connsiteX22" fmla="*/ 1235276 w 2336996"/>
                <a:gd name="connsiteY22" fmla="*/ 594492 h 2609379"/>
                <a:gd name="connsiteX23" fmla="*/ 984919 w 2336996"/>
                <a:gd name="connsiteY23" fmla="*/ 637706 h 2609379"/>
                <a:gd name="connsiteX24" fmla="*/ 811764 w 2336996"/>
                <a:gd name="connsiteY24" fmla="*/ 806248 h 2609379"/>
                <a:gd name="connsiteX25" fmla="*/ 717149 w 2336996"/>
                <a:gd name="connsiteY25" fmla="*/ 982878 h 2609379"/>
                <a:gd name="connsiteX26" fmla="*/ 664311 w 2336996"/>
                <a:gd name="connsiteY26" fmla="*/ 1157470 h 2609379"/>
                <a:gd name="connsiteX27" fmla="*/ 457568 w 2336996"/>
                <a:gd name="connsiteY27" fmla="*/ 1317924 h 2609379"/>
                <a:gd name="connsiteX28" fmla="*/ 173422 w 2336996"/>
                <a:gd name="connsiteY28" fmla="*/ 1279724 h 2609379"/>
                <a:gd name="connsiteX29" fmla="*/ 1605 w 2336996"/>
                <a:gd name="connsiteY29" fmla="*/ 1021479 h 2609379"/>
                <a:gd name="connsiteX0" fmla="*/ 1605 w 2336996"/>
                <a:gd name="connsiteY0" fmla="*/ 1021479 h 2609379"/>
                <a:gd name="connsiteX1" fmla="*/ 232410 w 2336996"/>
                <a:gd name="connsiteY1" fmla="*/ 399113 h 2609379"/>
                <a:gd name="connsiteX2" fmla="*/ 728613 w 2336996"/>
                <a:gd name="connsiteY2" fmla="*/ 66740 h 2609379"/>
                <a:gd name="connsiteX3" fmla="*/ 1463007 w 2336996"/>
                <a:gd name="connsiteY3" fmla="*/ 17077 h 2609379"/>
                <a:gd name="connsiteX4" fmla="*/ 2016560 w 2336996"/>
                <a:gd name="connsiteY4" fmla="*/ 279933 h 2609379"/>
                <a:gd name="connsiteX5" fmla="*/ 2274804 w 2336996"/>
                <a:gd name="connsiteY5" fmla="*/ 652244 h 2609379"/>
                <a:gd name="connsiteX6" fmla="*/ 2330818 w 2336996"/>
                <a:gd name="connsiteY6" fmla="*/ 1035617 h 2609379"/>
                <a:gd name="connsiteX7" fmla="*/ 2167690 w 2336996"/>
                <a:gd name="connsiteY7" fmla="*/ 1431489 h 2609379"/>
                <a:gd name="connsiteX8" fmla="*/ 1620286 w 2336996"/>
                <a:gd name="connsiteY8" fmla="*/ 1966092 h 2609379"/>
                <a:gd name="connsiteX9" fmla="*/ 1496695 w 2336996"/>
                <a:gd name="connsiteY9" fmla="*/ 2113646 h 2609379"/>
                <a:gd name="connsiteX10" fmla="*/ 1451844 w 2336996"/>
                <a:gd name="connsiteY10" fmla="*/ 2288538 h 2609379"/>
                <a:gd name="connsiteX11" fmla="*/ 1398905 w 2336996"/>
                <a:gd name="connsiteY11" fmla="*/ 2456981 h 2609379"/>
                <a:gd name="connsiteX12" fmla="*/ 1278590 w 2336996"/>
                <a:gd name="connsiteY12" fmla="*/ 2572484 h 2609379"/>
                <a:gd name="connsiteX13" fmla="*/ 1047583 w 2336996"/>
                <a:gd name="connsiteY13" fmla="*/ 2601359 h 2609379"/>
                <a:gd name="connsiteX14" fmla="*/ 821390 w 2336996"/>
                <a:gd name="connsiteY14" fmla="*/ 2442543 h 2609379"/>
                <a:gd name="connsiteX15" fmla="*/ 773263 w 2336996"/>
                <a:gd name="connsiteY15" fmla="*/ 2182661 h 2609379"/>
                <a:gd name="connsiteX16" fmla="*/ 835827 w 2336996"/>
                <a:gd name="connsiteY16" fmla="*/ 1927591 h 2609379"/>
                <a:gd name="connsiteX17" fmla="*/ 980206 w 2336996"/>
                <a:gd name="connsiteY17" fmla="*/ 1667709 h 2609379"/>
                <a:gd name="connsiteX18" fmla="*/ 1297840 w 2336996"/>
                <a:gd name="connsiteY18" fmla="*/ 1369326 h 2609379"/>
                <a:gd name="connsiteX19" fmla="*/ 1528846 w 2336996"/>
                <a:gd name="connsiteY19" fmla="*/ 1152757 h 2609379"/>
                <a:gd name="connsiteX20" fmla="*/ 1599599 w 2336996"/>
                <a:gd name="connsiteY20" fmla="*/ 902501 h 2609379"/>
                <a:gd name="connsiteX21" fmla="*/ 1480720 w 2336996"/>
                <a:gd name="connsiteY21" fmla="*/ 690745 h 2609379"/>
                <a:gd name="connsiteX22" fmla="*/ 1235276 w 2336996"/>
                <a:gd name="connsiteY22" fmla="*/ 594492 h 2609379"/>
                <a:gd name="connsiteX23" fmla="*/ 984919 w 2336996"/>
                <a:gd name="connsiteY23" fmla="*/ 637706 h 2609379"/>
                <a:gd name="connsiteX24" fmla="*/ 811764 w 2336996"/>
                <a:gd name="connsiteY24" fmla="*/ 806248 h 2609379"/>
                <a:gd name="connsiteX25" fmla="*/ 723499 w 2336996"/>
                <a:gd name="connsiteY25" fmla="*/ 982878 h 2609379"/>
                <a:gd name="connsiteX26" fmla="*/ 664311 w 2336996"/>
                <a:gd name="connsiteY26" fmla="*/ 1157470 h 2609379"/>
                <a:gd name="connsiteX27" fmla="*/ 457568 w 2336996"/>
                <a:gd name="connsiteY27" fmla="*/ 1317924 h 2609379"/>
                <a:gd name="connsiteX28" fmla="*/ 173422 w 2336996"/>
                <a:gd name="connsiteY28" fmla="*/ 1279724 h 2609379"/>
                <a:gd name="connsiteX29" fmla="*/ 1605 w 2336996"/>
                <a:gd name="connsiteY29" fmla="*/ 1021479 h 2609379"/>
                <a:gd name="connsiteX0" fmla="*/ 1605 w 2336996"/>
                <a:gd name="connsiteY0" fmla="*/ 1021479 h 2609379"/>
                <a:gd name="connsiteX1" fmla="*/ 232410 w 2336996"/>
                <a:gd name="connsiteY1" fmla="*/ 399113 h 2609379"/>
                <a:gd name="connsiteX2" fmla="*/ 728613 w 2336996"/>
                <a:gd name="connsiteY2" fmla="*/ 66740 h 2609379"/>
                <a:gd name="connsiteX3" fmla="*/ 1463007 w 2336996"/>
                <a:gd name="connsiteY3" fmla="*/ 17077 h 2609379"/>
                <a:gd name="connsiteX4" fmla="*/ 2016560 w 2336996"/>
                <a:gd name="connsiteY4" fmla="*/ 279933 h 2609379"/>
                <a:gd name="connsiteX5" fmla="*/ 2274804 w 2336996"/>
                <a:gd name="connsiteY5" fmla="*/ 652244 h 2609379"/>
                <a:gd name="connsiteX6" fmla="*/ 2330818 w 2336996"/>
                <a:gd name="connsiteY6" fmla="*/ 1035617 h 2609379"/>
                <a:gd name="connsiteX7" fmla="*/ 2167690 w 2336996"/>
                <a:gd name="connsiteY7" fmla="*/ 1431489 h 2609379"/>
                <a:gd name="connsiteX8" fmla="*/ 1620286 w 2336996"/>
                <a:gd name="connsiteY8" fmla="*/ 1966092 h 2609379"/>
                <a:gd name="connsiteX9" fmla="*/ 1496695 w 2336996"/>
                <a:gd name="connsiteY9" fmla="*/ 2113646 h 2609379"/>
                <a:gd name="connsiteX10" fmla="*/ 1451844 w 2336996"/>
                <a:gd name="connsiteY10" fmla="*/ 2288538 h 2609379"/>
                <a:gd name="connsiteX11" fmla="*/ 1398905 w 2336996"/>
                <a:gd name="connsiteY11" fmla="*/ 2456981 h 2609379"/>
                <a:gd name="connsiteX12" fmla="*/ 1278590 w 2336996"/>
                <a:gd name="connsiteY12" fmla="*/ 2572484 h 2609379"/>
                <a:gd name="connsiteX13" fmla="*/ 1047583 w 2336996"/>
                <a:gd name="connsiteY13" fmla="*/ 2601359 h 2609379"/>
                <a:gd name="connsiteX14" fmla="*/ 821390 w 2336996"/>
                <a:gd name="connsiteY14" fmla="*/ 2442543 h 2609379"/>
                <a:gd name="connsiteX15" fmla="*/ 773263 w 2336996"/>
                <a:gd name="connsiteY15" fmla="*/ 2182661 h 2609379"/>
                <a:gd name="connsiteX16" fmla="*/ 835827 w 2336996"/>
                <a:gd name="connsiteY16" fmla="*/ 1927591 h 2609379"/>
                <a:gd name="connsiteX17" fmla="*/ 980206 w 2336996"/>
                <a:gd name="connsiteY17" fmla="*/ 1667709 h 2609379"/>
                <a:gd name="connsiteX18" fmla="*/ 1297840 w 2336996"/>
                <a:gd name="connsiteY18" fmla="*/ 1369326 h 2609379"/>
                <a:gd name="connsiteX19" fmla="*/ 1528846 w 2336996"/>
                <a:gd name="connsiteY19" fmla="*/ 1152757 h 2609379"/>
                <a:gd name="connsiteX20" fmla="*/ 1599599 w 2336996"/>
                <a:gd name="connsiteY20" fmla="*/ 902501 h 2609379"/>
                <a:gd name="connsiteX21" fmla="*/ 1480720 w 2336996"/>
                <a:gd name="connsiteY21" fmla="*/ 690745 h 2609379"/>
                <a:gd name="connsiteX22" fmla="*/ 1235276 w 2336996"/>
                <a:gd name="connsiteY22" fmla="*/ 594492 h 2609379"/>
                <a:gd name="connsiteX23" fmla="*/ 984919 w 2336996"/>
                <a:gd name="connsiteY23" fmla="*/ 637706 h 2609379"/>
                <a:gd name="connsiteX24" fmla="*/ 811764 w 2336996"/>
                <a:gd name="connsiteY24" fmla="*/ 806248 h 2609379"/>
                <a:gd name="connsiteX25" fmla="*/ 723499 w 2336996"/>
                <a:gd name="connsiteY25" fmla="*/ 982878 h 2609379"/>
                <a:gd name="connsiteX26" fmla="*/ 664311 w 2336996"/>
                <a:gd name="connsiteY26" fmla="*/ 1157470 h 2609379"/>
                <a:gd name="connsiteX27" fmla="*/ 457568 w 2336996"/>
                <a:gd name="connsiteY27" fmla="*/ 1317924 h 2609379"/>
                <a:gd name="connsiteX28" fmla="*/ 173422 w 2336996"/>
                <a:gd name="connsiteY28" fmla="*/ 1279724 h 2609379"/>
                <a:gd name="connsiteX29" fmla="*/ 1605 w 2336996"/>
                <a:gd name="connsiteY29" fmla="*/ 1021479 h 2609379"/>
                <a:gd name="connsiteX0" fmla="*/ 1605 w 2336996"/>
                <a:gd name="connsiteY0" fmla="*/ 1021479 h 2609379"/>
                <a:gd name="connsiteX1" fmla="*/ 232410 w 2336996"/>
                <a:gd name="connsiteY1" fmla="*/ 399113 h 2609379"/>
                <a:gd name="connsiteX2" fmla="*/ 728613 w 2336996"/>
                <a:gd name="connsiteY2" fmla="*/ 66740 h 2609379"/>
                <a:gd name="connsiteX3" fmla="*/ 1463007 w 2336996"/>
                <a:gd name="connsiteY3" fmla="*/ 17077 h 2609379"/>
                <a:gd name="connsiteX4" fmla="*/ 2016560 w 2336996"/>
                <a:gd name="connsiteY4" fmla="*/ 279933 h 2609379"/>
                <a:gd name="connsiteX5" fmla="*/ 2274804 w 2336996"/>
                <a:gd name="connsiteY5" fmla="*/ 652244 h 2609379"/>
                <a:gd name="connsiteX6" fmla="*/ 2330818 w 2336996"/>
                <a:gd name="connsiteY6" fmla="*/ 1035617 h 2609379"/>
                <a:gd name="connsiteX7" fmla="*/ 2167690 w 2336996"/>
                <a:gd name="connsiteY7" fmla="*/ 1431489 h 2609379"/>
                <a:gd name="connsiteX8" fmla="*/ 1620286 w 2336996"/>
                <a:gd name="connsiteY8" fmla="*/ 1966092 h 2609379"/>
                <a:gd name="connsiteX9" fmla="*/ 1496695 w 2336996"/>
                <a:gd name="connsiteY9" fmla="*/ 2113646 h 2609379"/>
                <a:gd name="connsiteX10" fmla="*/ 1451844 w 2336996"/>
                <a:gd name="connsiteY10" fmla="*/ 2288538 h 2609379"/>
                <a:gd name="connsiteX11" fmla="*/ 1398905 w 2336996"/>
                <a:gd name="connsiteY11" fmla="*/ 2456981 h 2609379"/>
                <a:gd name="connsiteX12" fmla="*/ 1278590 w 2336996"/>
                <a:gd name="connsiteY12" fmla="*/ 2572484 h 2609379"/>
                <a:gd name="connsiteX13" fmla="*/ 1047583 w 2336996"/>
                <a:gd name="connsiteY13" fmla="*/ 2601359 h 2609379"/>
                <a:gd name="connsiteX14" fmla="*/ 821390 w 2336996"/>
                <a:gd name="connsiteY14" fmla="*/ 2442543 h 2609379"/>
                <a:gd name="connsiteX15" fmla="*/ 773263 w 2336996"/>
                <a:gd name="connsiteY15" fmla="*/ 2182661 h 2609379"/>
                <a:gd name="connsiteX16" fmla="*/ 835827 w 2336996"/>
                <a:gd name="connsiteY16" fmla="*/ 1927591 h 2609379"/>
                <a:gd name="connsiteX17" fmla="*/ 980206 w 2336996"/>
                <a:gd name="connsiteY17" fmla="*/ 1667709 h 2609379"/>
                <a:gd name="connsiteX18" fmla="*/ 1297840 w 2336996"/>
                <a:gd name="connsiteY18" fmla="*/ 1369326 h 2609379"/>
                <a:gd name="connsiteX19" fmla="*/ 1528846 w 2336996"/>
                <a:gd name="connsiteY19" fmla="*/ 1152757 h 2609379"/>
                <a:gd name="connsiteX20" fmla="*/ 1599599 w 2336996"/>
                <a:gd name="connsiteY20" fmla="*/ 902501 h 2609379"/>
                <a:gd name="connsiteX21" fmla="*/ 1480720 w 2336996"/>
                <a:gd name="connsiteY21" fmla="*/ 690745 h 2609379"/>
                <a:gd name="connsiteX22" fmla="*/ 1235276 w 2336996"/>
                <a:gd name="connsiteY22" fmla="*/ 594492 h 2609379"/>
                <a:gd name="connsiteX23" fmla="*/ 984919 w 2336996"/>
                <a:gd name="connsiteY23" fmla="*/ 637706 h 2609379"/>
                <a:gd name="connsiteX24" fmla="*/ 811764 w 2336996"/>
                <a:gd name="connsiteY24" fmla="*/ 806248 h 2609379"/>
                <a:gd name="connsiteX25" fmla="*/ 723499 w 2336996"/>
                <a:gd name="connsiteY25" fmla="*/ 982878 h 2609379"/>
                <a:gd name="connsiteX26" fmla="*/ 457568 w 2336996"/>
                <a:gd name="connsiteY26" fmla="*/ 1317924 h 2609379"/>
                <a:gd name="connsiteX27" fmla="*/ 173422 w 2336996"/>
                <a:gd name="connsiteY27" fmla="*/ 1279724 h 2609379"/>
                <a:gd name="connsiteX28" fmla="*/ 1605 w 2336996"/>
                <a:gd name="connsiteY28" fmla="*/ 1021479 h 2609379"/>
                <a:gd name="connsiteX0" fmla="*/ 1605 w 2336996"/>
                <a:gd name="connsiteY0" fmla="*/ 1021479 h 2609379"/>
                <a:gd name="connsiteX1" fmla="*/ 232410 w 2336996"/>
                <a:gd name="connsiteY1" fmla="*/ 399113 h 2609379"/>
                <a:gd name="connsiteX2" fmla="*/ 728613 w 2336996"/>
                <a:gd name="connsiteY2" fmla="*/ 66740 h 2609379"/>
                <a:gd name="connsiteX3" fmla="*/ 1463007 w 2336996"/>
                <a:gd name="connsiteY3" fmla="*/ 17077 h 2609379"/>
                <a:gd name="connsiteX4" fmla="*/ 2016560 w 2336996"/>
                <a:gd name="connsiteY4" fmla="*/ 279933 h 2609379"/>
                <a:gd name="connsiteX5" fmla="*/ 2274804 w 2336996"/>
                <a:gd name="connsiteY5" fmla="*/ 652244 h 2609379"/>
                <a:gd name="connsiteX6" fmla="*/ 2330818 w 2336996"/>
                <a:gd name="connsiteY6" fmla="*/ 1035617 h 2609379"/>
                <a:gd name="connsiteX7" fmla="*/ 2167690 w 2336996"/>
                <a:gd name="connsiteY7" fmla="*/ 1431489 h 2609379"/>
                <a:gd name="connsiteX8" fmla="*/ 1620286 w 2336996"/>
                <a:gd name="connsiteY8" fmla="*/ 1966092 h 2609379"/>
                <a:gd name="connsiteX9" fmla="*/ 1496695 w 2336996"/>
                <a:gd name="connsiteY9" fmla="*/ 2113646 h 2609379"/>
                <a:gd name="connsiteX10" fmla="*/ 1451844 w 2336996"/>
                <a:gd name="connsiteY10" fmla="*/ 2288538 h 2609379"/>
                <a:gd name="connsiteX11" fmla="*/ 1398905 w 2336996"/>
                <a:gd name="connsiteY11" fmla="*/ 2456981 h 2609379"/>
                <a:gd name="connsiteX12" fmla="*/ 1278590 w 2336996"/>
                <a:gd name="connsiteY12" fmla="*/ 2572484 h 2609379"/>
                <a:gd name="connsiteX13" fmla="*/ 1047583 w 2336996"/>
                <a:gd name="connsiteY13" fmla="*/ 2601359 h 2609379"/>
                <a:gd name="connsiteX14" fmla="*/ 821390 w 2336996"/>
                <a:gd name="connsiteY14" fmla="*/ 2442543 h 2609379"/>
                <a:gd name="connsiteX15" fmla="*/ 773263 w 2336996"/>
                <a:gd name="connsiteY15" fmla="*/ 2182661 h 2609379"/>
                <a:gd name="connsiteX16" fmla="*/ 835827 w 2336996"/>
                <a:gd name="connsiteY16" fmla="*/ 1927591 h 2609379"/>
                <a:gd name="connsiteX17" fmla="*/ 980206 w 2336996"/>
                <a:gd name="connsiteY17" fmla="*/ 1667709 h 2609379"/>
                <a:gd name="connsiteX18" fmla="*/ 1297840 w 2336996"/>
                <a:gd name="connsiteY18" fmla="*/ 1369326 h 2609379"/>
                <a:gd name="connsiteX19" fmla="*/ 1528846 w 2336996"/>
                <a:gd name="connsiteY19" fmla="*/ 1152757 h 2609379"/>
                <a:gd name="connsiteX20" fmla="*/ 1599599 w 2336996"/>
                <a:gd name="connsiteY20" fmla="*/ 902501 h 2609379"/>
                <a:gd name="connsiteX21" fmla="*/ 1480720 w 2336996"/>
                <a:gd name="connsiteY21" fmla="*/ 690745 h 2609379"/>
                <a:gd name="connsiteX22" fmla="*/ 1235276 w 2336996"/>
                <a:gd name="connsiteY22" fmla="*/ 594492 h 2609379"/>
                <a:gd name="connsiteX23" fmla="*/ 984919 w 2336996"/>
                <a:gd name="connsiteY23" fmla="*/ 637706 h 2609379"/>
                <a:gd name="connsiteX24" fmla="*/ 811764 w 2336996"/>
                <a:gd name="connsiteY24" fmla="*/ 806248 h 2609379"/>
                <a:gd name="connsiteX25" fmla="*/ 723499 w 2336996"/>
                <a:gd name="connsiteY25" fmla="*/ 982878 h 2609379"/>
                <a:gd name="connsiteX26" fmla="*/ 457568 w 2336996"/>
                <a:gd name="connsiteY26" fmla="*/ 1317924 h 2609379"/>
                <a:gd name="connsiteX27" fmla="*/ 173422 w 2336996"/>
                <a:gd name="connsiteY27" fmla="*/ 1279724 h 2609379"/>
                <a:gd name="connsiteX28" fmla="*/ 1605 w 2336996"/>
                <a:gd name="connsiteY28" fmla="*/ 1021479 h 2609379"/>
                <a:gd name="connsiteX0" fmla="*/ 1605 w 2336996"/>
                <a:gd name="connsiteY0" fmla="*/ 1021479 h 2609379"/>
                <a:gd name="connsiteX1" fmla="*/ 232410 w 2336996"/>
                <a:gd name="connsiteY1" fmla="*/ 399113 h 2609379"/>
                <a:gd name="connsiteX2" fmla="*/ 728613 w 2336996"/>
                <a:gd name="connsiteY2" fmla="*/ 66740 h 2609379"/>
                <a:gd name="connsiteX3" fmla="*/ 1463007 w 2336996"/>
                <a:gd name="connsiteY3" fmla="*/ 17077 h 2609379"/>
                <a:gd name="connsiteX4" fmla="*/ 2016560 w 2336996"/>
                <a:gd name="connsiteY4" fmla="*/ 279933 h 2609379"/>
                <a:gd name="connsiteX5" fmla="*/ 2274804 w 2336996"/>
                <a:gd name="connsiteY5" fmla="*/ 652244 h 2609379"/>
                <a:gd name="connsiteX6" fmla="*/ 2330818 w 2336996"/>
                <a:gd name="connsiteY6" fmla="*/ 1035617 h 2609379"/>
                <a:gd name="connsiteX7" fmla="*/ 2167690 w 2336996"/>
                <a:gd name="connsiteY7" fmla="*/ 1431489 h 2609379"/>
                <a:gd name="connsiteX8" fmla="*/ 1620286 w 2336996"/>
                <a:gd name="connsiteY8" fmla="*/ 1966092 h 2609379"/>
                <a:gd name="connsiteX9" fmla="*/ 1496695 w 2336996"/>
                <a:gd name="connsiteY9" fmla="*/ 2113646 h 2609379"/>
                <a:gd name="connsiteX10" fmla="*/ 1451844 w 2336996"/>
                <a:gd name="connsiteY10" fmla="*/ 2288538 h 2609379"/>
                <a:gd name="connsiteX11" fmla="*/ 1398905 w 2336996"/>
                <a:gd name="connsiteY11" fmla="*/ 2456981 h 2609379"/>
                <a:gd name="connsiteX12" fmla="*/ 1278590 w 2336996"/>
                <a:gd name="connsiteY12" fmla="*/ 2572484 h 2609379"/>
                <a:gd name="connsiteX13" fmla="*/ 1047583 w 2336996"/>
                <a:gd name="connsiteY13" fmla="*/ 2601359 h 2609379"/>
                <a:gd name="connsiteX14" fmla="*/ 821390 w 2336996"/>
                <a:gd name="connsiteY14" fmla="*/ 2442543 h 2609379"/>
                <a:gd name="connsiteX15" fmla="*/ 773263 w 2336996"/>
                <a:gd name="connsiteY15" fmla="*/ 2182661 h 2609379"/>
                <a:gd name="connsiteX16" fmla="*/ 835827 w 2336996"/>
                <a:gd name="connsiteY16" fmla="*/ 1927591 h 2609379"/>
                <a:gd name="connsiteX17" fmla="*/ 980206 w 2336996"/>
                <a:gd name="connsiteY17" fmla="*/ 1667709 h 2609379"/>
                <a:gd name="connsiteX18" fmla="*/ 1297840 w 2336996"/>
                <a:gd name="connsiteY18" fmla="*/ 1369326 h 2609379"/>
                <a:gd name="connsiteX19" fmla="*/ 1528846 w 2336996"/>
                <a:gd name="connsiteY19" fmla="*/ 1152757 h 2609379"/>
                <a:gd name="connsiteX20" fmla="*/ 1599599 w 2336996"/>
                <a:gd name="connsiteY20" fmla="*/ 902501 h 2609379"/>
                <a:gd name="connsiteX21" fmla="*/ 1480720 w 2336996"/>
                <a:gd name="connsiteY21" fmla="*/ 690745 h 2609379"/>
                <a:gd name="connsiteX22" fmla="*/ 1235276 w 2336996"/>
                <a:gd name="connsiteY22" fmla="*/ 594492 h 2609379"/>
                <a:gd name="connsiteX23" fmla="*/ 984919 w 2336996"/>
                <a:gd name="connsiteY23" fmla="*/ 637706 h 2609379"/>
                <a:gd name="connsiteX24" fmla="*/ 811764 w 2336996"/>
                <a:gd name="connsiteY24" fmla="*/ 806248 h 2609379"/>
                <a:gd name="connsiteX25" fmla="*/ 723499 w 2336996"/>
                <a:gd name="connsiteY25" fmla="*/ 982878 h 2609379"/>
                <a:gd name="connsiteX26" fmla="*/ 457568 w 2336996"/>
                <a:gd name="connsiteY26" fmla="*/ 1317924 h 2609379"/>
                <a:gd name="connsiteX27" fmla="*/ 173422 w 2336996"/>
                <a:gd name="connsiteY27" fmla="*/ 1279724 h 2609379"/>
                <a:gd name="connsiteX28" fmla="*/ 1605 w 2336996"/>
                <a:gd name="connsiteY28" fmla="*/ 1021479 h 2609379"/>
                <a:gd name="connsiteX0" fmla="*/ 1605 w 2336996"/>
                <a:gd name="connsiteY0" fmla="*/ 1021479 h 2609379"/>
                <a:gd name="connsiteX1" fmla="*/ 232410 w 2336996"/>
                <a:gd name="connsiteY1" fmla="*/ 399113 h 2609379"/>
                <a:gd name="connsiteX2" fmla="*/ 728613 w 2336996"/>
                <a:gd name="connsiteY2" fmla="*/ 66740 h 2609379"/>
                <a:gd name="connsiteX3" fmla="*/ 1463007 w 2336996"/>
                <a:gd name="connsiteY3" fmla="*/ 17077 h 2609379"/>
                <a:gd name="connsiteX4" fmla="*/ 2016560 w 2336996"/>
                <a:gd name="connsiteY4" fmla="*/ 279933 h 2609379"/>
                <a:gd name="connsiteX5" fmla="*/ 2274804 w 2336996"/>
                <a:gd name="connsiteY5" fmla="*/ 652244 h 2609379"/>
                <a:gd name="connsiteX6" fmla="*/ 2330818 w 2336996"/>
                <a:gd name="connsiteY6" fmla="*/ 1035617 h 2609379"/>
                <a:gd name="connsiteX7" fmla="*/ 2167690 w 2336996"/>
                <a:gd name="connsiteY7" fmla="*/ 1431489 h 2609379"/>
                <a:gd name="connsiteX8" fmla="*/ 1620286 w 2336996"/>
                <a:gd name="connsiteY8" fmla="*/ 1966092 h 2609379"/>
                <a:gd name="connsiteX9" fmla="*/ 1496695 w 2336996"/>
                <a:gd name="connsiteY9" fmla="*/ 2113646 h 2609379"/>
                <a:gd name="connsiteX10" fmla="*/ 1451844 w 2336996"/>
                <a:gd name="connsiteY10" fmla="*/ 2288538 h 2609379"/>
                <a:gd name="connsiteX11" fmla="*/ 1398905 w 2336996"/>
                <a:gd name="connsiteY11" fmla="*/ 2456981 h 2609379"/>
                <a:gd name="connsiteX12" fmla="*/ 1278590 w 2336996"/>
                <a:gd name="connsiteY12" fmla="*/ 2572484 h 2609379"/>
                <a:gd name="connsiteX13" fmla="*/ 1047583 w 2336996"/>
                <a:gd name="connsiteY13" fmla="*/ 2601359 h 2609379"/>
                <a:gd name="connsiteX14" fmla="*/ 821390 w 2336996"/>
                <a:gd name="connsiteY14" fmla="*/ 2442543 h 2609379"/>
                <a:gd name="connsiteX15" fmla="*/ 773263 w 2336996"/>
                <a:gd name="connsiteY15" fmla="*/ 2182661 h 2609379"/>
                <a:gd name="connsiteX16" fmla="*/ 835827 w 2336996"/>
                <a:gd name="connsiteY16" fmla="*/ 1927591 h 2609379"/>
                <a:gd name="connsiteX17" fmla="*/ 980206 w 2336996"/>
                <a:gd name="connsiteY17" fmla="*/ 1667709 h 2609379"/>
                <a:gd name="connsiteX18" fmla="*/ 1297840 w 2336996"/>
                <a:gd name="connsiteY18" fmla="*/ 1369326 h 2609379"/>
                <a:gd name="connsiteX19" fmla="*/ 1528846 w 2336996"/>
                <a:gd name="connsiteY19" fmla="*/ 1152757 h 2609379"/>
                <a:gd name="connsiteX20" fmla="*/ 1599599 w 2336996"/>
                <a:gd name="connsiteY20" fmla="*/ 902501 h 2609379"/>
                <a:gd name="connsiteX21" fmla="*/ 1480720 w 2336996"/>
                <a:gd name="connsiteY21" fmla="*/ 690745 h 2609379"/>
                <a:gd name="connsiteX22" fmla="*/ 1235276 w 2336996"/>
                <a:gd name="connsiteY22" fmla="*/ 594492 h 2609379"/>
                <a:gd name="connsiteX23" fmla="*/ 984919 w 2336996"/>
                <a:gd name="connsiteY23" fmla="*/ 637706 h 2609379"/>
                <a:gd name="connsiteX24" fmla="*/ 811764 w 2336996"/>
                <a:gd name="connsiteY24" fmla="*/ 806248 h 2609379"/>
                <a:gd name="connsiteX25" fmla="*/ 723499 w 2336996"/>
                <a:gd name="connsiteY25" fmla="*/ 982878 h 2609379"/>
                <a:gd name="connsiteX26" fmla="*/ 457568 w 2336996"/>
                <a:gd name="connsiteY26" fmla="*/ 1317924 h 2609379"/>
                <a:gd name="connsiteX27" fmla="*/ 173422 w 2336996"/>
                <a:gd name="connsiteY27" fmla="*/ 1279724 h 2609379"/>
                <a:gd name="connsiteX28" fmla="*/ 1605 w 2336996"/>
                <a:gd name="connsiteY28" fmla="*/ 1021479 h 2609379"/>
                <a:gd name="connsiteX0" fmla="*/ 1605 w 2336996"/>
                <a:gd name="connsiteY0" fmla="*/ 1021479 h 2609379"/>
                <a:gd name="connsiteX1" fmla="*/ 232410 w 2336996"/>
                <a:gd name="connsiteY1" fmla="*/ 399113 h 2609379"/>
                <a:gd name="connsiteX2" fmla="*/ 728613 w 2336996"/>
                <a:gd name="connsiteY2" fmla="*/ 66740 h 2609379"/>
                <a:gd name="connsiteX3" fmla="*/ 1463007 w 2336996"/>
                <a:gd name="connsiteY3" fmla="*/ 17077 h 2609379"/>
                <a:gd name="connsiteX4" fmla="*/ 2016560 w 2336996"/>
                <a:gd name="connsiteY4" fmla="*/ 279933 h 2609379"/>
                <a:gd name="connsiteX5" fmla="*/ 2274804 w 2336996"/>
                <a:gd name="connsiteY5" fmla="*/ 652244 h 2609379"/>
                <a:gd name="connsiteX6" fmla="*/ 2330818 w 2336996"/>
                <a:gd name="connsiteY6" fmla="*/ 1035617 h 2609379"/>
                <a:gd name="connsiteX7" fmla="*/ 2167690 w 2336996"/>
                <a:gd name="connsiteY7" fmla="*/ 1431489 h 2609379"/>
                <a:gd name="connsiteX8" fmla="*/ 1620286 w 2336996"/>
                <a:gd name="connsiteY8" fmla="*/ 1966092 h 2609379"/>
                <a:gd name="connsiteX9" fmla="*/ 1496695 w 2336996"/>
                <a:gd name="connsiteY9" fmla="*/ 2113646 h 2609379"/>
                <a:gd name="connsiteX10" fmla="*/ 1451844 w 2336996"/>
                <a:gd name="connsiteY10" fmla="*/ 2288538 h 2609379"/>
                <a:gd name="connsiteX11" fmla="*/ 1398905 w 2336996"/>
                <a:gd name="connsiteY11" fmla="*/ 2456981 h 2609379"/>
                <a:gd name="connsiteX12" fmla="*/ 1278590 w 2336996"/>
                <a:gd name="connsiteY12" fmla="*/ 2572484 h 2609379"/>
                <a:gd name="connsiteX13" fmla="*/ 1047583 w 2336996"/>
                <a:gd name="connsiteY13" fmla="*/ 2601359 h 2609379"/>
                <a:gd name="connsiteX14" fmla="*/ 821390 w 2336996"/>
                <a:gd name="connsiteY14" fmla="*/ 2442543 h 2609379"/>
                <a:gd name="connsiteX15" fmla="*/ 773263 w 2336996"/>
                <a:gd name="connsiteY15" fmla="*/ 2182661 h 2609379"/>
                <a:gd name="connsiteX16" fmla="*/ 835827 w 2336996"/>
                <a:gd name="connsiteY16" fmla="*/ 1927591 h 2609379"/>
                <a:gd name="connsiteX17" fmla="*/ 980206 w 2336996"/>
                <a:gd name="connsiteY17" fmla="*/ 1667709 h 2609379"/>
                <a:gd name="connsiteX18" fmla="*/ 1297840 w 2336996"/>
                <a:gd name="connsiteY18" fmla="*/ 1369326 h 2609379"/>
                <a:gd name="connsiteX19" fmla="*/ 1528846 w 2336996"/>
                <a:gd name="connsiteY19" fmla="*/ 1152757 h 2609379"/>
                <a:gd name="connsiteX20" fmla="*/ 1599599 w 2336996"/>
                <a:gd name="connsiteY20" fmla="*/ 902501 h 2609379"/>
                <a:gd name="connsiteX21" fmla="*/ 1480720 w 2336996"/>
                <a:gd name="connsiteY21" fmla="*/ 690745 h 2609379"/>
                <a:gd name="connsiteX22" fmla="*/ 1235276 w 2336996"/>
                <a:gd name="connsiteY22" fmla="*/ 594492 h 2609379"/>
                <a:gd name="connsiteX23" fmla="*/ 984919 w 2336996"/>
                <a:gd name="connsiteY23" fmla="*/ 637706 h 2609379"/>
                <a:gd name="connsiteX24" fmla="*/ 802239 w 2336996"/>
                <a:gd name="connsiteY24" fmla="*/ 796723 h 2609379"/>
                <a:gd name="connsiteX25" fmla="*/ 723499 w 2336996"/>
                <a:gd name="connsiteY25" fmla="*/ 982878 h 2609379"/>
                <a:gd name="connsiteX26" fmla="*/ 457568 w 2336996"/>
                <a:gd name="connsiteY26" fmla="*/ 1317924 h 2609379"/>
                <a:gd name="connsiteX27" fmla="*/ 173422 w 2336996"/>
                <a:gd name="connsiteY27" fmla="*/ 1279724 h 2609379"/>
                <a:gd name="connsiteX28" fmla="*/ 1605 w 2336996"/>
                <a:gd name="connsiteY28" fmla="*/ 1021479 h 2609379"/>
                <a:gd name="connsiteX0" fmla="*/ 1605 w 2336996"/>
                <a:gd name="connsiteY0" fmla="*/ 1021479 h 2609379"/>
                <a:gd name="connsiteX1" fmla="*/ 232410 w 2336996"/>
                <a:gd name="connsiteY1" fmla="*/ 399113 h 2609379"/>
                <a:gd name="connsiteX2" fmla="*/ 728613 w 2336996"/>
                <a:gd name="connsiteY2" fmla="*/ 66740 h 2609379"/>
                <a:gd name="connsiteX3" fmla="*/ 1463007 w 2336996"/>
                <a:gd name="connsiteY3" fmla="*/ 17077 h 2609379"/>
                <a:gd name="connsiteX4" fmla="*/ 2016560 w 2336996"/>
                <a:gd name="connsiteY4" fmla="*/ 279933 h 2609379"/>
                <a:gd name="connsiteX5" fmla="*/ 2274804 w 2336996"/>
                <a:gd name="connsiteY5" fmla="*/ 652244 h 2609379"/>
                <a:gd name="connsiteX6" fmla="*/ 2330818 w 2336996"/>
                <a:gd name="connsiteY6" fmla="*/ 1035617 h 2609379"/>
                <a:gd name="connsiteX7" fmla="*/ 2167690 w 2336996"/>
                <a:gd name="connsiteY7" fmla="*/ 1431489 h 2609379"/>
                <a:gd name="connsiteX8" fmla="*/ 1620286 w 2336996"/>
                <a:gd name="connsiteY8" fmla="*/ 1966092 h 2609379"/>
                <a:gd name="connsiteX9" fmla="*/ 1496695 w 2336996"/>
                <a:gd name="connsiteY9" fmla="*/ 2113646 h 2609379"/>
                <a:gd name="connsiteX10" fmla="*/ 1451844 w 2336996"/>
                <a:gd name="connsiteY10" fmla="*/ 2288538 h 2609379"/>
                <a:gd name="connsiteX11" fmla="*/ 1398905 w 2336996"/>
                <a:gd name="connsiteY11" fmla="*/ 2456981 h 2609379"/>
                <a:gd name="connsiteX12" fmla="*/ 1278590 w 2336996"/>
                <a:gd name="connsiteY12" fmla="*/ 2572484 h 2609379"/>
                <a:gd name="connsiteX13" fmla="*/ 1047583 w 2336996"/>
                <a:gd name="connsiteY13" fmla="*/ 2601359 h 2609379"/>
                <a:gd name="connsiteX14" fmla="*/ 821390 w 2336996"/>
                <a:gd name="connsiteY14" fmla="*/ 2442543 h 2609379"/>
                <a:gd name="connsiteX15" fmla="*/ 773263 w 2336996"/>
                <a:gd name="connsiteY15" fmla="*/ 2182661 h 2609379"/>
                <a:gd name="connsiteX16" fmla="*/ 835827 w 2336996"/>
                <a:gd name="connsiteY16" fmla="*/ 1927591 h 2609379"/>
                <a:gd name="connsiteX17" fmla="*/ 980206 w 2336996"/>
                <a:gd name="connsiteY17" fmla="*/ 1667709 h 2609379"/>
                <a:gd name="connsiteX18" fmla="*/ 1297840 w 2336996"/>
                <a:gd name="connsiteY18" fmla="*/ 1369326 h 2609379"/>
                <a:gd name="connsiteX19" fmla="*/ 1528846 w 2336996"/>
                <a:gd name="connsiteY19" fmla="*/ 1152757 h 2609379"/>
                <a:gd name="connsiteX20" fmla="*/ 1599599 w 2336996"/>
                <a:gd name="connsiteY20" fmla="*/ 902501 h 2609379"/>
                <a:gd name="connsiteX21" fmla="*/ 1480720 w 2336996"/>
                <a:gd name="connsiteY21" fmla="*/ 690745 h 2609379"/>
                <a:gd name="connsiteX22" fmla="*/ 1235276 w 2336996"/>
                <a:gd name="connsiteY22" fmla="*/ 594492 h 2609379"/>
                <a:gd name="connsiteX23" fmla="*/ 984919 w 2336996"/>
                <a:gd name="connsiteY23" fmla="*/ 637706 h 2609379"/>
                <a:gd name="connsiteX24" fmla="*/ 802239 w 2336996"/>
                <a:gd name="connsiteY24" fmla="*/ 796723 h 2609379"/>
                <a:gd name="connsiteX25" fmla="*/ 723499 w 2336996"/>
                <a:gd name="connsiteY25" fmla="*/ 982878 h 2609379"/>
                <a:gd name="connsiteX26" fmla="*/ 457568 w 2336996"/>
                <a:gd name="connsiteY26" fmla="*/ 1317924 h 2609379"/>
                <a:gd name="connsiteX27" fmla="*/ 173422 w 2336996"/>
                <a:gd name="connsiteY27" fmla="*/ 1279724 h 2609379"/>
                <a:gd name="connsiteX28" fmla="*/ 1605 w 2336996"/>
                <a:gd name="connsiteY28" fmla="*/ 1021479 h 2609379"/>
                <a:gd name="connsiteX0" fmla="*/ 1605 w 2336996"/>
                <a:gd name="connsiteY0" fmla="*/ 1021479 h 2609379"/>
                <a:gd name="connsiteX1" fmla="*/ 232410 w 2336996"/>
                <a:gd name="connsiteY1" fmla="*/ 399113 h 2609379"/>
                <a:gd name="connsiteX2" fmla="*/ 728613 w 2336996"/>
                <a:gd name="connsiteY2" fmla="*/ 66740 h 2609379"/>
                <a:gd name="connsiteX3" fmla="*/ 1463007 w 2336996"/>
                <a:gd name="connsiteY3" fmla="*/ 17077 h 2609379"/>
                <a:gd name="connsiteX4" fmla="*/ 2016560 w 2336996"/>
                <a:gd name="connsiteY4" fmla="*/ 279933 h 2609379"/>
                <a:gd name="connsiteX5" fmla="*/ 2274804 w 2336996"/>
                <a:gd name="connsiteY5" fmla="*/ 652244 h 2609379"/>
                <a:gd name="connsiteX6" fmla="*/ 2330818 w 2336996"/>
                <a:gd name="connsiteY6" fmla="*/ 1035617 h 2609379"/>
                <a:gd name="connsiteX7" fmla="*/ 2167690 w 2336996"/>
                <a:gd name="connsiteY7" fmla="*/ 1431489 h 2609379"/>
                <a:gd name="connsiteX8" fmla="*/ 1620286 w 2336996"/>
                <a:gd name="connsiteY8" fmla="*/ 1966092 h 2609379"/>
                <a:gd name="connsiteX9" fmla="*/ 1496695 w 2336996"/>
                <a:gd name="connsiteY9" fmla="*/ 2113646 h 2609379"/>
                <a:gd name="connsiteX10" fmla="*/ 1451844 w 2336996"/>
                <a:gd name="connsiteY10" fmla="*/ 2288538 h 2609379"/>
                <a:gd name="connsiteX11" fmla="*/ 1398905 w 2336996"/>
                <a:gd name="connsiteY11" fmla="*/ 2456981 h 2609379"/>
                <a:gd name="connsiteX12" fmla="*/ 1278590 w 2336996"/>
                <a:gd name="connsiteY12" fmla="*/ 2572484 h 2609379"/>
                <a:gd name="connsiteX13" fmla="*/ 1047583 w 2336996"/>
                <a:gd name="connsiteY13" fmla="*/ 2601359 h 2609379"/>
                <a:gd name="connsiteX14" fmla="*/ 821390 w 2336996"/>
                <a:gd name="connsiteY14" fmla="*/ 2442543 h 2609379"/>
                <a:gd name="connsiteX15" fmla="*/ 773263 w 2336996"/>
                <a:gd name="connsiteY15" fmla="*/ 2182661 h 2609379"/>
                <a:gd name="connsiteX16" fmla="*/ 835827 w 2336996"/>
                <a:gd name="connsiteY16" fmla="*/ 1927591 h 2609379"/>
                <a:gd name="connsiteX17" fmla="*/ 980206 w 2336996"/>
                <a:gd name="connsiteY17" fmla="*/ 1667709 h 2609379"/>
                <a:gd name="connsiteX18" fmla="*/ 1297840 w 2336996"/>
                <a:gd name="connsiteY18" fmla="*/ 1369326 h 2609379"/>
                <a:gd name="connsiteX19" fmla="*/ 1528846 w 2336996"/>
                <a:gd name="connsiteY19" fmla="*/ 1152757 h 2609379"/>
                <a:gd name="connsiteX20" fmla="*/ 1599599 w 2336996"/>
                <a:gd name="connsiteY20" fmla="*/ 902501 h 2609379"/>
                <a:gd name="connsiteX21" fmla="*/ 1480720 w 2336996"/>
                <a:gd name="connsiteY21" fmla="*/ 690745 h 2609379"/>
                <a:gd name="connsiteX22" fmla="*/ 1235276 w 2336996"/>
                <a:gd name="connsiteY22" fmla="*/ 594492 h 2609379"/>
                <a:gd name="connsiteX23" fmla="*/ 984919 w 2336996"/>
                <a:gd name="connsiteY23" fmla="*/ 637706 h 2609379"/>
                <a:gd name="connsiteX24" fmla="*/ 802239 w 2336996"/>
                <a:gd name="connsiteY24" fmla="*/ 796723 h 2609379"/>
                <a:gd name="connsiteX25" fmla="*/ 723499 w 2336996"/>
                <a:gd name="connsiteY25" fmla="*/ 982878 h 2609379"/>
                <a:gd name="connsiteX26" fmla="*/ 457568 w 2336996"/>
                <a:gd name="connsiteY26" fmla="*/ 1317924 h 2609379"/>
                <a:gd name="connsiteX27" fmla="*/ 173422 w 2336996"/>
                <a:gd name="connsiteY27" fmla="*/ 1279724 h 2609379"/>
                <a:gd name="connsiteX28" fmla="*/ 1605 w 2336996"/>
                <a:gd name="connsiteY28" fmla="*/ 1021479 h 2609379"/>
                <a:gd name="connsiteX0" fmla="*/ 1605 w 2336996"/>
                <a:gd name="connsiteY0" fmla="*/ 1021479 h 2609379"/>
                <a:gd name="connsiteX1" fmla="*/ 232410 w 2336996"/>
                <a:gd name="connsiteY1" fmla="*/ 399113 h 2609379"/>
                <a:gd name="connsiteX2" fmla="*/ 728613 w 2336996"/>
                <a:gd name="connsiteY2" fmla="*/ 66740 h 2609379"/>
                <a:gd name="connsiteX3" fmla="*/ 1463007 w 2336996"/>
                <a:gd name="connsiteY3" fmla="*/ 17077 h 2609379"/>
                <a:gd name="connsiteX4" fmla="*/ 2016560 w 2336996"/>
                <a:gd name="connsiteY4" fmla="*/ 279933 h 2609379"/>
                <a:gd name="connsiteX5" fmla="*/ 2274804 w 2336996"/>
                <a:gd name="connsiteY5" fmla="*/ 652244 h 2609379"/>
                <a:gd name="connsiteX6" fmla="*/ 2330818 w 2336996"/>
                <a:gd name="connsiteY6" fmla="*/ 1035617 h 2609379"/>
                <a:gd name="connsiteX7" fmla="*/ 2167690 w 2336996"/>
                <a:gd name="connsiteY7" fmla="*/ 1431489 h 2609379"/>
                <a:gd name="connsiteX8" fmla="*/ 1620286 w 2336996"/>
                <a:gd name="connsiteY8" fmla="*/ 1966092 h 2609379"/>
                <a:gd name="connsiteX9" fmla="*/ 1496695 w 2336996"/>
                <a:gd name="connsiteY9" fmla="*/ 2113646 h 2609379"/>
                <a:gd name="connsiteX10" fmla="*/ 1451844 w 2336996"/>
                <a:gd name="connsiteY10" fmla="*/ 2288538 h 2609379"/>
                <a:gd name="connsiteX11" fmla="*/ 1398905 w 2336996"/>
                <a:gd name="connsiteY11" fmla="*/ 2456981 h 2609379"/>
                <a:gd name="connsiteX12" fmla="*/ 1278590 w 2336996"/>
                <a:gd name="connsiteY12" fmla="*/ 2572484 h 2609379"/>
                <a:gd name="connsiteX13" fmla="*/ 1047583 w 2336996"/>
                <a:gd name="connsiteY13" fmla="*/ 2601359 h 2609379"/>
                <a:gd name="connsiteX14" fmla="*/ 821390 w 2336996"/>
                <a:gd name="connsiteY14" fmla="*/ 2442543 h 2609379"/>
                <a:gd name="connsiteX15" fmla="*/ 773263 w 2336996"/>
                <a:gd name="connsiteY15" fmla="*/ 2182661 h 2609379"/>
                <a:gd name="connsiteX16" fmla="*/ 835827 w 2336996"/>
                <a:gd name="connsiteY16" fmla="*/ 1927591 h 2609379"/>
                <a:gd name="connsiteX17" fmla="*/ 980206 w 2336996"/>
                <a:gd name="connsiteY17" fmla="*/ 1667709 h 2609379"/>
                <a:gd name="connsiteX18" fmla="*/ 1297840 w 2336996"/>
                <a:gd name="connsiteY18" fmla="*/ 1369326 h 2609379"/>
                <a:gd name="connsiteX19" fmla="*/ 1528846 w 2336996"/>
                <a:gd name="connsiteY19" fmla="*/ 1152757 h 2609379"/>
                <a:gd name="connsiteX20" fmla="*/ 1599599 w 2336996"/>
                <a:gd name="connsiteY20" fmla="*/ 902501 h 2609379"/>
                <a:gd name="connsiteX21" fmla="*/ 1480720 w 2336996"/>
                <a:gd name="connsiteY21" fmla="*/ 690745 h 2609379"/>
                <a:gd name="connsiteX22" fmla="*/ 1235276 w 2336996"/>
                <a:gd name="connsiteY22" fmla="*/ 594492 h 2609379"/>
                <a:gd name="connsiteX23" fmla="*/ 984919 w 2336996"/>
                <a:gd name="connsiteY23" fmla="*/ 637706 h 2609379"/>
                <a:gd name="connsiteX24" fmla="*/ 802239 w 2336996"/>
                <a:gd name="connsiteY24" fmla="*/ 796723 h 2609379"/>
                <a:gd name="connsiteX25" fmla="*/ 710799 w 2336996"/>
                <a:gd name="connsiteY25" fmla="*/ 1049553 h 2609379"/>
                <a:gd name="connsiteX26" fmla="*/ 457568 w 2336996"/>
                <a:gd name="connsiteY26" fmla="*/ 1317924 h 2609379"/>
                <a:gd name="connsiteX27" fmla="*/ 173422 w 2336996"/>
                <a:gd name="connsiteY27" fmla="*/ 1279724 h 2609379"/>
                <a:gd name="connsiteX28" fmla="*/ 1605 w 2336996"/>
                <a:gd name="connsiteY28" fmla="*/ 1021479 h 2609379"/>
                <a:gd name="connsiteX0" fmla="*/ 1605 w 2336996"/>
                <a:gd name="connsiteY0" fmla="*/ 1021479 h 2609379"/>
                <a:gd name="connsiteX1" fmla="*/ 232410 w 2336996"/>
                <a:gd name="connsiteY1" fmla="*/ 399113 h 2609379"/>
                <a:gd name="connsiteX2" fmla="*/ 728613 w 2336996"/>
                <a:gd name="connsiteY2" fmla="*/ 66740 h 2609379"/>
                <a:gd name="connsiteX3" fmla="*/ 1463007 w 2336996"/>
                <a:gd name="connsiteY3" fmla="*/ 17077 h 2609379"/>
                <a:gd name="connsiteX4" fmla="*/ 2016560 w 2336996"/>
                <a:gd name="connsiteY4" fmla="*/ 279933 h 2609379"/>
                <a:gd name="connsiteX5" fmla="*/ 2274804 w 2336996"/>
                <a:gd name="connsiteY5" fmla="*/ 652244 h 2609379"/>
                <a:gd name="connsiteX6" fmla="*/ 2330818 w 2336996"/>
                <a:gd name="connsiteY6" fmla="*/ 1035617 h 2609379"/>
                <a:gd name="connsiteX7" fmla="*/ 2167690 w 2336996"/>
                <a:gd name="connsiteY7" fmla="*/ 1431489 h 2609379"/>
                <a:gd name="connsiteX8" fmla="*/ 1620286 w 2336996"/>
                <a:gd name="connsiteY8" fmla="*/ 1966092 h 2609379"/>
                <a:gd name="connsiteX9" fmla="*/ 1496695 w 2336996"/>
                <a:gd name="connsiteY9" fmla="*/ 2113646 h 2609379"/>
                <a:gd name="connsiteX10" fmla="*/ 1451844 w 2336996"/>
                <a:gd name="connsiteY10" fmla="*/ 2288538 h 2609379"/>
                <a:gd name="connsiteX11" fmla="*/ 1398905 w 2336996"/>
                <a:gd name="connsiteY11" fmla="*/ 2456981 h 2609379"/>
                <a:gd name="connsiteX12" fmla="*/ 1278590 w 2336996"/>
                <a:gd name="connsiteY12" fmla="*/ 2572484 h 2609379"/>
                <a:gd name="connsiteX13" fmla="*/ 1047583 w 2336996"/>
                <a:gd name="connsiteY13" fmla="*/ 2601359 h 2609379"/>
                <a:gd name="connsiteX14" fmla="*/ 821390 w 2336996"/>
                <a:gd name="connsiteY14" fmla="*/ 2442543 h 2609379"/>
                <a:gd name="connsiteX15" fmla="*/ 773263 w 2336996"/>
                <a:gd name="connsiteY15" fmla="*/ 2182661 h 2609379"/>
                <a:gd name="connsiteX16" fmla="*/ 835827 w 2336996"/>
                <a:gd name="connsiteY16" fmla="*/ 1927591 h 2609379"/>
                <a:gd name="connsiteX17" fmla="*/ 980206 w 2336996"/>
                <a:gd name="connsiteY17" fmla="*/ 1667709 h 2609379"/>
                <a:gd name="connsiteX18" fmla="*/ 1297840 w 2336996"/>
                <a:gd name="connsiteY18" fmla="*/ 1369326 h 2609379"/>
                <a:gd name="connsiteX19" fmla="*/ 1528846 w 2336996"/>
                <a:gd name="connsiteY19" fmla="*/ 1152757 h 2609379"/>
                <a:gd name="connsiteX20" fmla="*/ 1599599 w 2336996"/>
                <a:gd name="connsiteY20" fmla="*/ 902501 h 2609379"/>
                <a:gd name="connsiteX21" fmla="*/ 1480720 w 2336996"/>
                <a:gd name="connsiteY21" fmla="*/ 690745 h 2609379"/>
                <a:gd name="connsiteX22" fmla="*/ 1235276 w 2336996"/>
                <a:gd name="connsiteY22" fmla="*/ 594492 h 2609379"/>
                <a:gd name="connsiteX23" fmla="*/ 984919 w 2336996"/>
                <a:gd name="connsiteY23" fmla="*/ 637706 h 2609379"/>
                <a:gd name="connsiteX24" fmla="*/ 802239 w 2336996"/>
                <a:gd name="connsiteY24" fmla="*/ 796723 h 2609379"/>
                <a:gd name="connsiteX25" fmla="*/ 710799 w 2336996"/>
                <a:gd name="connsiteY25" fmla="*/ 1049553 h 2609379"/>
                <a:gd name="connsiteX26" fmla="*/ 457568 w 2336996"/>
                <a:gd name="connsiteY26" fmla="*/ 1317924 h 2609379"/>
                <a:gd name="connsiteX27" fmla="*/ 173422 w 2336996"/>
                <a:gd name="connsiteY27" fmla="*/ 1279724 h 2609379"/>
                <a:gd name="connsiteX28" fmla="*/ 1605 w 2336996"/>
                <a:gd name="connsiteY28" fmla="*/ 1021479 h 2609379"/>
                <a:gd name="connsiteX0" fmla="*/ 1605 w 2336996"/>
                <a:gd name="connsiteY0" fmla="*/ 1021479 h 2609379"/>
                <a:gd name="connsiteX1" fmla="*/ 232410 w 2336996"/>
                <a:gd name="connsiteY1" fmla="*/ 399113 h 2609379"/>
                <a:gd name="connsiteX2" fmla="*/ 728613 w 2336996"/>
                <a:gd name="connsiteY2" fmla="*/ 66740 h 2609379"/>
                <a:gd name="connsiteX3" fmla="*/ 1463007 w 2336996"/>
                <a:gd name="connsiteY3" fmla="*/ 17077 h 2609379"/>
                <a:gd name="connsiteX4" fmla="*/ 2016560 w 2336996"/>
                <a:gd name="connsiteY4" fmla="*/ 279933 h 2609379"/>
                <a:gd name="connsiteX5" fmla="*/ 2274804 w 2336996"/>
                <a:gd name="connsiteY5" fmla="*/ 652244 h 2609379"/>
                <a:gd name="connsiteX6" fmla="*/ 2330818 w 2336996"/>
                <a:gd name="connsiteY6" fmla="*/ 1035617 h 2609379"/>
                <a:gd name="connsiteX7" fmla="*/ 2167690 w 2336996"/>
                <a:gd name="connsiteY7" fmla="*/ 1431489 h 2609379"/>
                <a:gd name="connsiteX8" fmla="*/ 1620286 w 2336996"/>
                <a:gd name="connsiteY8" fmla="*/ 1966092 h 2609379"/>
                <a:gd name="connsiteX9" fmla="*/ 1496695 w 2336996"/>
                <a:gd name="connsiteY9" fmla="*/ 2113646 h 2609379"/>
                <a:gd name="connsiteX10" fmla="*/ 1451844 w 2336996"/>
                <a:gd name="connsiteY10" fmla="*/ 2288538 h 2609379"/>
                <a:gd name="connsiteX11" fmla="*/ 1398905 w 2336996"/>
                <a:gd name="connsiteY11" fmla="*/ 2456981 h 2609379"/>
                <a:gd name="connsiteX12" fmla="*/ 1278590 w 2336996"/>
                <a:gd name="connsiteY12" fmla="*/ 2572484 h 2609379"/>
                <a:gd name="connsiteX13" fmla="*/ 1047583 w 2336996"/>
                <a:gd name="connsiteY13" fmla="*/ 2601359 h 2609379"/>
                <a:gd name="connsiteX14" fmla="*/ 821390 w 2336996"/>
                <a:gd name="connsiteY14" fmla="*/ 2442543 h 2609379"/>
                <a:gd name="connsiteX15" fmla="*/ 773263 w 2336996"/>
                <a:gd name="connsiteY15" fmla="*/ 2182661 h 2609379"/>
                <a:gd name="connsiteX16" fmla="*/ 835827 w 2336996"/>
                <a:gd name="connsiteY16" fmla="*/ 1927591 h 2609379"/>
                <a:gd name="connsiteX17" fmla="*/ 980206 w 2336996"/>
                <a:gd name="connsiteY17" fmla="*/ 1667709 h 2609379"/>
                <a:gd name="connsiteX18" fmla="*/ 1297840 w 2336996"/>
                <a:gd name="connsiteY18" fmla="*/ 1369326 h 2609379"/>
                <a:gd name="connsiteX19" fmla="*/ 1528846 w 2336996"/>
                <a:gd name="connsiteY19" fmla="*/ 1152757 h 2609379"/>
                <a:gd name="connsiteX20" fmla="*/ 1599599 w 2336996"/>
                <a:gd name="connsiteY20" fmla="*/ 902501 h 2609379"/>
                <a:gd name="connsiteX21" fmla="*/ 1480720 w 2336996"/>
                <a:gd name="connsiteY21" fmla="*/ 690745 h 2609379"/>
                <a:gd name="connsiteX22" fmla="*/ 1235276 w 2336996"/>
                <a:gd name="connsiteY22" fmla="*/ 594492 h 2609379"/>
                <a:gd name="connsiteX23" fmla="*/ 984919 w 2336996"/>
                <a:gd name="connsiteY23" fmla="*/ 637706 h 2609379"/>
                <a:gd name="connsiteX24" fmla="*/ 802239 w 2336996"/>
                <a:gd name="connsiteY24" fmla="*/ 796723 h 2609379"/>
                <a:gd name="connsiteX25" fmla="*/ 694924 w 2336996"/>
                <a:gd name="connsiteY25" fmla="*/ 1046378 h 2609379"/>
                <a:gd name="connsiteX26" fmla="*/ 457568 w 2336996"/>
                <a:gd name="connsiteY26" fmla="*/ 1317924 h 2609379"/>
                <a:gd name="connsiteX27" fmla="*/ 173422 w 2336996"/>
                <a:gd name="connsiteY27" fmla="*/ 1279724 h 2609379"/>
                <a:gd name="connsiteX28" fmla="*/ 1605 w 2336996"/>
                <a:gd name="connsiteY28" fmla="*/ 1021479 h 260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336996" h="2609379">
                  <a:moveTo>
                    <a:pt x="1605" y="1021479"/>
                  </a:moveTo>
                  <a:cubicBezTo>
                    <a:pt x="-15717" y="830906"/>
                    <a:pt x="110184" y="558765"/>
                    <a:pt x="232410" y="399113"/>
                  </a:cubicBezTo>
                  <a:cubicBezTo>
                    <a:pt x="354636" y="239461"/>
                    <a:pt x="523514" y="130413"/>
                    <a:pt x="728613" y="66740"/>
                  </a:cubicBezTo>
                  <a:cubicBezTo>
                    <a:pt x="933712" y="3067"/>
                    <a:pt x="1248349" y="-18455"/>
                    <a:pt x="1463007" y="17077"/>
                  </a:cubicBezTo>
                  <a:cubicBezTo>
                    <a:pt x="1677665" y="52609"/>
                    <a:pt x="1887611" y="167722"/>
                    <a:pt x="2016560" y="279933"/>
                  </a:cubicBezTo>
                  <a:cubicBezTo>
                    <a:pt x="2145509" y="392144"/>
                    <a:pt x="2222428" y="526297"/>
                    <a:pt x="2274804" y="652244"/>
                  </a:cubicBezTo>
                  <a:cubicBezTo>
                    <a:pt x="2327180" y="778191"/>
                    <a:pt x="2348670" y="905743"/>
                    <a:pt x="2330818" y="1035617"/>
                  </a:cubicBezTo>
                  <a:cubicBezTo>
                    <a:pt x="2312966" y="1165491"/>
                    <a:pt x="2286112" y="1276410"/>
                    <a:pt x="2167690" y="1431489"/>
                  </a:cubicBezTo>
                  <a:cubicBezTo>
                    <a:pt x="2049268" y="1586568"/>
                    <a:pt x="1732119" y="1852399"/>
                    <a:pt x="1620286" y="1966092"/>
                  </a:cubicBezTo>
                  <a:cubicBezTo>
                    <a:pt x="1508454" y="2079785"/>
                    <a:pt x="1524769" y="2059905"/>
                    <a:pt x="1496695" y="2113646"/>
                  </a:cubicBezTo>
                  <a:cubicBezTo>
                    <a:pt x="1468621" y="2167387"/>
                    <a:pt x="1468142" y="2231316"/>
                    <a:pt x="1451844" y="2288538"/>
                  </a:cubicBezTo>
                  <a:cubicBezTo>
                    <a:pt x="1435546" y="2345760"/>
                    <a:pt x="1427781" y="2409657"/>
                    <a:pt x="1398905" y="2456981"/>
                  </a:cubicBezTo>
                  <a:cubicBezTo>
                    <a:pt x="1370029" y="2504305"/>
                    <a:pt x="1337144" y="2548421"/>
                    <a:pt x="1278590" y="2572484"/>
                  </a:cubicBezTo>
                  <a:cubicBezTo>
                    <a:pt x="1220036" y="2596547"/>
                    <a:pt x="1123783" y="2623016"/>
                    <a:pt x="1047583" y="2601359"/>
                  </a:cubicBezTo>
                  <a:cubicBezTo>
                    <a:pt x="971383" y="2579702"/>
                    <a:pt x="867110" y="2512326"/>
                    <a:pt x="821390" y="2442543"/>
                  </a:cubicBezTo>
                  <a:cubicBezTo>
                    <a:pt x="775670" y="2372760"/>
                    <a:pt x="770857" y="2268486"/>
                    <a:pt x="773263" y="2182661"/>
                  </a:cubicBezTo>
                  <a:cubicBezTo>
                    <a:pt x="775669" y="2096836"/>
                    <a:pt x="801337" y="2013416"/>
                    <a:pt x="835827" y="1927591"/>
                  </a:cubicBezTo>
                  <a:cubicBezTo>
                    <a:pt x="870317" y="1841766"/>
                    <a:pt x="903204" y="1760753"/>
                    <a:pt x="980206" y="1667709"/>
                  </a:cubicBezTo>
                  <a:cubicBezTo>
                    <a:pt x="1057208" y="1574665"/>
                    <a:pt x="1297840" y="1369326"/>
                    <a:pt x="1297840" y="1369326"/>
                  </a:cubicBezTo>
                  <a:cubicBezTo>
                    <a:pt x="1389280" y="1283501"/>
                    <a:pt x="1478553" y="1230561"/>
                    <a:pt x="1528846" y="1152757"/>
                  </a:cubicBezTo>
                  <a:cubicBezTo>
                    <a:pt x="1579139" y="1074953"/>
                    <a:pt x="1607620" y="979503"/>
                    <a:pt x="1599599" y="902501"/>
                  </a:cubicBezTo>
                  <a:cubicBezTo>
                    <a:pt x="1591578" y="825499"/>
                    <a:pt x="1541440" y="742080"/>
                    <a:pt x="1480720" y="690745"/>
                  </a:cubicBezTo>
                  <a:cubicBezTo>
                    <a:pt x="1420000" y="639410"/>
                    <a:pt x="1317909" y="603332"/>
                    <a:pt x="1235276" y="594492"/>
                  </a:cubicBezTo>
                  <a:cubicBezTo>
                    <a:pt x="1152643" y="585652"/>
                    <a:pt x="1057092" y="604001"/>
                    <a:pt x="984919" y="637706"/>
                  </a:cubicBezTo>
                  <a:cubicBezTo>
                    <a:pt x="912746" y="671411"/>
                    <a:pt x="850572" y="728611"/>
                    <a:pt x="802239" y="796723"/>
                  </a:cubicBezTo>
                  <a:cubicBezTo>
                    <a:pt x="753907" y="864835"/>
                    <a:pt x="733319" y="943636"/>
                    <a:pt x="694924" y="1046378"/>
                  </a:cubicBezTo>
                  <a:cubicBezTo>
                    <a:pt x="656529" y="1149120"/>
                    <a:pt x="603222" y="1265275"/>
                    <a:pt x="457568" y="1317924"/>
                  </a:cubicBezTo>
                  <a:cubicBezTo>
                    <a:pt x="375753" y="1338300"/>
                    <a:pt x="261587" y="1342890"/>
                    <a:pt x="173422" y="1279724"/>
                  </a:cubicBezTo>
                  <a:cubicBezTo>
                    <a:pt x="91607" y="1222908"/>
                    <a:pt x="35694" y="1188356"/>
                    <a:pt x="1605" y="1021479"/>
                  </a:cubicBezTo>
                  <a:close/>
                </a:path>
              </a:pathLst>
            </a:custGeom>
            <a:solidFill>
              <a:schemeClr val="tx1">
                <a:alpha val="25000"/>
              </a:schemeClr>
            </a:soli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18">
              <a:extLst>
                <a:ext uri="{FF2B5EF4-FFF2-40B4-BE49-F238E27FC236}">
                  <a16:creationId xmlns:a16="http://schemas.microsoft.com/office/drawing/2014/main" id="{7209951F-7C4B-AC87-578D-E074CBA16445}"/>
                </a:ext>
              </a:extLst>
            </p:cNvPr>
            <p:cNvSpPr/>
            <p:nvPr/>
          </p:nvSpPr>
          <p:spPr bwMode="auto">
            <a:xfrm>
              <a:off x="2048661" y="1549168"/>
              <a:ext cx="2622730" cy="2928414"/>
            </a:xfrm>
            <a:custGeom>
              <a:avLst/>
              <a:gdLst>
                <a:gd name="connsiteX0" fmla="*/ 27103 w 2347354"/>
                <a:gd name="connsiteY0" fmla="*/ 942546 h 2601298"/>
                <a:gd name="connsiteX1" fmla="*/ 234046 w 2347354"/>
                <a:gd name="connsiteY1" fmla="*/ 422782 h 2601298"/>
                <a:gd name="connsiteX2" fmla="*/ 777874 w 2347354"/>
                <a:gd name="connsiteY2" fmla="*/ 61834 h 2601298"/>
                <a:gd name="connsiteX3" fmla="*/ 1480518 w 2347354"/>
                <a:gd name="connsiteY3" fmla="*/ 18521 h 2601298"/>
                <a:gd name="connsiteX4" fmla="*/ 2043596 w 2347354"/>
                <a:gd name="connsiteY4" fmla="*/ 259152 h 2601298"/>
                <a:gd name="connsiteX5" fmla="*/ 2298665 w 2347354"/>
                <a:gd name="connsiteY5" fmla="*/ 644163 h 2601298"/>
                <a:gd name="connsiteX6" fmla="*/ 2341979 w 2347354"/>
                <a:gd name="connsiteY6" fmla="*/ 1024361 h 2601298"/>
                <a:gd name="connsiteX7" fmla="*/ 2226476 w 2347354"/>
                <a:gd name="connsiteY7" fmla="*/ 1385308 h 2601298"/>
                <a:gd name="connsiteX8" fmla="*/ 1644147 w 2347354"/>
                <a:gd name="connsiteY8" fmla="*/ 1958011 h 2601298"/>
                <a:gd name="connsiteX9" fmla="*/ 1514206 w 2347354"/>
                <a:gd name="connsiteY9" fmla="*/ 2102390 h 2601298"/>
                <a:gd name="connsiteX10" fmla="*/ 1475705 w 2347354"/>
                <a:gd name="connsiteY10" fmla="*/ 2280457 h 2601298"/>
                <a:gd name="connsiteX11" fmla="*/ 1422766 w 2347354"/>
                <a:gd name="connsiteY11" fmla="*/ 2448900 h 2601298"/>
                <a:gd name="connsiteX12" fmla="*/ 1302451 w 2347354"/>
                <a:gd name="connsiteY12" fmla="*/ 2564403 h 2601298"/>
                <a:gd name="connsiteX13" fmla="*/ 1071444 w 2347354"/>
                <a:gd name="connsiteY13" fmla="*/ 2593278 h 2601298"/>
                <a:gd name="connsiteX14" fmla="*/ 845251 w 2347354"/>
                <a:gd name="connsiteY14" fmla="*/ 2434462 h 2601298"/>
                <a:gd name="connsiteX15" fmla="*/ 797124 w 2347354"/>
                <a:gd name="connsiteY15" fmla="*/ 2174580 h 2601298"/>
                <a:gd name="connsiteX16" fmla="*/ 859688 w 2347354"/>
                <a:gd name="connsiteY16" fmla="*/ 1919510 h 2601298"/>
                <a:gd name="connsiteX17" fmla="*/ 1004067 w 2347354"/>
                <a:gd name="connsiteY17" fmla="*/ 1659628 h 2601298"/>
                <a:gd name="connsiteX18" fmla="*/ 1321701 w 2347354"/>
                <a:gd name="connsiteY18" fmla="*/ 1361245 h 2601298"/>
                <a:gd name="connsiteX19" fmla="*/ 1552707 w 2347354"/>
                <a:gd name="connsiteY19" fmla="*/ 1144676 h 2601298"/>
                <a:gd name="connsiteX20" fmla="*/ 1639335 w 2347354"/>
                <a:gd name="connsiteY20" fmla="*/ 894420 h 2601298"/>
                <a:gd name="connsiteX21" fmla="*/ 1504581 w 2347354"/>
                <a:gd name="connsiteY21" fmla="*/ 682664 h 2601298"/>
                <a:gd name="connsiteX22" fmla="*/ 1259137 w 2347354"/>
                <a:gd name="connsiteY22" fmla="*/ 586411 h 2601298"/>
                <a:gd name="connsiteX23" fmla="*/ 999255 w 2347354"/>
                <a:gd name="connsiteY23" fmla="*/ 620100 h 2601298"/>
                <a:gd name="connsiteX24" fmla="*/ 835625 w 2347354"/>
                <a:gd name="connsiteY24" fmla="*/ 798167 h 2601298"/>
                <a:gd name="connsiteX25" fmla="*/ 744185 w 2347354"/>
                <a:gd name="connsiteY25" fmla="*/ 990672 h 2601298"/>
                <a:gd name="connsiteX26" fmla="*/ 700872 w 2347354"/>
                <a:gd name="connsiteY26" fmla="*/ 1139864 h 2601298"/>
                <a:gd name="connsiteX27" fmla="*/ 513179 w 2347354"/>
                <a:gd name="connsiteY27" fmla="*/ 1303493 h 2601298"/>
                <a:gd name="connsiteX28" fmla="*/ 209983 w 2347354"/>
                <a:gd name="connsiteY28" fmla="*/ 1293868 h 2601298"/>
                <a:gd name="connsiteX29" fmla="*/ 22291 w 2347354"/>
                <a:gd name="connsiteY29" fmla="*/ 1038798 h 2601298"/>
                <a:gd name="connsiteX30" fmla="*/ 27103 w 2347354"/>
                <a:gd name="connsiteY30" fmla="*/ 942546 h 2601298"/>
                <a:gd name="connsiteX0" fmla="*/ 27103 w 2347354"/>
                <a:gd name="connsiteY0" fmla="*/ 942546 h 2601298"/>
                <a:gd name="connsiteX1" fmla="*/ 234046 w 2347354"/>
                <a:gd name="connsiteY1" fmla="*/ 422782 h 2601298"/>
                <a:gd name="connsiteX2" fmla="*/ 777874 w 2347354"/>
                <a:gd name="connsiteY2" fmla="*/ 61834 h 2601298"/>
                <a:gd name="connsiteX3" fmla="*/ 1480518 w 2347354"/>
                <a:gd name="connsiteY3" fmla="*/ 18521 h 2601298"/>
                <a:gd name="connsiteX4" fmla="*/ 2043596 w 2347354"/>
                <a:gd name="connsiteY4" fmla="*/ 259152 h 2601298"/>
                <a:gd name="connsiteX5" fmla="*/ 2298665 w 2347354"/>
                <a:gd name="connsiteY5" fmla="*/ 644163 h 2601298"/>
                <a:gd name="connsiteX6" fmla="*/ 2341979 w 2347354"/>
                <a:gd name="connsiteY6" fmla="*/ 1024361 h 2601298"/>
                <a:gd name="connsiteX7" fmla="*/ 2226476 w 2347354"/>
                <a:gd name="connsiteY7" fmla="*/ 1385308 h 2601298"/>
                <a:gd name="connsiteX8" fmla="*/ 1644147 w 2347354"/>
                <a:gd name="connsiteY8" fmla="*/ 1958011 h 2601298"/>
                <a:gd name="connsiteX9" fmla="*/ 1514206 w 2347354"/>
                <a:gd name="connsiteY9" fmla="*/ 2102390 h 2601298"/>
                <a:gd name="connsiteX10" fmla="*/ 1475705 w 2347354"/>
                <a:gd name="connsiteY10" fmla="*/ 2280457 h 2601298"/>
                <a:gd name="connsiteX11" fmla="*/ 1422766 w 2347354"/>
                <a:gd name="connsiteY11" fmla="*/ 2448900 h 2601298"/>
                <a:gd name="connsiteX12" fmla="*/ 1302451 w 2347354"/>
                <a:gd name="connsiteY12" fmla="*/ 2564403 h 2601298"/>
                <a:gd name="connsiteX13" fmla="*/ 1071444 w 2347354"/>
                <a:gd name="connsiteY13" fmla="*/ 2593278 h 2601298"/>
                <a:gd name="connsiteX14" fmla="*/ 845251 w 2347354"/>
                <a:gd name="connsiteY14" fmla="*/ 2434462 h 2601298"/>
                <a:gd name="connsiteX15" fmla="*/ 797124 w 2347354"/>
                <a:gd name="connsiteY15" fmla="*/ 2174580 h 2601298"/>
                <a:gd name="connsiteX16" fmla="*/ 859688 w 2347354"/>
                <a:gd name="connsiteY16" fmla="*/ 1919510 h 2601298"/>
                <a:gd name="connsiteX17" fmla="*/ 1004067 w 2347354"/>
                <a:gd name="connsiteY17" fmla="*/ 1659628 h 2601298"/>
                <a:gd name="connsiteX18" fmla="*/ 1321701 w 2347354"/>
                <a:gd name="connsiteY18" fmla="*/ 1361245 h 2601298"/>
                <a:gd name="connsiteX19" fmla="*/ 1552707 w 2347354"/>
                <a:gd name="connsiteY19" fmla="*/ 1144676 h 2601298"/>
                <a:gd name="connsiteX20" fmla="*/ 1639335 w 2347354"/>
                <a:gd name="connsiteY20" fmla="*/ 894420 h 2601298"/>
                <a:gd name="connsiteX21" fmla="*/ 1504581 w 2347354"/>
                <a:gd name="connsiteY21" fmla="*/ 682664 h 2601298"/>
                <a:gd name="connsiteX22" fmla="*/ 1259137 w 2347354"/>
                <a:gd name="connsiteY22" fmla="*/ 586411 h 2601298"/>
                <a:gd name="connsiteX23" fmla="*/ 999255 w 2347354"/>
                <a:gd name="connsiteY23" fmla="*/ 620100 h 2601298"/>
                <a:gd name="connsiteX24" fmla="*/ 835625 w 2347354"/>
                <a:gd name="connsiteY24" fmla="*/ 798167 h 2601298"/>
                <a:gd name="connsiteX25" fmla="*/ 744185 w 2347354"/>
                <a:gd name="connsiteY25" fmla="*/ 990672 h 2601298"/>
                <a:gd name="connsiteX26" fmla="*/ 700872 w 2347354"/>
                <a:gd name="connsiteY26" fmla="*/ 1139864 h 2601298"/>
                <a:gd name="connsiteX27" fmla="*/ 513179 w 2347354"/>
                <a:gd name="connsiteY27" fmla="*/ 1303493 h 2601298"/>
                <a:gd name="connsiteX28" fmla="*/ 209983 w 2347354"/>
                <a:gd name="connsiteY28" fmla="*/ 1293868 h 2601298"/>
                <a:gd name="connsiteX29" fmla="*/ 22291 w 2347354"/>
                <a:gd name="connsiteY29" fmla="*/ 1038798 h 2601298"/>
                <a:gd name="connsiteX30" fmla="*/ 27103 w 2347354"/>
                <a:gd name="connsiteY30" fmla="*/ 942546 h 2601298"/>
                <a:gd name="connsiteX0" fmla="*/ 20310 w 2340561"/>
                <a:gd name="connsiteY0" fmla="*/ 942546 h 2601298"/>
                <a:gd name="connsiteX1" fmla="*/ 227253 w 2340561"/>
                <a:gd name="connsiteY1" fmla="*/ 422782 h 2601298"/>
                <a:gd name="connsiteX2" fmla="*/ 771081 w 2340561"/>
                <a:gd name="connsiteY2" fmla="*/ 61834 h 2601298"/>
                <a:gd name="connsiteX3" fmla="*/ 1473725 w 2340561"/>
                <a:gd name="connsiteY3" fmla="*/ 18521 h 2601298"/>
                <a:gd name="connsiteX4" fmla="*/ 2036803 w 2340561"/>
                <a:gd name="connsiteY4" fmla="*/ 259152 h 2601298"/>
                <a:gd name="connsiteX5" fmla="*/ 2291872 w 2340561"/>
                <a:gd name="connsiteY5" fmla="*/ 644163 h 2601298"/>
                <a:gd name="connsiteX6" fmla="*/ 2335186 w 2340561"/>
                <a:gd name="connsiteY6" fmla="*/ 1024361 h 2601298"/>
                <a:gd name="connsiteX7" fmla="*/ 2219683 w 2340561"/>
                <a:gd name="connsiteY7" fmla="*/ 1385308 h 2601298"/>
                <a:gd name="connsiteX8" fmla="*/ 1637354 w 2340561"/>
                <a:gd name="connsiteY8" fmla="*/ 1958011 h 2601298"/>
                <a:gd name="connsiteX9" fmla="*/ 1507413 w 2340561"/>
                <a:gd name="connsiteY9" fmla="*/ 2102390 h 2601298"/>
                <a:gd name="connsiteX10" fmla="*/ 1468912 w 2340561"/>
                <a:gd name="connsiteY10" fmla="*/ 2280457 h 2601298"/>
                <a:gd name="connsiteX11" fmla="*/ 1415973 w 2340561"/>
                <a:gd name="connsiteY11" fmla="*/ 2448900 h 2601298"/>
                <a:gd name="connsiteX12" fmla="*/ 1295658 w 2340561"/>
                <a:gd name="connsiteY12" fmla="*/ 2564403 h 2601298"/>
                <a:gd name="connsiteX13" fmla="*/ 1064651 w 2340561"/>
                <a:gd name="connsiteY13" fmla="*/ 2593278 h 2601298"/>
                <a:gd name="connsiteX14" fmla="*/ 838458 w 2340561"/>
                <a:gd name="connsiteY14" fmla="*/ 2434462 h 2601298"/>
                <a:gd name="connsiteX15" fmla="*/ 790331 w 2340561"/>
                <a:gd name="connsiteY15" fmla="*/ 2174580 h 2601298"/>
                <a:gd name="connsiteX16" fmla="*/ 852895 w 2340561"/>
                <a:gd name="connsiteY16" fmla="*/ 1919510 h 2601298"/>
                <a:gd name="connsiteX17" fmla="*/ 997274 w 2340561"/>
                <a:gd name="connsiteY17" fmla="*/ 1659628 h 2601298"/>
                <a:gd name="connsiteX18" fmla="*/ 1314908 w 2340561"/>
                <a:gd name="connsiteY18" fmla="*/ 1361245 h 2601298"/>
                <a:gd name="connsiteX19" fmla="*/ 1545914 w 2340561"/>
                <a:gd name="connsiteY19" fmla="*/ 1144676 h 2601298"/>
                <a:gd name="connsiteX20" fmla="*/ 1632542 w 2340561"/>
                <a:gd name="connsiteY20" fmla="*/ 894420 h 2601298"/>
                <a:gd name="connsiteX21" fmla="*/ 1497788 w 2340561"/>
                <a:gd name="connsiteY21" fmla="*/ 682664 h 2601298"/>
                <a:gd name="connsiteX22" fmla="*/ 1252344 w 2340561"/>
                <a:gd name="connsiteY22" fmla="*/ 586411 h 2601298"/>
                <a:gd name="connsiteX23" fmla="*/ 992462 w 2340561"/>
                <a:gd name="connsiteY23" fmla="*/ 620100 h 2601298"/>
                <a:gd name="connsiteX24" fmla="*/ 828832 w 2340561"/>
                <a:gd name="connsiteY24" fmla="*/ 798167 h 2601298"/>
                <a:gd name="connsiteX25" fmla="*/ 737392 w 2340561"/>
                <a:gd name="connsiteY25" fmla="*/ 990672 h 2601298"/>
                <a:gd name="connsiteX26" fmla="*/ 694079 w 2340561"/>
                <a:gd name="connsiteY26" fmla="*/ 1139864 h 2601298"/>
                <a:gd name="connsiteX27" fmla="*/ 506386 w 2340561"/>
                <a:gd name="connsiteY27" fmla="*/ 1303493 h 2601298"/>
                <a:gd name="connsiteX28" fmla="*/ 203190 w 2340561"/>
                <a:gd name="connsiteY28" fmla="*/ 1293868 h 2601298"/>
                <a:gd name="connsiteX29" fmla="*/ 15498 w 2340561"/>
                <a:gd name="connsiteY29" fmla="*/ 1038798 h 2601298"/>
                <a:gd name="connsiteX30" fmla="*/ 20310 w 2340561"/>
                <a:gd name="connsiteY30" fmla="*/ 942546 h 2601298"/>
                <a:gd name="connsiteX0" fmla="*/ 28508 w 2332884"/>
                <a:gd name="connsiteY0" fmla="*/ 834596 h 2601298"/>
                <a:gd name="connsiteX1" fmla="*/ 219576 w 2332884"/>
                <a:gd name="connsiteY1" fmla="*/ 422782 h 2601298"/>
                <a:gd name="connsiteX2" fmla="*/ 763404 w 2332884"/>
                <a:gd name="connsiteY2" fmla="*/ 61834 h 2601298"/>
                <a:gd name="connsiteX3" fmla="*/ 1466048 w 2332884"/>
                <a:gd name="connsiteY3" fmla="*/ 18521 h 2601298"/>
                <a:gd name="connsiteX4" fmla="*/ 2029126 w 2332884"/>
                <a:gd name="connsiteY4" fmla="*/ 259152 h 2601298"/>
                <a:gd name="connsiteX5" fmla="*/ 2284195 w 2332884"/>
                <a:gd name="connsiteY5" fmla="*/ 644163 h 2601298"/>
                <a:gd name="connsiteX6" fmla="*/ 2327509 w 2332884"/>
                <a:gd name="connsiteY6" fmla="*/ 1024361 h 2601298"/>
                <a:gd name="connsiteX7" fmla="*/ 2212006 w 2332884"/>
                <a:gd name="connsiteY7" fmla="*/ 1385308 h 2601298"/>
                <a:gd name="connsiteX8" fmla="*/ 1629677 w 2332884"/>
                <a:gd name="connsiteY8" fmla="*/ 1958011 h 2601298"/>
                <a:gd name="connsiteX9" fmla="*/ 1499736 w 2332884"/>
                <a:gd name="connsiteY9" fmla="*/ 2102390 h 2601298"/>
                <a:gd name="connsiteX10" fmla="*/ 1461235 w 2332884"/>
                <a:gd name="connsiteY10" fmla="*/ 2280457 h 2601298"/>
                <a:gd name="connsiteX11" fmla="*/ 1408296 w 2332884"/>
                <a:gd name="connsiteY11" fmla="*/ 2448900 h 2601298"/>
                <a:gd name="connsiteX12" fmla="*/ 1287981 w 2332884"/>
                <a:gd name="connsiteY12" fmla="*/ 2564403 h 2601298"/>
                <a:gd name="connsiteX13" fmla="*/ 1056974 w 2332884"/>
                <a:gd name="connsiteY13" fmla="*/ 2593278 h 2601298"/>
                <a:gd name="connsiteX14" fmla="*/ 830781 w 2332884"/>
                <a:gd name="connsiteY14" fmla="*/ 2434462 h 2601298"/>
                <a:gd name="connsiteX15" fmla="*/ 782654 w 2332884"/>
                <a:gd name="connsiteY15" fmla="*/ 2174580 h 2601298"/>
                <a:gd name="connsiteX16" fmla="*/ 845218 w 2332884"/>
                <a:gd name="connsiteY16" fmla="*/ 1919510 h 2601298"/>
                <a:gd name="connsiteX17" fmla="*/ 989597 w 2332884"/>
                <a:gd name="connsiteY17" fmla="*/ 1659628 h 2601298"/>
                <a:gd name="connsiteX18" fmla="*/ 1307231 w 2332884"/>
                <a:gd name="connsiteY18" fmla="*/ 1361245 h 2601298"/>
                <a:gd name="connsiteX19" fmla="*/ 1538237 w 2332884"/>
                <a:gd name="connsiteY19" fmla="*/ 1144676 h 2601298"/>
                <a:gd name="connsiteX20" fmla="*/ 1624865 w 2332884"/>
                <a:gd name="connsiteY20" fmla="*/ 894420 h 2601298"/>
                <a:gd name="connsiteX21" fmla="*/ 1490111 w 2332884"/>
                <a:gd name="connsiteY21" fmla="*/ 682664 h 2601298"/>
                <a:gd name="connsiteX22" fmla="*/ 1244667 w 2332884"/>
                <a:gd name="connsiteY22" fmla="*/ 586411 h 2601298"/>
                <a:gd name="connsiteX23" fmla="*/ 984785 w 2332884"/>
                <a:gd name="connsiteY23" fmla="*/ 620100 h 2601298"/>
                <a:gd name="connsiteX24" fmla="*/ 821155 w 2332884"/>
                <a:gd name="connsiteY24" fmla="*/ 798167 h 2601298"/>
                <a:gd name="connsiteX25" fmla="*/ 729715 w 2332884"/>
                <a:gd name="connsiteY25" fmla="*/ 990672 h 2601298"/>
                <a:gd name="connsiteX26" fmla="*/ 686402 w 2332884"/>
                <a:gd name="connsiteY26" fmla="*/ 1139864 h 2601298"/>
                <a:gd name="connsiteX27" fmla="*/ 498709 w 2332884"/>
                <a:gd name="connsiteY27" fmla="*/ 1303493 h 2601298"/>
                <a:gd name="connsiteX28" fmla="*/ 195513 w 2332884"/>
                <a:gd name="connsiteY28" fmla="*/ 1293868 h 2601298"/>
                <a:gd name="connsiteX29" fmla="*/ 7821 w 2332884"/>
                <a:gd name="connsiteY29" fmla="*/ 1038798 h 2601298"/>
                <a:gd name="connsiteX30" fmla="*/ 28508 w 2332884"/>
                <a:gd name="connsiteY30" fmla="*/ 834596 h 2601298"/>
                <a:gd name="connsiteX0" fmla="*/ 25537 w 2329913"/>
                <a:gd name="connsiteY0" fmla="*/ 834596 h 2601298"/>
                <a:gd name="connsiteX1" fmla="*/ 216605 w 2329913"/>
                <a:gd name="connsiteY1" fmla="*/ 422782 h 2601298"/>
                <a:gd name="connsiteX2" fmla="*/ 760433 w 2329913"/>
                <a:gd name="connsiteY2" fmla="*/ 61834 h 2601298"/>
                <a:gd name="connsiteX3" fmla="*/ 1463077 w 2329913"/>
                <a:gd name="connsiteY3" fmla="*/ 18521 h 2601298"/>
                <a:gd name="connsiteX4" fmla="*/ 2026155 w 2329913"/>
                <a:gd name="connsiteY4" fmla="*/ 259152 h 2601298"/>
                <a:gd name="connsiteX5" fmla="*/ 2281224 w 2329913"/>
                <a:gd name="connsiteY5" fmla="*/ 644163 h 2601298"/>
                <a:gd name="connsiteX6" fmla="*/ 2324538 w 2329913"/>
                <a:gd name="connsiteY6" fmla="*/ 1024361 h 2601298"/>
                <a:gd name="connsiteX7" fmla="*/ 2209035 w 2329913"/>
                <a:gd name="connsiteY7" fmla="*/ 1385308 h 2601298"/>
                <a:gd name="connsiteX8" fmla="*/ 1626706 w 2329913"/>
                <a:gd name="connsiteY8" fmla="*/ 1958011 h 2601298"/>
                <a:gd name="connsiteX9" fmla="*/ 1496765 w 2329913"/>
                <a:gd name="connsiteY9" fmla="*/ 2102390 h 2601298"/>
                <a:gd name="connsiteX10" fmla="*/ 1458264 w 2329913"/>
                <a:gd name="connsiteY10" fmla="*/ 2280457 h 2601298"/>
                <a:gd name="connsiteX11" fmla="*/ 1405325 w 2329913"/>
                <a:gd name="connsiteY11" fmla="*/ 2448900 h 2601298"/>
                <a:gd name="connsiteX12" fmla="*/ 1285010 w 2329913"/>
                <a:gd name="connsiteY12" fmla="*/ 2564403 h 2601298"/>
                <a:gd name="connsiteX13" fmla="*/ 1054003 w 2329913"/>
                <a:gd name="connsiteY13" fmla="*/ 2593278 h 2601298"/>
                <a:gd name="connsiteX14" fmla="*/ 827810 w 2329913"/>
                <a:gd name="connsiteY14" fmla="*/ 2434462 h 2601298"/>
                <a:gd name="connsiteX15" fmla="*/ 779683 w 2329913"/>
                <a:gd name="connsiteY15" fmla="*/ 2174580 h 2601298"/>
                <a:gd name="connsiteX16" fmla="*/ 842247 w 2329913"/>
                <a:gd name="connsiteY16" fmla="*/ 1919510 h 2601298"/>
                <a:gd name="connsiteX17" fmla="*/ 986626 w 2329913"/>
                <a:gd name="connsiteY17" fmla="*/ 1659628 h 2601298"/>
                <a:gd name="connsiteX18" fmla="*/ 1304260 w 2329913"/>
                <a:gd name="connsiteY18" fmla="*/ 1361245 h 2601298"/>
                <a:gd name="connsiteX19" fmla="*/ 1535266 w 2329913"/>
                <a:gd name="connsiteY19" fmla="*/ 1144676 h 2601298"/>
                <a:gd name="connsiteX20" fmla="*/ 1621894 w 2329913"/>
                <a:gd name="connsiteY20" fmla="*/ 894420 h 2601298"/>
                <a:gd name="connsiteX21" fmla="*/ 1487140 w 2329913"/>
                <a:gd name="connsiteY21" fmla="*/ 682664 h 2601298"/>
                <a:gd name="connsiteX22" fmla="*/ 1241696 w 2329913"/>
                <a:gd name="connsiteY22" fmla="*/ 586411 h 2601298"/>
                <a:gd name="connsiteX23" fmla="*/ 981814 w 2329913"/>
                <a:gd name="connsiteY23" fmla="*/ 620100 h 2601298"/>
                <a:gd name="connsiteX24" fmla="*/ 818184 w 2329913"/>
                <a:gd name="connsiteY24" fmla="*/ 798167 h 2601298"/>
                <a:gd name="connsiteX25" fmla="*/ 726744 w 2329913"/>
                <a:gd name="connsiteY25" fmla="*/ 990672 h 2601298"/>
                <a:gd name="connsiteX26" fmla="*/ 683431 w 2329913"/>
                <a:gd name="connsiteY26" fmla="*/ 1139864 h 2601298"/>
                <a:gd name="connsiteX27" fmla="*/ 495738 w 2329913"/>
                <a:gd name="connsiteY27" fmla="*/ 1303493 h 2601298"/>
                <a:gd name="connsiteX28" fmla="*/ 192542 w 2329913"/>
                <a:gd name="connsiteY28" fmla="*/ 1293868 h 2601298"/>
                <a:gd name="connsiteX29" fmla="*/ 4850 w 2329913"/>
                <a:gd name="connsiteY29" fmla="*/ 1038798 h 2601298"/>
                <a:gd name="connsiteX30" fmla="*/ 25537 w 2329913"/>
                <a:gd name="connsiteY30" fmla="*/ 834596 h 2601298"/>
                <a:gd name="connsiteX0" fmla="*/ 20687 w 2325063"/>
                <a:gd name="connsiteY0" fmla="*/ 834596 h 2601298"/>
                <a:gd name="connsiteX1" fmla="*/ 211755 w 2325063"/>
                <a:gd name="connsiteY1" fmla="*/ 422782 h 2601298"/>
                <a:gd name="connsiteX2" fmla="*/ 755583 w 2325063"/>
                <a:gd name="connsiteY2" fmla="*/ 61834 h 2601298"/>
                <a:gd name="connsiteX3" fmla="*/ 1458227 w 2325063"/>
                <a:gd name="connsiteY3" fmla="*/ 18521 h 2601298"/>
                <a:gd name="connsiteX4" fmla="*/ 2021305 w 2325063"/>
                <a:gd name="connsiteY4" fmla="*/ 259152 h 2601298"/>
                <a:gd name="connsiteX5" fmla="*/ 2276374 w 2325063"/>
                <a:gd name="connsiteY5" fmla="*/ 644163 h 2601298"/>
                <a:gd name="connsiteX6" fmla="*/ 2319688 w 2325063"/>
                <a:gd name="connsiteY6" fmla="*/ 1024361 h 2601298"/>
                <a:gd name="connsiteX7" fmla="*/ 2204185 w 2325063"/>
                <a:gd name="connsiteY7" fmla="*/ 1385308 h 2601298"/>
                <a:gd name="connsiteX8" fmla="*/ 1621856 w 2325063"/>
                <a:gd name="connsiteY8" fmla="*/ 1958011 h 2601298"/>
                <a:gd name="connsiteX9" fmla="*/ 1491915 w 2325063"/>
                <a:gd name="connsiteY9" fmla="*/ 2102390 h 2601298"/>
                <a:gd name="connsiteX10" fmla="*/ 1453414 w 2325063"/>
                <a:gd name="connsiteY10" fmla="*/ 2280457 h 2601298"/>
                <a:gd name="connsiteX11" fmla="*/ 1400475 w 2325063"/>
                <a:gd name="connsiteY11" fmla="*/ 2448900 h 2601298"/>
                <a:gd name="connsiteX12" fmla="*/ 1280160 w 2325063"/>
                <a:gd name="connsiteY12" fmla="*/ 2564403 h 2601298"/>
                <a:gd name="connsiteX13" fmla="*/ 1049153 w 2325063"/>
                <a:gd name="connsiteY13" fmla="*/ 2593278 h 2601298"/>
                <a:gd name="connsiteX14" fmla="*/ 822960 w 2325063"/>
                <a:gd name="connsiteY14" fmla="*/ 2434462 h 2601298"/>
                <a:gd name="connsiteX15" fmla="*/ 774833 w 2325063"/>
                <a:gd name="connsiteY15" fmla="*/ 2174580 h 2601298"/>
                <a:gd name="connsiteX16" fmla="*/ 837397 w 2325063"/>
                <a:gd name="connsiteY16" fmla="*/ 1919510 h 2601298"/>
                <a:gd name="connsiteX17" fmla="*/ 981776 w 2325063"/>
                <a:gd name="connsiteY17" fmla="*/ 1659628 h 2601298"/>
                <a:gd name="connsiteX18" fmla="*/ 1299410 w 2325063"/>
                <a:gd name="connsiteY18" fmla="*/ 1361245 h 2601298"/>
                <a:gd name="connsiteX19" fmla="*/ 1530416 w 2325063"/>
                <a:gd name="connsiteY19" fmla="*/ 1144676 h 2601298"/>
                <a:gd name="connsiteX20" fmla="*/ 1617044 w 2325063"/>
                <a:gd name="connsiteY20" fmla="*/ 894420 h 2601298"/>
                <a:gd name="connsiteX21" fmla="*/ 1482290 w 2325063"/>
                <a:gd name="connsiteY21" fmla="*/ 682664 h 2601298"/>
                <a:gd name="connsiteX22" fmla="*/ 1236846 w 2325063"/>
                <a:gd name="connsiteY22" fmla="*/ 586411 h 2601298"/>
                <a:gd name="connsiteX23" fmla="*/ 976964 w 2325063"/>
                <a:gd name="connsiteY23" fmla="*/ 620100 h 2601298"/>
                <a:gd name="connsiteX24" fmla="*/ 813334 w 2325063"/>
                <a:gd name="connsiteY24" fmla="*/ 798167 h 2601298"/>
                <a:gd name="connsiteX25" fmla="*/ 721894 w 2325063"/>
                <a:gd name="connsiteY25" fmla="*/ 990672 h 2601298"/>
                <a:gd name="connsiteX26" fmla="*/ 678581 w 2325063"/>
                <a:gd name="connsiteY26" fmla="*/ 1139864 h 2601298"/>
                <a:gd name="connsiteX27" fmla="*/ 490888 w 2325063"/>
                <a:gd name="connsiteY27" fmla="*/ 1303493 h 2601298"/>
                <a:gd name="connsiteX28" fmla="*/ 187692 w 2325063"/>
                <a:gd name="connsiteY28" fmla="*/ 1293868 h 2601298"/>
                <a:gd name="connsiteX29" fmla="*/ 0 w 2325063"/>
                <a:gd name="connsiteY29" fmla="*/ 1038798 h 2601298"/>
                <a:gd name="connsiteX30" fmla="*/ 20687 w 2325063"/>
                <a:gd name="connsiteY30" fmla="*/ 834596 h 2601298"/>
                <a:gd name="connsiteX0" fmla="*/ 20763 w 2325139"/>
                <a:gd name="connsiteY0" fmla="*/ 834596 h 2601298"/>
                <a:gd name="connsiteX1" fmla="*/ 211831 w 2325139"/>
                <a:gd name="connsiteY1" fmla="*/ 422782 h 2601298"/>
                <a:gd name="connsiteX2" fmla="*/ 755659 w 2325139"/>
                <a:gd name="connsiteY2" fmla="*/ 61834 h 2601298"/>
                <a:gd name="connsiteX3" fmla="*/ 1458303 w 2325139"/>
                <a:gd name="connsiteY3" fmla="*/ 18521 h 2601298"/>
                <a:gd name="connsiteX4" fmla="*/ 2021381 w 2325139"/>
                <a:gd name="connsiteY4" fmla="*/ 259152 h 2601298"/>
                <a:gd name="connsiteX5" fmla="*/ 2276450 w 2325139"/>
                <a:gd name="connsiteY5" fmla="*/ 644163 h 2601298"/>
                <a:gd name="connsiteX6" fmla="*/ 2319764 w 2325139"/>
                <a:gd name="connsiteY6" fmla="*/ 1024361 h 2601298"/>
                <a:gd name="connsiteX7" fmla="*/ 2204261 w 2325139"/>
                <a:gd name="connsiteY7" fmla="*/ 1385308 h 2601298"/>
                <a:gd name="connsiteX8" fmla="*/ 1621932 w 2325139"/>
                <a:gd name="connsiteY8" fmla="*/ 1958011 h 2601298"/>
                <a:gd name="connsiteX9" fmla="*/ 1491991 w 2325139"/>
                <a:gd name="connsiteY9" fmla="*/ 2102390 h 2601298"/>
                <a:gd name="connsiteX10" fmla="*/ 1453490 w 2325139"/>
                <a:gd name="connsiteY10" fmla="*/ 2280457 h 2601298"/>
                <a:gd name="connsiteX11" fmla="*/ 1400551 w 2325139"/>
                <a:gd name="connsiteY11" fmla="*/ 2448900 h 2601298"/>
                <a:gd name="connsiteX12" fmla="*/ 1280236 w 2325139"/>
                <a:gd name="connsiteY12" fmla="*/ 2564403 h 2601298"/>
                <a:gd name="connsiteX13" fmla="*/ 1049229 w 2325139"/>
                <a:gd name="connsiteY13" fmla="*/ 2593278 h 2601298"/>
                <a:gd name="connsiteX14" fmla="*/ 823036 w 2325139"/>
                <a:gd name="connsiteY14" fmla="*/ 2434462 h 2601298"/>
                <a:gd name="connsiteX15" fmla="*/ 774909 w 2325139"/>
                <a:gd name="connsiteY15" fmla="*/ 2174580 h 2601298"/>
                <a:gd name="connsiteX16" fmla="*/ 837473 w 2325139"/>
                <a:gd name="connsiteY16" fmla="*/ 1919510 h 2601298"/>
                <a:gd name="connsiteX17" fmla="*/ 981852 w 2325139"/>
                <a:gd name="connsiteY17" fmla="*/ 1659628 h 2601298"/>
                <a:gd name="connsiteX18" fmla="*/ 1299486 w 2325139"/>
                <a:gd name="connsiteY18" fmla="*/ 1361245 h 2601298"/>
                <a:gd name="connsiteX19" fmla="*/ 1530492 w 2325139"/>
                <a:gd name="connsiteY19" fmla="*/ 1144676 h 2601298"/>
                <a:gd name="connsiteX20" fmla="*/ 1617120 w 2325139"/>
                <a:gd name="connsiteY20" fmla="*/ 894420 h 2601298"/>
                <a:gd name="connsiteX21" fmla="*/ 1482366 w 2325139"/>
                <a:gd name="connsiteY21" fmla="*/ 682664 h 2601298"/>
                <a:gd name="connsiteX22" fmla="*/ 1236922 w 2325139"/>
                <a:gd name="connsiteY22" fmla="*/ 586411 h 2601298"/>
                <a:gd name="connsiteX23" fmla="*/ 977040 w 2325139"/>
                <a:gd name="connsiteY23" fmla="*/ 620100 h 2601298"/>
                <a:gd name="connsiteX24" fmla="*/ 813410 w 2325139"/>
                <a:gd name="connsiteY24" fmla="*/ 798167 h 2601298"/>
                <a:gd name="connsiteX25" fmla="*/ 721970 w 2325139"/>
                <a:gd name="connsiteY25" fmla="*/ 990672 h 2601298"/>
                <a:gd name="connsiteX26" fmla="*/ 678657 w 2325139"/>
                <a:gd name="connsiteY26" fmla="*/ 1139864 h 2601298"/>
                <a:gd name="connsiteX27" fmla="*/ 490964 w 2325139"/>
                <a:gd name="connsiteY27" fmla="*/ 1303493 h 2601298"/>
                <a:gd name="connsiteX28" fmla="*/ 187768 w 2325139"/>
                <a:gd name="connsiteY28" fmla="*/ 1293868 h 2601298"/>
                <a:gd name="connsiteX29" fmla="*/ 76 w 2325139"/>
                <a:gd name="connsiteY29" fmla="*/ 1038798 h 2601298"/>
                <a:gd name="connsiteX30" fmla="*/ 20763 w 2325139"/>
                <a:gd name="connsiteY30" fmla="*/ 834596 h 2601298"/>
                <a:gd name="connsiteX0" fmla="*/ 21919 w 2326295"/>
                <a:gd name="connsiteY0" fmla="*/ 834596 h 2601298"/>
                <a:gd name="connsiteX1" fmla="*/ 212987 w 2326295"/>
                <a:gd name="connsiteY1" fmla="*/ 422782 h 2601298"/>
                <a:gd name="connsiteX2" fmla="*/ 756815 w 2326295"/>
                <a:gd name="connsiteY2" fmla="*/ 61834 h 2601298"/>
                <a:gd name="connsiteX3" fmla="*/ 1459459 w 2326295"/>
                <a:gd name="connsiteY3" fmla="*/ 18521 h 2601298"/>
                <a:gd name="connsiteX4" fmla="*/ 2022537 w 2326295"/>
                <a:gd name="connsiteY4" fmla="*/ 259152 h 2601298"/>
                <a:gd name="connsiteX5" fmla="*/ 2277606 w 2326295"/>
                <a:gd name="connsiteY5" fmla="*/ 644163 h 2601298"/>
                <a:gd name="connsiteX6" fmla="*/ 2320920 w 2326295"/>
                <a:gd name="connsiteY6" fmla="*/ 1024361 h 2601298"/>
                <a:gd name="connsiteX7" fmla="*/ 2205417 w 2326295"/>
                <a:gd name="connsiteY7" fmla="*/ 1385308 h 2601298"/>
                <a:gd name="connsiteX8" fmla="*/ 1623088 w 2326295"/>
                <a:gd name="connsiteY8" fmla="*/ 1958011 h 2601298"/>
                <a:gd name="connsiteX9" fmla="*/ 1493147 w 2326295"/>
                <a:gd name="connsiteY9" fmla="*/ 2102390 h 2601298"/>
                <a:gd name="connsiteX10" fmla="*/ 1454646 w 2326295"/>
                <a:gd name="connsiteY10" fmla="*/ 2280457 h 2601298"/>
                <a:gd name="connsiteX11" fmla="*/ 1401707 w 2326295"/>
                <a:gd name="connsiteY11" fmla="*/ 2448900 h 2601298"/>
                <a:gd name="connsiteX12" fmla="*/ 1281392 w 2326295"/>
                <a:gd name="connsiteY12" fmla="*/ 2564403 h 2601298"/>
                <a:gd name="connsiteX13" fmla="*/ 1050385 w 2326295"/>
                <a:gd name="connsiteY13" fmla="*/ 2593278 h 2601298"/>
                <a:gd name="connsiteX14" fmla="*/ 824192 w 2326295"/>
                <a:gd name="connsiteY14" fmla="*/ 2434462 h 2601298"/>
                <a:gd name="connsiteX15" fmla="*/ 776065 w 2326295"/>
                <a:gd name="connsiteY15" fmla="*/ 2174580 h 2601298"/>
                <a:gd name="connsiteX16" fmla="*/ 838629 w 2326295"/>
                <a:gd name="connsiteY16" fmla="*/ 1919510 h 2601298"/>
                <a:gd name="connsiteX17" fmla="*/ 983008 w 2326295"/>
                <a:gd name="connsiteY17" fmla="*/ 1659628 h 2601298"/>
                <a:gd name="connsiteX18" fmla="*/ 1300642 w 2326295"/>
                <a:gd name="connsiteY18" fmla="*/ 1361245 h 2601298"/>
                <a:gd name="connsiteX19" fmla="*/ 1531648 w 2326295"/>
                <a:gd name="connsiteY19" fmla="*/ 1144676 h 2601298"/>
                <a:gd name="connsiteX20" fmla="*/ 1618276 w 2326295"/>
                <a:gd name="connsiteY20" fmla="*/ 894420 h 2601298"/>
                <a:gd name="connsiteX21" fmla="*/ 1483522 w 2326295"/>
                <a:gd name="connsiteY21" fmla="*/ 682664 h 2601298"/>
                <a:gd name="connsiteX22" fmla="*/ 1238078 w 2326295"/>
                <a:gd name="connsiteY22" fmla="*/ 586411 h 2601298"/>
                <a:gd name="connsiteX23" fmla="*/ 978196 w 2326295"/>
                <a:gd name="connsiteY23" fmla="*/ 620100 h 2601298"/>
                <a:gd name="connsiteX24" fmla="*/ 814566 w 2326295"/>
                <a:gd name="connsiteY24" fmla="*/ 798167 h 2601298"/>
                <a:gd name="connsiteX25" fmla="*/ 723126 w 2326295"/>
                <a:gd name="connsiteY25" fmla="*/ 990672 h 2601298"/>
                <a:gd name="connsiteX26" fmla="*/ 679813 w 2326295"/>
                <a:gd name="connsiteY26" fmla="*/ 1139864 h 2601298"/>
                <a:gd name="connsiteX27" fmla="*/ 492120 w 2326295"/>
                <a:gd name="connsiteY27" fmla="*/ 1303493 h 2601298"/>
                <a:gd name="connsiteX28" fmla="*/ 188924 w 2326295"/>
                <a:gd name="connsiteY28" fmla="*/ 1293868 h 2601298"/>
                <a:gd name="connsiteX29" fmla="*/ 1232 w 2326295"/>
                <a:gd name="connsiteY29" fmla="*/ 1026098 h 2601298"/>
                <a:gd name="connsiteX30" fmla="*/ 21919 w 2326295"/>
                <a:gd name="connsiteY30" fmla="*/ 834596 h 2601298"/>
                <a:gd name="connsiteX0" fmla="*/ 27537 w 2331913"/>
                <a:gd name="connsiteY0" fmla="*/ 834596 h 2601298"/>
                <a:gd name="connsiteX1" fmla="*/ 218605 w 2331913"/>
                <a:gd name="connsiteY1" fmla="*/ 422782 h 2601298"/>
                <a:gd name="connsiteX2" fmla="*/ 762433 w 2331913"/>
                <a:gd name="connsiteY2" fmla="*/ 61834 h 2601298"/>
                <a:gd name="connsiteX3" fmla="*/ 1465077 w 2331913"/>
                <a:gd name="connsiteY3" fmla="*/ 18521 h 2601298"/>
                <a:gd name="connsiteX4" fmla="*/ 2028155 w 2331913"/>
                <a:gd name="connsiteY4" fmla="*/ 259152 h 2601298"/>
                <a:gd name="connsiteX5" fmla="*/ 2283224 w 2331913"/>
                <a:gd name="connsiteY5" fmla="*/ 644163 h 2601298"/>
                <a:gd name="connsiteX6" fmla="*/ 2326538 w 2331913"/>
                <a:gd name="connsiteY6" fmla="*/ 1024361 h 2601298"/>
                <a:gd name="connsiteX7" fmla="*/ 2211035 w 2331913"/>
                <a:gd name="connsiteY7" fmla="*/ 1385308 h 2601298"/>
                <a:gd name="connsiteX8" fmla="*/ 1628706 w 2331913"/>
                <a:gd name="connsiteY8" fmla="*/ 1958011 h 2601298"/>
                <a:gd name="connsiteX9" fmla="*/ 1498765 w 2331913"/>
                <a:gd name="connsiteY9" fmla="*/ 2102390 h 2601298"/>
                <a:gd name="connsiteX10" fmla="*/ 1460264 w 2331913"/>
                <a:gd name="connsiteY10" fmla="*/ 2280457 h 2601298"/>
                <a:gd name="connsiteX11" fmla="*/ 1407325 w 2331913"/>
                <a:gd name="connsiteY11" fmla="*/ 2448900 h 2601298"/>
                <a:gd name="connsiteX12" fmla="*/ 1287010 w 2331913"/>
                <a:gd name="connsiteY12" fmla="*/ 2564403 h 2601298"/>
                <a:gd name="connsiteX13" fmla="*/ 1056003 w 2331913"/>
                <a:gd name="connsiteY13" fmla="*/ 2593278 h 2601298"/>
                <a:gd name="connsiteX14" fmla="*/ 829810 w 2331913"/>
                <a:gd name="connsiteY14" fmla="*/ 2434462 h 2601298"/>
                <a:gd name="connsiteX15" fmla="*/ 781683 w 2331913"/>
                <a:gd name="connsiteY15" fmla="*/ 2174580 h 2601298"/>
                <a:gd name="connsiteX16" fmla="*/ 844247 w 2331913"/>
                <a:gd name="connsiteY16" fmla="*/ 1919510 h 2601298"/>
                <a:gd name="connsiteX17" fmla="*/ 988626 w 2331913"/>
                <a:gd name="connsiteY17" fmla="*/ 1659628 h 2601298"/>
                <a:gd name="connsiteX18" fmla="*/ 1306260 w 2331913"/>
                <a:gd name="connsiteY18" fmla="*/ 1361245 h 2601298"/>
                <a:gd name="connsiteX19" fmla="*/ 1537266 w 2331913"/>
                <a:gd name="connsiteY19" fmla="*/ 1144676 h 2601298"/>
                <a:gd name="connsiteX20" fmla="*/ 1623894 w 2331913"/>
                <a:gd name="connsiteY20" fmla="*/ 894420 h 2601298"/>
                <a:gd name="connsiteX21" fmla="*/ 1489140 w 2331913"/>
                <a:gd name="connsiteY21" fmla="*/ 682664 h 2601298"/>
                <a:gd name="connsiteX22" fmla="*/ 1243696 w 2331913"/>
                <a:gd name="connsiteY22" fmla="*/ 586411 h 2601298"/>
                <a:gd name="connsiteX23" fmla="*/ 983814 w 2331913"/>
                <a:gd name="connsiteY23" fmla="*/ 620100 h 2601298"/>
                <a:gd name="connsiteX24" fmla="*/ 820184 w 2331913"/>
                <a:gd name="connsiteY24" fmla="*/ 798167 h 2601298"/>
                <a:gd name="connsiteX25" fmla="*/ 728744 w 2331913"/>
                <a:gd name="connsiteY25" fmla="*/ 990672 h 2601298"/>
                <a:gd name="connsiteX26" fmla="*/ 685431 w 2331913"/>
                <a:gd name="connsiteY26" fmla="*/ 1139864 h 2601298"/>
                <a:gd name="connsiteX27" fmla="*/ 497738 w 2331913"/>
                <a:gd name="connsiteY27" fmla="*/ 1303493 h 2601298"/>
                <a:gd name="connsiteX28" fmla="*/ 194542 w 2331913"/>
                <a:gd name="connsiteY28" fmla="*/ 1293868 h 2601298"/>
                <a:gd name="connsiteX29" fmla="*/ 6850 w 2331913"/>
                <a:gd name="connsiteY29" fmla="*/ 1026098 h 2601298"/>
                <a:gd name="connsiteX30" fmla="*/ 27537 w 2331913"/>
                <a:gd name="connsiteY30" fmla="*/ 834596 h 2601298"/>
                <a:gd name="connsiteX0" fmla="*/ 48904 w 2334230"/>
                <a:gd name="connsiteY0" fmla="*/ 745696 h 2601298"/>
                <a:gd name="connsiteX1" fmla="*/ 220922 w 2334230"/>
                <a:gd name="connsiteY1" fmla="*/ 422782 h 2601298"/>
                <a:gd name="connsiteX2" fmla="*/ 764750 w 2334230"/>
                <a:gd name="connsiteY2" fmla="*/ 61834 h 2601298"/>
                <a:gd name="connsiteX3" fmla="*/ 1467394 w 2334230"/>
                <a:gd name="connsiteY3" fmla="*/ 18521 h 2601298"/>
                <a:gd name="connsiteX4" fmla="*/ 2030472 w 2334230"/>
                <a:gd name="connsiteY4" fmla="*/ 259152 h 2601298"/>
                <a:gd name="connsiteX5" fmla="*/ 2285541 w 2334230"/>
                <a:gd name="connsiteY5" fmla="*/ 644163 h 2601298"/>
                <a:gd name="connsiteX6" fmla="*/ 2328855 w 2334230"/>
                <a:gd name="connsiteY6" fmla="*/ 1024361 h 2601298"/>
                <a:gd name="connsiteX7" fmla="*/ 2213352 w 2334230"/>
                <a:gd name="connsiteY7" fmla="*/ 1385308 h 2601298"/>
                <a:gd name="connsiteX8" fmla="*/ 1631023 w 2334230"/>
                <a:gd name="connsiteY8" fmla="*/ 1958011 h 2601298"/>
                <a:gd name="connsiteX9" fmla="*/ 1501082 w 2334230"/>
                <a:gd name="connsiteY9" fmla="*/ 2102390 h 2601298"/>
                <a:gd name="connsiteX10" fmla="*/ 1462581 w 2334230"/>
                <a:gd name="connsiteY10" fmla="*/ 2280457 h 2601298"/>
                <a:gd name="connsiteX11" fmla="*/ 1409642 w 2334230"/>
                <a:gd name="connsiteY11" fmla="*/ 2448900 h 2601298"/>
                <a:gd name="connsiteX12" fmla="*/ 1289327 w 2334230"/>
                <a:gd name="connsiteY12" fmla="*/ 2564403 h 2601298"/>
                <a:gd name="connsiteX13" fmla="*/ 1058320 w 2334230"/>
                <a:gd name="connsiteY13" fmla="*/ 2593278 h 2601298"/>
                <a:gd name="connsiteX14" fmla="*/ 832127 w 2334230"/>
                <a:gd name="connsiteY14" fmla="*/ 2434462 h 2601298"/>
                <a:gd name="connsiteX15" fmla="*/ 784000 w 2334230"/>
                <a:gd name="connsiteY15" fmla="*/ 2174580 h 2601298"/>
                <a:gd name="connsiteX16" fmla="*/ 846564 w 2334230"/>
                <a:gd name="connsiteY16" fmla="*/ 1919510 h 2601298"/>
                <a:gd name="connsiteX17" fmla="*/ 990943 w 2334230"/>
                <a:gd name="connsiteY17" fmla="*/ 1659628 h 2601298"/>
                <a:gd name="connsiteX18" fmla="*/ 1308577 w 2334230"/>
                <a:gd name="connsiteY18" fmla="*/ 1361245 h 2601298"/>
                <a:gd name="connsiteX19" fmla="*/ 1539583 w 2334230"/>
                <a:gd name="connsiteY19" fmla="*/ 1144676 h 2601298"/>
                <a:gd name="connsiteX20" fmla="*/ 1626211 w 2334230"/>
                <a:gd name="connsiteY20" fmla="*/ 894420 h 2601298"/>
                <a:gd name="connsiteX21" fmla="*/ 1491457 w 2334230"/>
                <a:gd name="connsiteY21" fmla="*/ 682664 h 2601298"/>
                <a:gd name="connsiteX22" fmla="*/ 1246013 w 2334230"/>
                <a:gd name="connsiteY22" fmla="*/ 586411 h 2601298"/>
                <a:gd name="connsiteX23" fmla="*/ 986131 w 2334230"/>
                <a:gd name="connsiteY23" fmla="*/ 620100 h 2601298"/>
                <a:gd name="connsiteX24" fmla="*/ 822501 w 2334230"/>
                <a:gd name="connsiteY24" fmla="*/ 798167 h 2601298"/>
                <a:gd name="connsiteX25" fmla="*/ 731061 w 2334230"/>
                <a:gd name="connsiteY25" fmla="*/ 990672 h 2601298"/>
                <a:gd name="connsiteX26" fmla="*/ 687748 w 2334230"/>
                <a:gd name="connsiteY26" fmla="*/ 1139864 h 2601298"/>
                <a:gd name="connsiteX27" fmla="*/ 500055 w 2334230"/>
                <a:gd name="connsiteY27" fmla="*/ 1303493 h 2601298"/>
                <a:gd name="connsiteX28" fmla="*/ 196859 w 2334230"/>
                <a:gd name="connsiteY28" fmla="*/ 1293868 h 2601298"/>
                <a:gd name="connsiteX29" fmla="*/ 9167 w 2334230"/>
                <a:gd name="connsiteY29" fmla="*/ 1026098 h 2601298"/>
                <a:gd name="connsiteX30" fmla="*/ 48904 w 2334230"/>
                <a:gd name="connsiteY30" fmla="*/ 745696 h 2601298"/>
                <a:gd name="connsiteX0" fmla="*/ 48904 w 2334230"/>
                <a:gd name="connsiteY0" fmla="*/ 745696 h 2601298"/>
                <a:gd name="connsiteX1" fmla="*/ 220922 w 2334230"/>
                <a:gd name="connsiteY1" fmla="*/ 422782 h 2601298"/>
                <a:gd name="connsiteX2" fmla="*/ 764750 w 2334230"/>
                <a:gd name="connsiteY2" fmla="*/ 61834 h 2601298"/>
                <a:gd name="connsiteX3" fmla="*/ 1467394 w 2334230"/>
                <a:gd name="connsiteY3" fmla="*/ 18521 h 2601298"/>
                <a:gd name="connsiteX4" fmla="*/ 2030472 w 2334230"/>
                <a:gd name="connsiteY4" fmla="*/ 259152 h 2601298"/>
                <a:gd name="connsiteX5" fmla="*/ 2285541 w 2334230"/>
                <a:gd name="connsiteY5" fmla="*/ 644163 h 2601298"/>
                <a:gd name="connsiteX6" fmla="*/ 2328855 w 2334230"/>
                <a:gd name="connsiteY6" fmla="*/ 1024361 h 2601298"/>
                <a:gd name="connsiteX7" fmla="*/ 2213352 w 2334230"/>
                <a:gd name="connsiteY7" fmla="*/ 1385308 h 2601298"/>
                <a:gd name="connsiteX8" fmla="*/ 1631023 w 2334230"/>
                <a:gd name="connsiteY8" fmla="*/ 1958011 h 2601298"/>
                <a:gd name="connsiteX9" fmla="*/ 1501082 w 2334230"/>
                <a:gd name="connsiteY9" fmla="*/ 2102390 h 2601298"/>
                <a:gd name="connsiteX10" fmla="*/ 1462581 w 2334230"/>
                <a:gd name="connsiteY10" fmla="*/ 2280457 h 2601298"/>
                <a:gd name="connsiteX11" fmla="*/ 1409642 w 2334230"/>
                <a:gd name="connsiteY11" fmla="*/ 2448900 h 2601298"/>
                <a:gd name="connsiteX12" fmla="*/ 1289327 w 2334230"/>
                <a:gd name="connsiteY12" fmla="*/ 2564403 h 2601298"/>
                <a:gd name="connsiteX13" fmla="*/ 1058320 w 2334230"/>
                <a:gd name="connsiteY13" fmla="*/ 2593278 h 2601298"/>
                <a:gd name="connsiteX14" fmla="*/ 832127 w 2334230"/>
                <a:gd name="connsiteY14" fmla="*/ 2434462 h 2601298"/>
                <a:gd name="connsiteX15" fmla="*/ 784000 w 2334230"/>
                <a:gd name="connsiteY15" fmla="*/ 2174580 h 2601298"/>
                <a:gd name="connsiteX16" fmla="*/ 846564 w 2334230"/>
                <a:gd name="connsiteY16" fmla="*/ 1919510 h 2601298"/>
                <a:gd name="connsiteX17" fmla="*/ 990943 w 2334230"/>
                <a:gd name="connsiteY17" fmla="*/ 1659628 h 2601298"/>
                <a:gd name="connsiteX18" fmla="*/ 1308577 w 2334230"/>
                <a:gd name="connsiteY18" fmla="*/ 1361245 h 2601298"/>
                <a:gd name="connsiteX19" fmla="*/ 1539583 w 2334230"/>
                <a:gd name="connsiteY19" fmla="*/ 1144676 h 2601298"/>
                <a:gd name="connsiteX20" fmla="*/ 1626211 w 2334230"/>
                <a:gd name="connsiteY20" fmla="*/ 894420 h 2601298"/>
                <a:gd name="connsiteX21" fmla="*/ 1491457 w 2334230"/>
                <a:gd name="connsiteY21" fmla="*/ 682664 h 2601298"/>
                <a:gd name="connsiteX22" fmla="*/ 1246013 w 2334230"/>
                <a:gd name="connsiteY22" fmla="*/ 586411 h 2601298"/>
                <a:gd name="connsiteX23" fmla="*/ 986131 w 2334230"/>
                <a:gd name="connsiteY23" fmla="*/ 620100 h 2601298"/>
                <a:gd name="connsiteX24" fmla="*/ 822501 w 2334230"/>
                <a:gd name="connsiteY24" fmla="*/ 798167 h 2601298"/>
                <a:gd name="connsiteX25" fmla="*/ 731061 w 2334230"/>
                <a:gd name="connsiteY25" fmla="*/ 990672 h 2601298"/>
                <a:gd name="connsiteX26" fmla="*/ 687748 w 2334230"/>
                <a:gd name="connsiteY26" fmla="*/ 1139864 h 2601298"/>
                <a:gd name="connsiteX27" fmla="*/ 500055 w 2334230"/>
                <a:gd name="connsiteY27" fmla="*/ 1303493 h 2601298"/>
                <a:gd name="connsiteX28" fmla="*/ 196859 w 2334230"/>
                <a:gd name="connsiteY28" fmla="*/ 1293868 h 2601298"/>
                <a:gd name="connsiteX29" fmla="*/ 9167 w 2334230"/>
                <a:gd name="connsiteY29" fmla="*/ 1026098 h 2601298"/>
                <a:gd name="connsiteX30" fmla="*/ 48904 w 2334230"/>
                <a:gd name="connsiteY30" fmla="*/ 745696 h 2601298"/>
                <a:gd name="connsiteX0" fmla="*/ 44193 w 2335869"/>
                <a:gd name="connsiteY0" fmla="*/ 732996 h 2601298"/>
                <a:gd name="connsiteX1" fmla="*/ 222561 w 2335869"/>
                <a:gd name="connsiteY1" fmla="*/ 422782 h 2601298"/>
                <a:gd name="connsiteX2" fmla="*/ 766389 w 2335869"/>
                <a:gd name="connsiteY2" fmla="*/ 61834 h 2601298"/>
                <a:gd name="connsiteX3" fmla="*/ 1469033 w 2335869"/>
                <a:gd name="connsiteY3" fmla="*/ 18521 h 2601298"/>
                <a:gd name="connsiteX4" fmla="*/ 2032111 w 2335869"/>
                <a:gd name="connsiteY4" fmla="*/ 259152 h 2601298"/>
                <a:gd name="connsiteX5" fmla="*/ 2287180 w 2335869"/>
                <a:gd name="connsiteY5" fmla="*/ 644163 h 2601298"/>
                <a:gd name="connsiteX6" fmla="*/ 2330494 w 2335869"/>
                <a:gd name="connsiteY6" fmla="*/ 1024361 h 2601298"/>
                <a:gd name="connsiteX7" fmla="*/ 2214991 w 2335869"/>
                <a:gd name="connsiteY7" fmla="*/ 1385308 h 2601298"/>
                <a:gd name="connsiteX8" fmla="*/ 1632662 w 2335869"/>
                <a:gd name="connsiteY8" fmla="*/ 1958011 h 2601298"/>
                <a:gd name="connsiteX9" fmla="*/ 1502721 w 2335869"/>
                <a:gd name="connsiteY9" fmla="*/ 2102390 h 2601298"/>
                <a:gd name="connsiteX10" fmla="*/ 1464220 w 2335869"/>
                <a:gd name="connsiteY10" fmla="*/ 2280457 h 2601298"/>
                <a:gd name="connsiteX11" fmla="*/ 1411281 w 2335869"/>
                <a:gd name="connsiteY11" fmla="*/ 2448900 h 2601298"/>
                <a:gd name="connsiteX12" fmla="*/ 1290966 w 2335869"/>
                <a:gd name="connsiteY12" fmla="*/ 2564403 h 2601298"/>
                <a:gd name="connsiteX13" fmla="*/ 1059959 w 2335869"/>
                <a:gd name="connsiteY13" fmla="*/ 2593278 h 2601298"/>
                <a:gd name="connsiteX14" fmla="*/ 833766 w 2335869"/>
                <a:gd name="connsiteY14" fmla="*/ 2434462 h 2601298"/>
                <a:gd name="connsiteX15" fmla="*/ 785639 w 2335869"/>
                <a:gd name="connsiteY15" fmla="*/ 2174580 h 2601298"/>
                <a:gd name="connsiteX16" fmla="*/ 848203 w 2335869"/>
                <a:gd name="connsiteY16" fmla="*/ 1919510 h 2601298"/>
                <a:gd name="connsiteX17" fmla="*/ 992582 w 2335869"/>
                <a:gd name="connsiteY17" fmla="*/ 1659628 h 2601298"/>
                <a:gd name="connsiteX18" fmla="*/ 1310216 w 2335869"/>
                <a:gd name="connsiteY18" fmla="*/ 1361245 h 2601298"/>
                <a:gd name="connsiteX19" fmla="*/ 1541222 w 2335869"/>
                <a:gd name="connsiteY19" fmla="*/ 1144676 h 2601298"/>
                <a:gd name="connsiteX20" fmla="*/ 1627850 w 2335869"/>
                <a:gd name="connsiteY20" fmla="*/ 894420 h 2601298"/>
                <a:gd name="connsiteX21" fmla="*/ 1493096 w 2335869"/>
                <a:gd name="connsiteY21" fmla="*/ 682664 h 2601298"/>
                <a:gd name="connsiteX22" fmla="*/ 1247652 w 2335869"/>
                <a:gd name="connsiteY22" fmla="*/ 586411 h 2601298"/>
                <a:gd name="connsiteX23" fmla="*/ 987770 w 2335869"/>
                <a:gd name="connsiteY23" fmla="*/ 620100 h 2601298"/>
                <a:gd name="connsiteX24" fmla="*/ 824140 w 2335869"/>
                <a:gd name="connsiteY24" fmla="*/ 798167 h 2601298"/>
                <a:gd name="connsiteX25" fmla="*/ 732700 w 2335869"/>
                <a:gd name="connsiteY25" fmla="*/ 990672 h 2601298"/>
                <a:gd name="connsiteX26" fmla="*/ 689387 w 2335869"/>
                <a:gd name="connsiteY26" fmla="*/ 1139864 h 2601298"/>
                <a:gd name="connsiteX27" fmla="*/ 501694 w 2335869"/>
                <a:gd name="connsiteY27" fmla="*/ 1303493 h 2601298"/>
                <a:gd name="connsiteX28" fmla="*/ 198498 w 2335869"/>
                <a:gd name="connsiteY28" fmla="*/ 1293868 h 2601298"/>
                <a:gd name="connsiteX29" fmla="*/ 10806 w 2335869"/>
                <a:gd name="connsiteY29" fmla="*/ 1026098 h 2601298"/>
                <a:gd name="connsiteX30" fmla="*/ 44193 w 2335869"/>
                <a:gd name="connsiteY30" fmla="*/ 732996 h 2601298"/>
                <a:gd name="connsiteX0" fmla="*/ 42646 w 2334322"/>
                <a:gd name="connsiteY0" fmla="*/ 732996 h 2601298"/>
                <a:gd name="connsiteX1" fmla="*/ 221014 w 2334322"/>
                <a:gd name="connsiteY1" fmla="*/ 422782 h 2601298"/>
                <a:gd name="connsiteX2" fmla="*/ 764842 w 2334322"/>
                <a:gd name="connsiteY2" fmla="*/ 61834 h 2601298"/>
                <a:gd name="connsiteX3" fmla="*/ 1467486 w 2334322"/>
                <a:gd name="connsiteY3" fmla="*/ 18521 h 2601298"/>
                <a:gd name="connsiteX4" fmla="*/ 2030564 w 2334322"/>
                <a:gd name="connsiteY4" fmla="*/ 259152 h 2601298"/>
                <a:gd name="connsiteX5" fmla="*/ 2285633 w 2334322"/>
                <a:gd name="connsiteY5" fmla="*/ 644163 h 2601298"/>
                <a:gd name="connsiteX6" fmla="*/ 2328947 w 2334322"/>
                <a:gd name="connsiteY6" fmla="*/ 1024361 h 2601298"/>
                <a:gd name="connsiteX7" fmla="*/ 2213444 w 2334322"/>
                <a:gd name="connsiteY7" fmla="*/ 1385308 h 2601298"/>
                <a:gd name="connsiteX8" fmla="*/ 1631115 w 2334322"/>
                <a:gd name="connsiteY8" fmla="*/ 1958011 h 2601298"/>
                <a:gd name="connsiteX9" fmla="*/ 1501174 w 2334322"/>
                <a:gd name="connsiteY9" fmla="*/ 2102390 h 2601298"/>
                <a:gd name="connsiteX10" fmla="*/ 1462673 w 2334322"/>
                <a:gd name="connsiteY10" fmla="*/ 2280457 h 2601298"/>
                <a:gd name="connsiteX11" fmla="*/ 1409734 w 2334322"/>
                <a:gd name="connsiteY11" fmla="*/ 2448900 h 2601298"/>
                <a:gd name="connsiteX12" fmla="*/ 1289419 w 2334322"/>
                <a:gd name="connsiteY12" fmla="*/ 2564403 h 2601298"/>
                <a:gd name="connsiteX13" fmla="*/ 1058412 w 2334322"/>
                <a:gd name="connsiteY13" fmla="*/ 2593278 h 2601298"/>
                <a:gd name="connsiteX14" fmla="*/ 832219 w 2334322"/>
                <a:gd name="connsiteY14" fmla="*/ 2434462 h 2601298"/>
                <a:gd name="connsiteX15" fmla="*/ 784092 w 2334322"/>
                <a:gd name="connsiteY15" fmla="*/ 2174580 h 2601298"/>
                <a:gd name="connsiteX16" fmla="*/ 846656 w 2334322"/>
                <a:gd name="connsiteY16" fmla="*/ 1919510 h 2601298"/>
                <a:gd name="connsiteX17" fmla="*/ 991035 w 2334322"/>
                <a:gd name="connsiteY17" fmla="*/ 1659628 h 2601298"/>
                <a:gd name="connsiteX18" fmla="*/ 1308669 w 2334322"/>
                <a:gd name="connsiteY18" fmla="*/ 1361245 h 2601298"/>
                <a:gd name="connsiteX19" fmla="*/ 1539675 w 2334322"/>
                <a:gd name="connsiteY19" fmla="*/ 1144676 h 2601298"/>
                <a:gd name="connsiteX20" fmla="*/ 1626303 w 2334322"/>
                <a:gd name="connsiteY20" fmla="*/ 894420 h 2601298"/>
                <a:gd name="connsiteX21" fmla="*/ 1491549 w 2334322"/>
                <a:gd name="connsiteY21" fmla="*/ 682664 h 2601298"/>
                <a:gd name="connsiteX22" fmla="*/ 1246105 w 2334322"/>
                <a:gd name="connsiteY22" fmla="*/ 586411 h 2601298"/>
                <a:gd name="connsiteX23" fmla="*/ 986223 w 2334322"/>
                <a:gd name="connsiteY23" fmla="*/ 620100 h 2601298"/>
                <a:gd name="connsiteX24" fmla="*/ 822593 w 2334322"/>
                <a:gd name="connsiteY24" fmla="*/ 798167 h 2601298"/>
                <a:gd name="connsiteX25" fmla="*/ 731153 w 2334322"/>
                <a:gd name="connsiteY25" fmla="*/ 990672 h 2601298"/>
                <a:gd name="connsiteX26" fmla="*/ 687840 w 2334322"/>
                <a:gd name="connsiteY26" fmla="*/ 1139864 h 2601298"/>
                <a:gd name="connsiteX27" fmla="*/ 500147 w 2334322"/>
                <a:gd name="connsiteY27" fmla="*/ 1303493 h 2601298"/>
                <a:gd name="connsiteX28" fmla="*/ 196951 w 2334322"/>
                <a:gd name="connsiteY28" fmla="*/ 1293868 h 2601298"/>
                <a:gd name="connsiteX29" fmla="*/ 9259 w 2334322"/>
                <a:gd name="connsiteY29" fmla="*/ 1026098 h 2601298"/>
                <a:gd name="connsiteX30" fmla="*/ 42646 w 2334322"/>
                <a:gd name="connsiteY30" fmla="*/ 732996 h 2601298"/>
                <a:gd name="connsiteX0" fmla="*/ 42646 w 2334322"/>
                <a:gd name="connsiteY0" fmla="*/ 732996 h 2601298"/>
                <a:gd name="connsiteX1" fmla="*/ 221014 w 2334322"/>
                <a:gd name="connsiteY1" fmla="*/ 422782 h 2601298"/>
                <a:gd name="connsiteX2" fmla="*/ 764842 w 2334322"/>
                <a:gd name="connsiteY2" fmla="*/ 61834 h 2601298"/>
                <a:gd name="connsiteX3" fmla="*/ 1467486 w 2334322"/>
                <a:gd name="connsiteY3" fmla="*/ 18521 h 2601298"/>
                <a:gd name="connsiteX4" fmla="*/ 2030564 w 2334322"/>
                <a:gd name="connsiteY4" fmla="*/ 259152 h 2601298"/>
                <a:gd name="connsiteX5" fmla="*/ 2285633 w 2334322"/>
                <a:gd name="connsiteY5" fmla="*/ 644163 h 2601298"/>
                <a:gd name="connsiteX6" fmla="*/ 2328947 w 2334322"/>
                <a:gd name="connsiteY6" fmla="*/ 1024361 h 2601298"/>
                <a:gd name="connsiteX7" fmla="*/ 2213444 w 2334322"/>
                <a:gd name="connsiteY7" fmla="*/ 1385308 h 2601298"/>
                <a:gd name="connsiteX8" fmla="*/ 1631115 w 2334322"/>
                <a:gd name="connsiteY8" fmla="*/ 1958011 h 2601298"/>
                <a:gd name="connsiteX9" fmla="*/ 1501174 w 2334322"/>
                <a:gd name="connsiteY9" fmla="*/ 2102390 h 2601298"/>
                <a:gd name="connsiteX10" fmla="*/ 1462673 w 2334322"/>
                <a:gd name="connsiteY10" fmla="*/ 2280457 h 2601298"/>
                <a:gd name="connsiteX11" fmla="*/ 1409734 w 2334322"/>
                <a:gd name="connsiteY11" fmla="*/ 2448900 h 2601298"/>
                <a:gd name="connsiteX12" fmla="*/ 1289419 w 2334322"/>
                <a:gd name="connsiteY12" fmla="*/ 2564403 h 2601298"/>
                <a:gd name="connsiteX13" fmla="*/ 1058412 w 2334322"/>
                <a:gd name="connsiteY13" fmla="*/ 2593278 h 2601298"/>
                <a:gd name="connsiteX14" fmla="*/ 832219 w 2334322"/>
                <a:gd name="connsiteY14" fmla="*/ 2434462 h 2601298"/>
                <a:gd name="connsiteX15" fmla="*/ 784092 w 2334322"/>
                <a:gd name="connsiteY15" fmla="*/ 2174580 h 2601298"/>
                <a:gd name="connsiteX16" fmla="*/ 846656 w 2334322"/>
                <a:gd name="connsiteY16" fmla="*/ 1919510 h 2601298"/>
                <a:gd name="connsiteX17" fmla="*/ 991035 w 2334322"/>
                <a:gd name="connsiteY17" fmla="*/ 1659628 h 2601298"/>
                <a:gd name="connsiteX18" fmla="*/ 1308669 w 2334322"/>
                <a:gd name="connsiteY18" fmla="*/ 1361245 h 2601298"/>
                <a:gd name="connsiteX19" fmla="*/ 1539675 w 2334322"/>
                <a:gd name="connsiteY19" fmla="*/ 1144676 h 2601298"/>
                <a:gd name="connsiteX20" fmla="*/ 1626303 w 2334322"/>
                <a:gd name="connsiteY20" fmla="*/ 894420 h 2601298"/>
                <a:gd name="connsiteX21" fmla="*/ 1491549 w 2334322"/>
                <a:gd name="connsiteY21" fmla="*/ 682664 h 2601298"/>
                <a:gd name="connsiteX22" fmla="*/ 1246105 w 2334322"/>
                <a:gd name="connsiteY22" fmla="*/ 586411 h 2601298"/>
                <a:gd name="connsiteX23" fmla="*/ 986223 w 2334322"/>
                <a:gd name="connsiteY23" fmla="*/ 620100 h 2601298"/>
                <a:gd name="connsiteX24" fmla="*/ 822593 w 2334322"/>
                <a:gd name="connsiteY24" fmla="*/ 798167 h 2601298"/>
                <a:gd name="connsiteX25" fmla="*/ 731153 w 2334322"/>
                <a:gd name="connsiteY25" fmla="*/ 990672 h 2601298"/>
                <a:gd name="connsiteX26" fmla="*/ 687840 w 2334322"/>
                <a:gd name="connsiteY26" fmla="*/ 1139864 h 2601298"/>
                <a:gd name="connsiteX27" fmla="*/ 500147 w 2334322"/>
                <a:gd name="connsiteY27" fmla="*/ 1303493 h 2601298"/>
                <a:gd name="connsiteX28" fmla="*/ 196951 w 2334322"/>
                <a:gd name="connsiteY28" fmla="*/ 1293868 h 2601298"/>
                <a:gd name="connsiteX29" fmla="*/ 9259 w 2334322"/>
                <a:gd name="connsiteY29" fmla="*/ 1026098 h 2601298"/>
                <a:gd name="connsiteX30" fmla="*/ 42646 w 2334322"/>
                <a:gd name="connsiteY30" fmla="*/ 732996 h 2601298"/>
                <a:gd name="connsiteX0" fmla="*/ 42646 w 2334322"/>
                <a:gd name="connsiteY0" fmla="*/ 732996 h 2601298"/>
                <a:gd name="connsiteX1" fmla="*/ 221014 w 2334322"/>
                <a:gd name="connsiteY1" fmla="*/ 422782 h 2601298"/>
                <a:gd name="connsiteX2" fmla="*/ 764842 w 2334322"/>
                <a:gd name="connsiteY2" fmla="*/ 61834 h 2601298"/>
                <a:gd name="connsiteX3" fmla="*/ 1467486 w 2334322"/>
                <a:gd name="connsiteY3" fmla="*/ 18521 h 2601298"/>
                <a:gd name="connsiteX4" fmla="*/ 2030564 w 2334322"/>
                <a:gd name="connsiteY4" fmla="*/ 259152 h 2601298"/>
                <a:gd name="connsiteX5" fmla="*/ 2285633 w 2334322"/>
                <a:gd name="connsiteY5" fmla="*/ 644163 h 2601298"/>
                <a:gd name="connsiteX6" fmla="*/ 2328947 w 2334322"/>
                <a:gd name="connsiteY6" fmla="*/ 1024361 h 2601298"/>
                <a:gd name="connsiteX7" fmla="*/ 2213444 w 2334322"/>
                <a:gd name="connsiteY7" fmla="*/ 1385308 h 2601298"/>
                <a:gd name="connsiteX8" fmla="*/ 1631115 w 2334322"/>
                <a:gd name="connsiteY8" fmla="*/ 1958011 h 2601298"/>
                <a:gd name="connsiteX9" fmla="*/ 1501174 w 2334322"/>
                <a:gd name="connsiteY9" fmla="*/ 2102390 h 2601298"/>
                <a:gd name="connsiteX10" fmla="*/ 1462673 w 2334322"/>
                <a:gd name="connsiteY10" fmla="*/ 2280457 h 2601298"/>
                <a:gd name="connsiteX11" fmla="*/ 1409734 w 2334322"/>
                <a:gd name="connsiteY11" fmla="*/ 2448900 h 2601298"/>
                <a:gd name="connsiteX12" fmla="*/ 1289419 w 2334322"/>
                <a:gd name="connsiteY12" fmla="*/ 2564403 h 2601298"/>
                <a:gd name="connsiteX13" fmla="*/ 1058412 w 2334322"/>
                <a:gd name="connsiteY13" fmla="*/ 2593278 h 2601298"/>
                <a:gd name="connsiteX14" fmla="*/ 832219 w 2334322"/>
                <a:gd name="connsiteY14" fmla="*/ 2434462 h 2601298"/>
                <a:gd name="connsiteX15" fmla="*/ 784092 w 2334322"/>
                <a:gd name="connsiteY15" fmla="*/ 2174580 h 2601298"/>
                <a:gd name="connsiteX16" fmla="*/ 846656 w 2334322"/>
                <a:gd name="connsiteY16" fmla="*/ 1919510 h 2601298"/>
                <a:gd name="connsiteX17" fmla="*/ 991035 w 2334322"/>
                <a:gd name="connsiteY17" fmla="*/ 1659628 h 2601298"/>
                <a:gd name="connsiteX18" fmla="*/ 1308669 w 2334322"/>
                <a:gd name="connsiteY18" fmla="*/ 1361245 h 2601298"/>
                <a:gd name="connsiteX19" fmla="*/ 1539675 w 2334322"/>
                <a:gd name="connsiteY19" fmla="*/ 1144676 h 2601298"/>
                <a:gd name="connsiteX20" fmla="*/ 1626303 w 2334322"/>
                <a:gd name="connsiteY20" fmla="*/ 894420 h 2601298"/>
                <a:gd name="connsiteX21" fmla="*/ 1491549 w 2334322"/>
                <a:gd name="connsiteY21" fmla="*/ 682664 h 2601298"/>
                <a:gd name="connsiteX22" fmla="*/ 1246105 w 2334322"/>
                <a:gd name="connsiteY22" fmla="*/ 586411 h 2601298"/>
                <a:gd name="connsiteX23" fmla="*/ 986223 w 2334322"/>
                <a:gd name="connsiteY23" fmla="*/ 620100 h 2601298"/>
                <a:gd name="connsiteX24" fmla="*/ 822593 w 2334322"/>
                <a:gd name="connsiteY24" fmla="*/ 798167 h 2601298"/>
                <a:gd name="connsiteX25" fmla="*/ 731153 w 2334322"/>
                <a:gd name="connsiteY25" fmla="*/ 990672 h 2601298"/>
                <a:gd name="connsiteX26" fmla="*/ 687840 w 2334322"/>
                <a:gd name="connsiteY26" fmla="*/ 1139864 h 2601298"/>
                <a:gd name="connsiteX27" fmla="*/ 500147 w 2334322"/>
                <a:gd name="connsiteY27" fmla="*/ 1303493 h 2601298"/>
                <a:gd name="connsiteX28" fmla="*/ 196951 w 2334322"/>
                <a:gd name="connsiteY28" fmla="*/ 1293868 h 2601298"/>
                <a:gd name="connsiteX29" fmla="*/ 9259 w 2334322"/>
                <a:gd name="connsiteY29" fmla="*/ 1026098 h 2601298"/>
                <a:gd name="connsiteX30" fmla="*/ 42646 w 2334322"/>
                <a:gd name="connsiteY30" fmla="*/ 732996 h 2601298"/>
                <a:gd name="connsiteX0" fmla="*/ 42646 w 2334322"/>
                <a:gd name="connsiteY0" fmla="*/ 732073 h 2600375"/>
                <a:gd name="connsiteX1" fmla="*/ 252764 w 2334322"/>
                <a:gd name="connsiteY1" fmla="*/ 399634 h 2600375"/>
                <a:gd name="connsiteX2" fmla="*/ 764842 w 2334322"/>
                <a:gd name="connsiteY2" fmla="*/ 60911 h 2600375"/>
                <a:gd name="connsiteX3" fmla="*/ 1467486 w 2334322"/>
                <a:gd name="connsiteY3" fmla="*/ 17598 h 2600375"/>
                <a:gd name="connsiteX4" fmla="*/ 2030564 w 2334322"/>
                <a:gd name="connsiteY4" fmla="*/ 258229 h 2600375"/>
                <a:gd name="connsiteX5" fmla="*/ 2285633 w 2334322"/>
                <a:gd name="connsiteY5" fmla="*/ 643240 h 2600375"/>
                <a:gd name="connsiteX6" fmla="*/ 2328947 w 2334322"/>
                <a:gd name="connsiteY6" fmla="*/ 1023438 h 2600375"/>
                <a:gd name="connsiteX7" fmla="*/ 2213444 w 2334322"/>
                <a:gd name="connsiteY7" fmla="*/ 1384385 h 2600375"/>
                <a:gd name="connsiteX8" fmla="*/ 1631115 w 2334322"/>
                <a:gd name="connsiteY8" fmla="*/ 1957088 h 2600375"/>
                <a:gd name="connsiteX9" fmla="*/ 1501174 w 2334322"/>
                <a:gd name="connsiteY9" fmla="*/ 2101467 h 2600375"/>
                <a:gd name="connsiteX10" fmla="*/ 1462673 w 2334322"/>
                <a:gd name="connsiteY10" fmla="*/ 2279534 h 2600375"/>
                <a:gd name="connsiteX11" fmla="*/ 1409734 w 2334322"/>
                <a:gd name="connsiteY11" fmla="*/ 2447977 h 2600375"/>
                <a:gd name="connsiteX12" fmla="*/ 1289419 w 2334322"/>
                <a:gd name="connsiteY12" fmla="*/ 2563480 h 2600375"/>
                <a:gd name="connsiteX13" fmla="*/ 1058412 w 2334322"/>
                <a:gd name="connsiteY13" fmla="*/ 2592355 h 2600375"/>
                <a:gd name="connsiteX14" fmla="*/ 832219 w 2334322"/>
                <a:gd name="connsiteY14" fmla="*/ 2433539 h 2600375"/>
                <a:gd name="connsiteX15" fmla="*/ 784092 w 2334322"/>
                <a:gd name="connsiteY15" fmla="*/ 2173657 h 2600375"/>
                <a:gd name="connsiteX16" fmla="*/ 846656 w 2334322"/>
                <a:gd name="connsiteY16" fmla="*/ 1918587 h 2600375"/>
                <a:gd name="connsiteX17" fmla="*/ 991035 w 2334322"/>
                <a:gd name="connsiteY17" fmla="*/ 1658705 h 2600375"/>
                <a:gd name="connsiteX18" fmla="*/ 1308669 w 2334322"/>
                <a:gd name="connsiteY18" fmla="*/ 1360322 h 2600375"/>
                <a:gd name="connsiteX19" fmla="*/ 1539675 w 2334322"/>
                <a:gd name="connsiteY19" fmla="*/ 1143753 h 2600375"/>
                <a:gd name="connsiteX20" fmla="*/ 1626303 w 2334322"/>
                <a:gd name="connsiteY20" fmla="*/ 893497 h 2600375"/>
                <a:gd name="connsiteX21" fmla="*/ 1491549 w 2334322"/>
                <a:gd name="connsiteY21" fmla="*/ 681741 h 2600375"/>
                <a:gd name="connsiteX22" fmla="*/ 1246105 w 2334322"/>
                <a:gd name="connsiteY22" fmla="*/ 585488 h 2600375"/>
                <a:gd name="connsiteX23" fmla="*/ 986223 w 2334322"/>
                <a:gd name="connsiteY23" fmla="*/ 619177 h 2600375"/>
                <a:gd name="connsiteX24" fmla="*/ 822593 w 2334322"/>
                <a:gd name="connsiteY24" fmla="*/ 797244 h 2600375"/>
                <a:gd name="connsiteX25" fmla="*/ 731153 w 2334322"/>
                <a:gd name="connsiteY25" fmla="*/ 989749 h 2600375"/>
                <a:gd name="connsiteX26" fmla="*/ 687840 w 2334322"/>
                <a:gd name="connsiteY26" fmla="*/ 1138941 h 2600375"/>
                <a:gd name="connsiteX27" fmla="*/ 500147 w 2334322"/>
                <a:gd name="connsiteY27" fmla="*/ 1302570 h 2600375"/>
                <a:gd name="connsiteX28" fmla="*/ 196951 w 2334322"/>
                <a:gd name="connsiteY28" fmla="*/ 1292945 h 2600375"/>
                <a:gd name="connsiteX29" fmla="*/ 9259 w 2334322"/>
                <a:gd name="connsiteY29" fmla="*/ 1025175 h 2600375"/>
                <a:gd name="connsiteX30" fmla="*/ 42646 w 2334322"/>
                <a:gd name="connsiteY30" fmla="*/ 732073 h 2600375"/>
                <a:gd name="connsiteX0" fmla="*/ 42646 w 2334322"/>
                <a:gd name="connsiteY0" fmla="*/ 732073 h 2600375"/>
                <a:gd name="connsiteX1" fmla="*/ 252764 w 2334322"/>
                <a:gd name="connsiteY1" fmla="*/ 399634 h 2600375"/>
                <a:gd name="connsiteX2" fmla="*/ 764842 w 2334322"/>
                <a:gd name="connsiteY2" fmla="*/ 60911 h 2600375"/>
                <a:gd name="connsiteX3" fmla="*/ 1467486 w 2334322"/>
                <a:gd name="connsiteY3" fmla="*/ 17598 h 2600375"/>
                <a:gd name="connsiteX4" fmla="*/ 2030564 w 2334322"/>
                <a:gd name="connsiteY4" fmla="*/ 258229 h 2600375"/>
                <a:gd name="connsiteX5" fmla="*/ 2285633 w 2334322"/>
                <a:gd name="connsiteY5" fmla="*/ 643240 h 2600375"/>
                <a:gd name="connsiteX6" fmla="*/ 2328947 w 2334322"/>
                <a:gd name="connsiteY6" fmla="*/ 1023438 h 2600375"/>
                <a:gd name="connsiteX7" fmla="*/ 2213444 w 2334322"/>
                <a:gd name="connsiteY7" fmla="*/ 1384385 h 2600375"/>
                <a:gd name="connsiteX8" fmla="*/ 1631115 w 2334322"/>
                <a:gd name="connsiteY8" fmla="*/ 1957088 h 2600375"/>
                <a:gd name="connsiteX9" fmla="*/ 1501174 w 2334322"/>
                <a:gd name="connsiteY9" fmla="*/ 2101467 h 2600375"/>
                <a:gd name="connsiteX10" fmla="*/ 1462673 w 2334322"/>
                <a:gd name="connsiteY10" fmla="*/ 2279534 h 2600375"/>
                <a:gd name="connsiteX11" fmla="*/ 1409734 w 2334322"/>
                <a:gd name="connsiteY11" fmla="*/ 2447977 h 2600375"/>
                <a:gd name="connsiteX12" fmla="*/ 1289419 w 2334322"/>
                <a:gd name="connsiteY12" fmla="*/ 2563480 h 2600375"/>
                <a:gd name="connsiteX13" fmla="*/ 1058412 w 2334322"/>
                <a:gd name="connsiteY13" fmla="*/ 2592355 h 2600375"/>
                <a:gd name="connsiteX14" fmla="*/ 832219 w 2334322"/>
                <a:gd name="connsiteY14" fmla="*/ 2433539 h 2600375"/>
                <a:gd name="connsiteX15" fmla="*/ 784092 w 2334322"/>
                <a:gd name="connsiteY15" fmla="*/ 2173657 h 2600375"/>
                <a:gd name="connsiteX16" fmla="*/ 846656 w 2334322"/>
                <a:gd name="connsiteY16" fmla="*/ 1918587 h 2600375"/>
                <a:gd name="connsiteX17" fmla="*/ 991035 w 2334322"/>
                <a:gd name="connsiteY17" fmla="*/ 1658705 h 2600375"/>
                <a:gd name="connsiteX18" fmla="*/ 1308669 w 2334322"/>
                <a:gd name="connsiteY18" fmla="*/ 1360322 h 2600375"/>
                <a:gd name="connsiteX19" fmla="*/ 1539675 w 2334322"/>
                <a:gd name="connsiteY19" fmla="*/ 1143753 h 2600375"/>
                <a:gd name="connsiteX20" fmla="*/ 1626303 w 2334322"/>
                <a:gd name="connsiteY20" fmla="*/ 893497 h 2600375"/>
                <a:gd name="connsiteX21" fmla="*/ 1491549 w 2334322"/>
                <a:gd name="connsiteY21" fmla="*/ 681741 h 2600375"/>
                <a:gd name="connsiteX22" fmla="*/ 1246105 w 2334322"/>
                <a:gd name="connsiteY22" fmla="*/ 585488 h 2600375"/>
                <a:gd name="connsiteX23" fmla="*/ 986223 w 2334322"/>
                <a:gd name="connsiteY23" fmla="*/ 619177 h 2600375"/>
                <a:gd name="connsiteX24" fmla="*/ 822593 w 2334322"/>
                <a:gd name="connsiteY24" fmla="*/ 797244 h 2600375"/>
                <a:gd name="connsiteX25" fmla="*/ 731153 w 2334322"/>
                <a:gd name="connsiteY25" fmla="*/ 989749 h 2600375"/>
                <a:gd name="connsiteX26" fmla="*/ 687840 w 2334322"/>
                <a:gd name="connsiteY26" fmla="*/ 1138941 h 2600375"/>
                <a:gd name="connsiteX27" fmla="*/ 500147 w 2334322"/>
                <a:gd name="connsiteY27" fmla="*/ 1302570 h 2600375"/>
                <a:gd name="connsiteX28" fmla="*/ 196951 w 2334322"/>
                <a:gd name="connsiteY28" fmla="*/ 1292945 h 2600375"/>
                <a:gd name="connsiteX29" fmla="*/ 9259 w 2334322"/>
                <a:gd name="connsiteY29" fmla="*/ 1025175 h 2600375"/>
                <a:gd name="connsiteX30" fmla="*/ 42646 w 2334322"/>
                <a:gd name="connsiteY30" fmla="*/ 732073 h 2600375"/>
                <a:gd name="connsiteX0" fmla="*/ 42646 w 2334322"/>
                <a:gd name="connsiteY0" fmla="*/ 732073 h 2600375"/>
                <a:gd name="connsiteX1" fmla="*/ 252764 w 2334322"/>
                <a:gd name="connsiteY1" fmla="*/ 399634 h 2600375"/>
                <a:gd name="connsiteX2" fmla="*/ 764842 w 2334322"/>
                <a:gd name="connsiteY2" fmla="*/ 60911 h 2600375"/>
                <a:gd name="connsiteX3" fmla="*/ 1467486 w 2334322"/>
                <a:gd name="connsiteY3" fmla="*/ 17598 h 2600375"/>
                <a:gd name="connsiteX4" fmla="*/ 2030564 w 2334322"/>
                <a:gd name="connsiteY4" fmla="*/ 258229 h 2600375"/>
                <a:gd name="connsiteX5" fmla="*/ 2285633 w 2334322"/>
                <a:gd name="connsiteY5" fmla="*/ 643240 h 2600375"/>
                <a:gd name="connsiteX6" fmla="*/ 2328947 w 2334322"/>
                <a:gd name="connsiteY6" fmla="*/ 1023438 h 2600375"/>
                <a:gd name="connsiteX7" fmla="*/ 2213444 w 2334322"/>
                <a:gd name="connsiteY7" fmla="*/ 1384385 h 2600375"/>
                <a:gd name="connsiteX8" fmla="*/ 1631115 w 2334322"/>
                <a:gd name="connsiteY8" fmla="*/ 1957088 h 2600375"/>
                <a:gd name="connsiteX9" fmla="*/ 1501174 w 2334322"/>
                <a:gd name="connsiteY9" fmla="*/ 2101467 h 2600375"/>
                <a:gd name="connsiteX10" fmla="*/ 1462673 w 2334322"/>
                <a:gd name="connsiteY10" fmla="*/ 2279534 h 2600375"/>
                <a:gd name="connsiteX11" fmla="*/ 1409734 w 2334322"/>
                <a:gd name="connsiteY11" fmla="*/ 2447977 h 2600375"/>
                <a:gd name="connsiteX12" fmla="*/ 1289419 w 2334322"/>
                <a:gd name="connsiteY12" fmla="*/ 2563480 h 2600375"/>
                <a:gd name="connsiteX13" fmla="*/ 1058412 w 2334322"/>
                <a:gd name="connsiteY13" fmla="*/ 2592355 h 2600375"/>
                <a:gd name="connsiteX14" fmla="*/ 832219 w 2334322"/>
                <a:gd name="connsiteY14" fmla="*/ 2433539 h 2600375"/>
                <a:gd name="connsiteX15" fmla="*/ 784092 w 2334322"/>
                <a:gd name="connsiteY15" fmla="*/ 2173657 h 2600375"/>
                <a:gd name="connsiteX16" fmla="*/ 846656 w 2334322"/>
                <a:gd name="connsiteY16" fmla="*/ 1918587 h 2600375"/>
                <a:gd name="connsiteX17" fmla="*/ 991035 w 2334322"/>
                <a:gd name="connsiteY17" fmla="*/ 1658705 h 2600375"/>
                <a:gd name="connsiteX18" fmla="*/ 1308669 w 2334322"/>
                <a:gd name="connsiteY18" fmla="*/ 1360322 h 2600375"/>
                <a:gd name="connsiteX19" fmla="*/ 1539675 w 2334322"/>
                <a:gd name="connsiteY19" fmla="*/ 1143753 h 2600375"/>
                <a:gd name="connsiteX20" fmla="*/ 1626303 w 2334322"/>
                <a:gd name="connsiteY20" fmla="*/ 893497 h 2600375"/>
                <a:gd name="connsiteX21" fmla="*/ 1491549 w 2334322"/>
                <a:gd name="connsiteY21" fmla="*/ 681741 h 2600375"/>
                <a:gd name="connsiteX22" fmla="*/ 1246105 w 2334322"/>
                <a:gd name="connsiteY22" fmla="*/ 585488 h 2600375"/>
                <a:gd name="connsiteX23" fmla="*/ 986223 w 2334322"/>
                <a:gd name="connsiteY23" fmla="*/ 619177 h 2600375"/>
                <a:gd name="connsiteX24" fmla="*/ 822593 w 2334322"/>
                <a:gd name="connsiteY24" fmla="*/ 797244 h 2600375"/>
                <a:gd name="connsiteX25" fmla="*/ 731153 w 2334322"/>
                <a:gd name="connsiteY25" fmla="*/ 989749 h 2600375"/>
                <a:gd name="connsiteX26" fmla="*/ 687840 w 2334322"/>
                <a:gd name="connsiteY26" fmla="*/ 1138941 h 2600375"/>
                <a:gd name="connsiteX27" fmla="*/ 500147 w 2334322"/>
                <a:gd name="connsiteY27" fmla="*/ 1302570 h 2600375"/>
                <a:gd name="connsiteX28" fmla="*/ 196951 w 2334322"/>
                <a:gd name="connsiteY28" fmla="*/ 1292945 h 2600375"/>
                <a:gd name="connsiteX29" fmla="*/ 9259 w 2334322"/>
                <a:gd name="connsiteY29" fmla="*/ 1025175 h 2600375"/>
                <a:gd name="connsiteX30" fmla="*/ 42646 w 2334322"/>
                <a:gd name="connsiteY30" fmla="*/ 732073 h 2600375"/>
                <a:gd name="connsiteX0" fmla="*/ 42646 w 2334322"/>
                <a:gd name="connsiteY0" fmla="*/ 732073 h 2600375"/>
                <a:gd name="connsiteX1" fmla="*/ 252764 w 2334322"/>
                <a:gd name="connsiteY1" fmla="*/ 399634 h 2600375"/>
                <a:gd name="connsiteX2" fmla="*/ 764842 w 2334322"/>
                <a:gd name="connsiteY2" fmla="*/ 60911 h 2600375"/>
                <a:gd name="connsiteX3" fmla="*/ 1467486 w 2334322"/>
                <a:gd name="connsiteY3" fmla="*/ 17598 h 2600375"/>
                <a:gd name="connsiteX4" fmla="*/ 2030564 w 2334322"/>
                <a:gd name="connsiteY4" fmla="*/ 258229 h 2600375"/>
                <a:gd name="connsiteX5" fmla="*/ 2285633 w 2334322"/>
                <a:gd name="connsiteY5" fmla="*/ 643240 h 2600375"/>
                <a:gd name="connsiteX6" fmla="*/ 2328947 w 2334322"/>
                <a:gd name="connsiteY6" fmla="*/ 1023438 h 2600375"/>
                <a:gd name="connsiteX7" fmla="*/ 2213444 w 2334322"/>
                <a:gd name="connsiteY7" fmla="*/ 1384385 h 2600375"/>
                <a:gd name="connsiteX8" fmla="*/ 1631115 w 2334322"/>
                <a:gd name="connsiteY8" fmla="*/ 1957088 h 2600375"/>
                <a:gd name="connsiteX9" fmla="*/ 1501174 w 2334322"/>
                <a:gd name="connsiteY9" fmla="*/ 2101467 h 2600375"/>
                <a:gd name="connsiteX10" fmla="*/ 1462673 w 2334322"/>
                <a:gd name="connsiteY10" fmla="*/ 2279534 h 2600375"/>
                <a:gd name="connsiteX11" fmla="*/ 1409734 w 2334322"/>
                <a:gd name="connsiteY11" fmla="*/ 2447977 h 2600375"/>
                <a:gd name="connsiteX12" fmla="*/ 1289419 w 2334322"/>
                <a:gd name="connsiteY12" fmla="*/ 2563480 h 2600375"/>
                <a:gd name="connsiteX13" fmla="*/ 1058412 w 2334322"/>
                <a:gd name="connsiteY13" fmla="*/ 2592355 h 2600375"/>
                <a:gd name="connsiteX14" fmla="*/ 832219 w 2334322"/>
                <a:gd name="connsiteY14" fmla="*/ 2433539 h 2600375"/>
                <a:gd name="connsiteX15" fmla="*/ 784092 w 2334322"/>
                <a:gd name="connsiteY15" fmla="*/ 2173657 h 2600375"/>
                <a:gd name="connsiteX16" fmla="*/ 846656 w 2334322"/>
                <a:gd name="connsiteY16" fmla="*/ 1918587 h 2600375"/>
                <a:gd name="connsiteX17" fmla="*/ 991035 w 2334322"/>
                <a:gd name="connsiteY17" fmla="*/ 1658705 h 2600375"/>
                <a:gd name="connsiteX18" fmla="*/ 1308669 w 2334322"/>
                <a:gd name="connsiteY18" fmla="*/ 1360322 h 2600375"/>
                <a:gd name="connsiteX19" fmla="*/ 1539675 w 2334322"/>
                <a:gd name="connsiteY19" fmla="*/ 1143753 h 2600375"/>
                <a:gd name="connsiteX20" fmla="*/ 1626303 w 2334322"/>
                <a:gd name="connsiteY20" fmla="*/ 893497 h 2600375"/>
                <a:gd name="connsiteX21" fmla="*/ 1491549 w 2334322"/>
                <a:gd name="connsiteY21" fmla="*/ 681741 h 2600375"/>
                <a:gd name="connsiteX22" fmla="*/ 1246105 w 2334322"/>
                <a:gd name="connsiteY22" fmla="*/ 585488 h 2600375"/>
                <a:gd name="connsiteX23" fmla="*/ 986223 w 2334322"/>
                <a:gd name="connsiteY23" fmla="*/ 619177 h 2600375"/>
                <a:gd name="connsiteX24" fmla="*/ 822593 w 2334322"/>
                <a:gd name="connsiteY24" fmla="*/ 797244 h 2600375"/>
                <a:gd name="connsiteX25" fmla="*/ 731153 w 2334322"/>
                <a:gd name="connsiteY25" fmla="*/ 989749 h 2600375"/>
                <a:gd name="connsiteX26" fmla="*/ 687840 w 2334322"/>
                <a:gd name="connsiteY26" fmla="*/ 1138941 h 2600375"/>
                <a:gd name="connsiteX27" fmla="*/ 500147 w 2334322"/>
                <a:gd name="connsiteY27" fmla="*/ 1302570 h 2600375"/>
                <a:gd name="connsiteX28" fmla="*/ 196951 w 2334322"/>
                <a:gd name="connsiteY28" fmla="*/ 1292945 h 2600375"/>
                <a:gd name="connsiteX29" fmla="*/ 9259 w 2334322"/>
                <a:gd name="connsiteY29" fmla="*/ 1025175 h 2600375"/>
                <a:gd name="connsiteX30" fmla="*/ 42646 w 2334322"/>
                <a:gd name="connsiteY30" fmla="*/ 732073 h 2600375"/>
                <a:gd name="connsiteX0" fmla="*/ 42646 w 2334322"/>
                <a:gd name="connsiteY0" fmla="*/ 729906 h 2598208"/>
                <a:gd name="connsiteX1" fmla="*/ 252764 w 2334322"/>
                <a:gd name="connsiteY1" fmla="*/ 397467 h 2598208"/>
                <a:gd name="connsiteX2" fmla="*/ 742617 w 2334322"/>
                <a:gd name="connsiteY2" fmla="*/ 65094 h 2598208"/>
                <a:gd name="connsiteX3" fmla="*/ 1467486 w 2334322"/>
                <a:gd name="connsiteY3" fmla="*/ 15431 h 2598208"/>
                <a:gd name="connsiteX4" fmla="*/ 2030564 w 2334322"/>
                <a:gd name="connsiteY4" fmla="*/ 256062 h 2598208"/>
                <a:gd name="connsiteX5" fmla="*/ 2285633 w 2334322"/>
                <a:gd name="connsiteY5" fmla="*/ 641073 h 2598208"/>
                <a:gd name="connsiteX6" fmla="*/ 2328947 w 2334322"/>
                <a:gd name="connsiteY6" fmla="*/ 1021271 h 2598208"/>
                <a:gd name="connsiteX7" fmla="*/ 2213444 w 2334322"/>
                <a:gd name="connsiteY7" fmla="*/ 1382218 h 2598208"/>
                <a:gd name="connsiteX8" fmla="*/ 1631115 w 2334322"/>
                <a:gd name="connsiteY8" fmla="*/ 1954921 h 2598208"/>
                <a:gd name="connsiteX9" fmla="*/ 1501174 w 2334322"/>
                <a:gd name="connsiteY9" fmla="*/ 2099300 h 2598208"/>
                <a:gd name="connsiteX10" fmla="*/ 1462673 w 2334322"/>
                <a:gd name="connsiteY10" fmla="*/ 2277367 h 2598208"/>
                <a:gd name="connsiteX11" fmla="*/ 1409734 w 2334322"/>
                <a:gd name="connsiteY11" fmla="*/ 2445810 h 2598208"/>
                <a:gd name="connsiteX12" fmla="*/ 1289419 w 2334322"/>
                <a:gd name="connsiteY12" fmla="*/ 2561313 h 2598208"/>
                <a:gd name="connsiteX13" fmla="*/ 1058412 w 2334322"/>
                <a:gd name="connsiteY13" fmla="*/ 2590188 h 2598208"/>
                <a:gd name="connsiteX14" fmla="*/ 832219 w 2334322"/>
                <a:gd name="connsiteY14" fmla="*/ 2431372 h 2598208"/>
                <a:gd name="connsiteX15" fmla="*/ 784092 w 2334322"/>
                <a:gd name="connsiteY15" fmla="*/ 2171490 h 2598208"/>
                <a:gd name="connsiteX16" fmla="*/ 846656 w 2334322"/>
                <a:gd name="connsiteY16" fmla="*/ 1916420 h 2598208"/>
                <a:gd name="connsiteX17" fmla="*/ 991035 w 2334322"/>
                <a:gd name="connsiteY17" fmla="*/ 1656538 h 2598208"/>
                <a:gd name="connsiteX18" fmla="*/ 1308669 w 2334322"/>
                <a:gd name="connsiteY18" fmla="*/ 1358155 h 2598208"/>
                <a:gd name="connsiteX19" fmla="*/ 1539675 w 2334322"/>
                <a:gd name="connsiteY19" fmla="*/ 1141586 h 2598208"/>
                <a:gd name="connsiteX20" fmla="*/ 1626303 w 2334322"/>
                <a:gd name="connsiteY20" fmla="*/ 891330 h 2598208"/>
                <a:gd name="connsiteX21" fmla="*/ 1491549 w 2334322"/>
                <a:gd name="connsiteY21" fmla="*/ 679574 h 2598208"/>
                <a:gd name="connsiteX22" fmla="*/ 1246105 w 2334322"/>
                <a:gd name="connsiteY22" fmla="*/ 583321 h 2598208"/>
                <a:gd name="connsiteX23" fmla="*/ 986223 w 2334322"/>
                <a:gd name="connsiteY23" fmla="*/ 617010 h 2598208"/>
                <a:gd name="connsiteX24" fmla="*/ 822593 w 2334322"/>
                <a:gd name="connsiteY24" fmla="*/ 795077 h 2598208"/>
                <a:gd name="connsiteX25" fmla="*/ 731153 w 2334322"/>
                <a:gd name="connsiteY25" fmla="*/ 987582 h 2598208"/>
                <a:gd name="connsiteX26" fmla="*/ 687840 w 2334322"/>
                <a:gd name="connsiteY26" fmla="*/ 1136774 h 2598208"/>
                <a:gd name="connsiteX27" fmla="*/ 500147 w 2334322"/>
                <a:gd name="connsiteY27" fmla="*/ 1300403 h 2598208"/>
                <a:gd name="connsiteX28" fmla="*/ 196951 w 2334322"/>
                <a:gd name="connsiteY28" fmla="*/ 1290778 h 2598208"/>
                <a:gd name="connsiteX29" fmla="*/ 9259 w 2334322"/>
                <a:gd name="connsiteY29" fmla="*/ 1023008 h 2598208"/>
                <a:gd name="connsiteX30" fmla="*/ 42646 w 2334322"/>
                <a:gd name="connsiteY30" fmla="*/ 729906 h 2598208"/>
                <a:gd name="connsiteX0" fmla="*/ 42646 w 2334322"/>
                <a:gd name="connsiteY0" fmla="*/ 729794 h 2598096"/>
                <a:gd name="connsiteX1" fmla="*/ 249589 w 2334322"/>
                <a:gd name="connsiteY1" fmla="*/ 394180 h 2598096"/>
                <a:gd name="connsiteX2" fmla="*/ 742617 w 2334322"/>
                <a:gd name="connsiteY2" fmla="*/ 64982 h 2598096"/>
                <a:gd name="connsiteX3" fmla="*/ 1467486 w 2334322"/>
                <a:gd name="connsiteY3" fmla="*/ 15319 h 2598096"/>
                <a:gd name="connsiteX4" fmla="*/ 2030564 w 2334322"/>
                <a:gd name="connsiteY4" fmla="*/ 255950 h 2598096"/>
                <a:gd name="connsiteX5" fmla="*/ 2285633 w 2334322"/>
                <a:gd name="connsiteY5" fmla="*/ 640961 h 2598096"/>
                <a:gd name="connsiteX6" fmla="*/ 2328947 w 2334322"/>
                <a:gd name="connsiteY6" fmla="*/ 1021159 h 2598096"/>
                <a:gd name="connsiteX7" fmla="*/ 2213444 w 2334322"/>
                <a:gd name="connsiteY7" fmla="*/ 1382106 h 2598096"/>
                <a:gd name="connsiteX8" fmla="*/ 1631115 w 2334322"/>
                <a:gd name="connsiteY8" fmla="*/ 1954809 h 2598096"/>
                <a:gd name="connsiteX9" fmla="*/ 1501174 w 2334322"/>
                <a:gd name="connsiteY9" fmla="*/ 2099188 h 2598096"/>
                <a:gd name="connsiteX10" fmla="*/ 1462673 w 2334322"/>
                <a:gd name="connsiteY10" fmla="*/ 2277255 h 2598096"/>
                <a:gd name="connsiteX11" fmla="*/ 1409734 w 2334322"/>
                <a:gd name="connsiteY11" fmla="*/ 2445698 h 2598096"/>
                <a:gd name="connsiteX12" fmla="*/ 1289419 w 2334322"/>
                <a:gd name="connsiteY12" fmla="*/ 2561201 h 2598096"/>
                <a:gd name="connsiteX13" fmla="*/ 1058412 w 2334322"/>
                <a:gd name="connsiteY13" fmla="*/ 2590076 h 2598096"/>
                <a:gd name="connsiteX14" fmla="*/ 832219 w 2334322"/>
                <a:gd name="connsiteY14" fmla="*/ 2431260 h 2598096"/>
                <a:gd name="connsiteX15" fmla="*/ 784092 w 2334322"/>
                <a:gd name="connsiteY15" fmla="*/ 2171378 h 2598096"/>
                <a:gd name="connsiteX16" fmla="*/ 846656 w 2334322"/>
                <a:gd name="connsiteY16" fmla="*/ 1916308 h 2598096"/>
                <a:gd name="connsiteX17" fmla="*/ 991035 w 2334322"/>
                <a:gd name="connsiteY17" fmla="*/ 1656426 h 2598096"/>
                <a:gd name="connsiteX18" fmla="*/ 1308669 w 2334322"/>
                <a:gd name="connsiteY18" fmla="*/ 1358043 h 2598096"/>
                <a:gd name="connsiteX19" fmla="*/ 1539675 w 2334322"/>
                <a:gd name="connsiteY19" fmla="*/ 1141474 h 2598096"/>
                <a:gd name="connsiteX20" fmla="*/ 1626303 w 2334322"/>
                <a:gd name="connsiteY20" fmla="*/ 891218 h 2598096"/>
                <a:gd name="connsiteX21" fmla="*/ 1491549 w 2334322"/>
                <a:gd name="connsiteY21" fmla="*/ 679462 h 2598096"/>
                <a:gd name="connsiteX22" fmla="*/ 1246105 w 2334322"/>
                <a:gd name="connsiteY22" fmla="*/ 583209 h 2598096"/>
                <a:gd name="connsiteX23" fmla="*/ 986223 w 2334322"/>
                <a:gd name="connsiteY23" fmla="*/ 616898 h 2598096"/>
                <a:gd name="connsiteX24" fmla="*/ 822593 w 2334322"/>
                <a:gd name="connsiteY24" fmla="*/ 794965 h 2598096"/>
                <a:gd name="connsiteX25" fmla="*/ 731153 w 2334322"/>
                <a:gd name="connsiteY25" fmla="*/ 987470 h 2598096"/>
                <a:gd name="connsiteX26" fmla="*/ 687840 w 2334322"/>
                <a:gd name="connsiteY26" fmla="*/ 1136662 h 2598096"/>
                <a:gd name="connsiteX27" fmla="*/ 500147 w 2334322"/>
                <a:gd name="connsiteY27" fmla="*/ 1300291 h 2598096"/>
                <a:gd name="connsiteX28" fmla="*/ 196951 w 2334322"/>
                <a:gd name="connsiteY28" fmla="*/ 1290666 h 2598096"/>
                <a:gd name="connsiteX29" fmla="*/ 9259 w 2334322"/>
                <a:gd name="connsiteY29" fmla="*/ 1022896 h 2598096"/>
                <a:gd name="connsiteX30" fmla="*/ 42646 w 2334322"/>
                <a:gd name="connsiteY30" fmla="*/ 729794 h 2598096"/>
                <a:gd name="connsiteX0" fmla="*/ 42646 w 2334322"/>
                <a:gd name="connsiteY0" fmla="*/ 729794 h 2598096"/>
                <a:gd name="connsiteX1" fmla="*/ 249589 w 2334322"/>
                <a:gd name="connsiteY1" fmla="*/ 394180 h 2598096"/>
                <a:gd name="connsiteX2" fmla="*/ 742617 w 2334322"/>
                <a:gd name="connsiteY2" fmla="*/ 64982 h 2598096"/>
                <a:gd name="connsiteX3" fmla="*/ 1467486 w 2334322"/>
                <a:gd name="connsiteY3" fmla="*/ 15319 h 2598096"/>
                <a:gd name="connsiteX4" fmla="*/ 2030564 w 2334322"/>
                <a:gd name="connsiteY4" fmla="*/ 255950 h 2598096"/>
                <a:gd name="connsiteX5" fmla="*/ 2285633 w 2334322"/>
                <a:gd name="connsiteY5" fmla="*/ 640961 h 2598096"/>
                <a:gd name="connsiteX6" fmla="*/ 2328947 w 2334322"/>
                <a:gd name="connsiteY6" fmla="*/ 1021159 h 2598096"/>
                <a:gd name="connsiteX7" fmla="*/ 2213444 w 2334322"/>
                <a:gd name="connsiteY7" fmla="*/ 1382106 h 2598096"/>
                <a:gd name="connsiteX8" fmla="*/ 1631115 w 2334322"/>
                <a:gd name="connsiteY8" fmla="*/ 1954809 h 2598096"/>
                <a:gd name="connsiteX9" fmla="*/ 1501174 w 2334322"/>
                <a:gd name="connsiteY9" fmla="*/ 2099188 h 2598096"/>
                <a:gd name="connsiteX10" fmla="*/ 1462673 w 2334322"/>
                <a:gd name="connsiteY10" fmla="*/ 2277255 h 2598096"/>
                <a:gd name="connsiteX11" fmla="*/ 1409734 w 2334322"/>
                <a:gd name="connsiteY11" fmla="*/ 2445698 h 2598096"/>
                <a:gd name="connsiteX12" fmla="*/ 1289419 w 2334322"/>
                <a:gd name="connsiteY12" fmla="*/ 2561201 h 2598096"/>
                <a:gd name="connsiteX13" fmla="*/ 1058412 w 2334322"/>
                <a:gd name="connsiteY13" fmla="*/ 2590076 h 2598096"/>
                <a:gd name="connsiteX14" fmla="*/ 832219 w 2334322"/>
                <a:gd name="connsiteY14" fmla="*/ 2431260 h 2598096"/>
                <a:gd name="connsiteX15" fmla="*/ 784092 w 2334322"/>
                <a:gd name="connsiteY15" fmla="*/ 2171378 h 2598096"/>
                <a:gd name="connsiteX16" fmla="*/ 846656 w 2334322"/>
                <a:gd name="connsiteY16" fmla="*/ 1916308 h 2598096"/>
                <a:gd name="connsiteX17" fmla="*/ 991035 w 2334322"/>
                <a:gd name="connsiteY17" fmla="*/ 1656426 h 2598096"/>
                <a:gd name="connsiteX18" fmla="*/ 1308669 w 2334322"/>
                <a:gd name="connsiteY18" fmla="*/ 1358043 h 2598096"/>
                <a:gd name="connsiteX19" fmla="*/ 1539675 w 2334322"/>
                <a:gd name="connsiteY19" fmla="*/ 1141474 h 2598096"/>
                <a:gd name="connsiteX20" fmla="*/ 1626303 w 2334322"/>
                <a:gd name="connsiteY20" fmla="*/ 891218 h 2598096"/>
                <a:gd name="connsiteX21" fmla="*/ 1491549 w 2334322"/>
                <a:gd name="connsiteY21" fmla="*/ 679462 h 2598096"/>
                <a:gd name="connsiteX22" fmla="*/ 1246105 w 2334322"/>
                <a:gd name="connsiteY22" fmla="*/ 583209 h 2598096"/>
                <a:gd name="connsiteX23" fmla="*/ 986223 w 2334322"/>
                <a:gd name="connsiteY23" fmla="*/ 616898 h 2598096"/>
                <a:gd name="connsiteX24" fmla="*/ 822593 w 2334322"/>
                <a:gd name="connsiteY24" fmla="*/ 794965 h 2598096"/>
                <a:gd name="connsiteX25" fmla="*/ 731153 w 2334322"/>
                <a:gd name="connsiteY25" fmla="*/ 987470 h 2598096"/>
                <a:gd name="connsiteX26" fmla="*/ 687840 w 2334322"/>
                <a:gd name="connsiteY26" fmla="*/ 1136662 h 2598096"/>
                <a:gd name="connsiteX27" fmla="*/ 500147 w 2334322"/>
                <a:gd name="connsiteY27" fmla="*/ 1300291 h 2598096"/>
                <a:gd name="connsiteX28" fmla="*/ 196951 w 2334322"/>
                <a:gd name="connsiteY28" fmla="*/ 1290666 h 2598096"/>
                <a:gd name="connsiteX29" fmla="*/ 9259 w 2334322"/>
                <a:gd name="connsiteY29" fmla="*/ 1022896 h 2598096"/>
                <a:gd name="connsiteX30" fmla="*/ 42646 w 2334322"/>
                <a:gd name="connsiteY30" fmla="*/ 729794 h 2598096"/>
                <a:gd name="connsiteX0" fmla="*/ 42646 w 2334322"/>
                <a:gd name="connsiteY0" fmla="*/ 729794 h 2598096"/>
                <a:gd name="connsiteX1" fmla="*/ 249589 w 2334322"/>
                <a:gd name="connsiteY1" fmla="*/ 394180 h 2598096"/>
                <a:gd name="connsiteX2" fmla="*/ 742617 w 2334322"/>
                <a:gd name="connsiteY2" fmla="*/ 64982 h 2598096"/>
                <a:gd name="connsiteX3" fmla="*/ 1467486 w 2334322"/>
                <a:gd name="connsiteY3" fmla="*/ 15319 h 2598096"/>
                <a:gd name="connsiteX4" fmla="*/ 2030564 w 2334322"/>
                <a:gd name="connsiteY4" fmla="*/ 255950 h 2598096"/>
                <a:gd name="connsiteX5" fmla="*/ 2285633 w 2334322"/>
                <a:gd name="connsiteY5" fmla="*/ 640961 h 2598096"/>
                <a:gd name="connsiteX6" fmla="*/ 2328947 w 2334322"/>
                <a:gd name="connsiteY6" fmla="*/ 1021159 h 2598096"/>
                <a:gd name="connsiteX7" fmla="*/ 2213444 w 2334322"/>
                <a:gd name="connsiteY7" fmla="*/ 1382106 h 2598096"/>
                <a:gd name="connsiteX8" fmla="*/ 1631115 w 2334322"/>
                <a:gd name="connsiteY8" fmla="*/ 1954809 h 2598096"/>
                <a:gd name="connsiteX9" fmla="*/ 1501174 w 2334322"/>
                <a:gd name="connsiteY9" fmla="*/ 2099188 h 2598096"/>
                <a:gd name="connsiteX10" fmla="*/ 1462673 w 2334322"/>
                <a:gd name="connsiteY10" fmla="*/ 2277255 h 2598096"/>
                <a:gd name="connsiteX11" fmla="*/ 1409734 w 2334322"/>
                <a:gd name="connsiteY11" fmla="*/ 2445698 h 2598096"/>
                <a:gd name="connsiteX12" fmla="*/ 1289419 w 2334322"/>
                <a:gd name="connsiteY12" fmla="*/ 2561201 h 2598096"/>
                <a:gd name="connsiteX13" fmla="*/ 1058412 w 2334322"/>
                <a:gd name="connsiteY13" fmla="*/ 2590076 h 2598096"/>
                <a:gd name="connsiteX14" fmla="*/ 832219 w 2334322"/>
                <a:gd name="connsiteY14" fmla="*/ 2431260 h 2598096"/>
                <a:gd name="connsiteX15" fmla="*/ 784092 w 2334322"/>
                <a:gd name="connsiteY15" fmla="*/ 2171378 h 2598096"/>
                <a:gd name="connsiteX16" fmla="*/ 846656 w 2334322"/>
                <a:gd name="connsiteY16" fmla="*/ 1916308 h 2598096"/>
                <a:gd name="connsiteX17" fmla="*/ 991035 w 2334322"/>
                <a:gd name="connsiteY17" fmla="*/ 1656426 h 2598096"/>
                <a:gd name="connsiteX18" fmla="*/ 1308669 w 2334322"/>
                <a:gd name="connsiteY18" fmla="*/ 1358043 h 2598096"/>
                <a:gd name="connsiteX19" fmla="*/ 1539675 w 2334322"/>
                <a:gd name="connsiteY19" fmla="*/ 1141474 h 2598096"/>
                <a:gd name="connsiteX20" fmla="*/ 1626303 w 2334322"/>
                <a:gd name="connsiteY20" fmla="*/ 891218 h 2598096"/>
                <a:gd name="connsiteX21" fmla="*/ 1491549 w 2334322"/>
                <a:gd name="connsiteY21" fmla="*/ 679462 h 2598096"/>
                <a:gd name="connsiteX22" fmla="*/ 1246105 w 2334322"/>
                <a:gd name="connsiteY22" fmla="*/ 583209 h 2598096"/>
                <a:gd name="connsiteX23" fmla="*/ 995748 w 2334322"/>
                <a:gd name="connsiteY23" fmla="*/ 626423 h 2598096"/>
                <a:gd name="connsiteX24" fmla="*/ 822593 w 2334322"/>
                <a:gd name="connsiteY24" fmla="*/ 794965 h 2598096"/>
                <a:gd name="connsiteX25" fmla="*/ 731153 w 2334322"/>
                <a:gd name="connsiteY25" fmla="*/ 987470 h 2598096"/>
                <a:gd name="connsiteX26" fmla="*/ 687840 w 2334322"/>
                <a:gd name="connsiteY26" fmla="*/ 1136662 h 2598096"/>
                <a:gd name="connsiteX27" fmla="*/ 500147 w 2334322"/>
                <a:gd name="connsiteY27" fmla="*/ 1300291 h 2598096"/>
                <a:gd name="connsiteX28" fmla="*/ 196951 w 2334322"/>
                <a:gd name="connsiteY28" fmla="*/ 1290666 h 2598096"/>
                <a:gd name="connsiteX29" fmla="*/ 9259 w 2334322"/>
                <a:gd name="connsiteY29" fmla="*/ 1022896 h 2598096"/>
                <a:gd name="connsiteX30" fmla="*/ 42646 w 2334322"/>
                <a:gd name="connsiteY30" fmla="*/ 729794 h 2598096"/>
                <a:gd name="connsiteX0" fmla="*/ 42646 w 2334322"/>
                <a:gd name="connsiteY0" fmla="*/ 729794 h 2598096"/>
                <a:gd name="connsiteX1" fmla="*/ 249589 w 2334322"/>
                <a:gd name="connsiteY1" fmla="*/ 394180 h 2598096"/>
                <a:gd name="connsiteX2" fmla="*/ 742617 w 2334322"/>
                <a:gd name="connsiteY2" fmla="*/ 64982 h 2598096"/>
                <a:gd name="connsiteX3" fmla="*/ 1467486 w 2334322"/>
                <a:gd name="connsiteY3" fmla="*/ 15319 h 2598096"/>
                <a:gd name="connsiteX4" fmla="*/ 2030564 w 2334322"/>
                <a:gd name="connsiteY4" fmla="*/ 255950 h 2598096"/>
                <a:gd name="connsiteX5" fmla="*/ 2285633 w 2334322"/>
                <a:gd name="connsiteY5" fmla="*/ 640961 h 2598096"/>
                <a:gd name="connsiteX6" fmla="*/ 2328947 w 2334322"/>
                <a:gd name="connsiteY6" fmla="*/ 1021159 h 2598096"/>
                <a:gd name="connsiteX7" fmla="*/ 2213444 w 2334322"/>
                <a:gd name="connsiteY7" fmla="*/ 1382106 h 2598096"/>
                <a:gd name="connsiteX8" fmla="*/ 1631115 w 2334322"/>
                <a:gd name="connsiteY8" fmla="*/ 1954809 h 2598096"/>
                <a:gd name="connsiteX9" fmla="*/ 1501174 w 2334322"/>
                <a:gd name="connsiteY9" fmla="*/ 2099188 h 2598096"/>
                <a:gd name="connsiteX10" fmla="*/ 1462673 w 2334322"/>
                <a:gd name="connsiteY10" fmla="*/ 2277255 h 2598096"/>
                <a:gd name="connsiteX11" fmla="*/ 1409734 w 2334322"/>
                <a:gd name="connsiteY11" fmla="*/ 2445698 h 2598096"/>
                <a:gd name="connsiteX12" fmla="*/ 1289419 w 2334322"/>
                <a:gd name="connsiteY12" fmla="*/ 2561201 h 2598096"/>
                <a:gd name="connsiteX13" fmla="*/ 1058412 w 2334322"/>
                <a:gd name="connsiteY13" fmla="*/ 2590076 h 2598096"/>
                <a:gd name="connsiteX14" fmla="*/ 832219 w 2334322"/>
                <a:gd name="connsiteY14" fmla="*/ 2431260 h 2598096"/>
                <a:gd name="connsiteX15" fmla="*/ 784092 w 2334322"/>
                <a:gd name="connsiteY15" fmla="*/ 2171378 h 2598096"/>
                <a:gd name="connsiteX16" fmla="*/ 846656 w 2334322"/>
                <a:gd name="connsiteY16" fmla="*/ 1916308 h 2598096"/>
                <a:gd name="connsiteX17" fmla="*/ 991035 w 2334322"/>
                <a:gd name="connsiteY17" fmla="*/ 1656426 h 2598096"/>
                <a:gd name="connsiteX18" fmla="*/ 1308669 w 2334322"/>
                <a:gd name="connsiteY18" fmla="*/ 1358043 h 2598096"/>
                <a:gd name="connsiteX19" fmla="*/ 1539675 w 2334322"/>
                <a:gd name="connsiteY19" fmla="*/ 1141474 h 2598096"/>
                <a:gd name="connsiteX20" fmla="*/ 1626303 w 2334322"/>
                <a:gd name="connsiteY20" fmla="*/ 891218 h 2598096"/>
                <a:gd name="connsiteX21" fmla="*/ 1491549 w 2334322"/>
                <a:gd name="connsiteY21" fmla="*/ 679462 h 2598096"/>
                <a:gd name="connsiteX22" fmla="*/ 1246105 w 2334322"/>
                <a:gd name="connsiteY22" fmla="*/ 583209 h 2598096"/>
                <a:gd name="connsiteX23" fmla="*/ 995748 w 2334322"/>
                <a:gd name="connsiteY23" fmla="*/ 626423 h 2598096"/>
                <a:gd name="connsiteX24" fmla="*/ 822593 w 2334322"/>
                <a:gd name="connsiteY24" fmla="*/ 794965 h 2598096"/>
                <a:gd name="connsiteX25" fmla="*/ 727978 w 2334322"/>
                <a:gd name="connsiteY25" fmla="*/ 971595 h 2598096"/>
                <a:gd name="connsiteX26" fmla="*/ 687840 w 2334322"/>
                <a:gd name="connsiteY26" fmla="*/ 1136662 h 2598096"/>
                <a:gd name="connsiteX27" fmla="*/ 500147 w 2334322"/>
                <a:gd name="connsiteY27" fmla="*/ 1300291 h 2598096"/>
                <a:gd name="connsiteX28" fmla="*/ 196951 w 2334322"/>
                <a:gd name="connsiteY28" fmla="*/ 1290666 h 2598096"/>
                <a:gd name="connsiteX29" fmla="*/ 9259 w 2334322"/>
                <a:gd name="connsiteY29" fmla="*/ 1022896 h 2598096"/>
                <a:gd name="connsiteX30" fmla="*/ 42646 w 2334322"/>
                <a:gd name="connsiteY30" fmla="*/ 729794 h 2598096"/>
                <a:gd name="connsiteX0" fmla="*/ 42646 w 2334322"/>
                <a:gd name="connsiteY0" fmla="*/ 729794 h 2598096"/>
                <a:gd name="connsiteX1" fmla="*/ 249589 w 2334322"/>
                <a:gd name="connsiteY1" fmla="*/ 394180 h 2598096"/>
                <a:gd name="connsiteX2" fmla="*/ 742617 w 2334322"/>
                <a:gd name="connsiteY2" fmla="*/ 64982 h 2598096"/>
                <a:gd name="connsiteX3" fmla="*/ 1467486 w 2334322"/>
                <a:gd name="connsiteY3" fmla="*/ 15319 h 2598096"/>
                <a:gd name="connsiteX4" fmla="*/ 2030564 w 2334322"/>
                <a:gd name="connsiteY4" fmla="*/ 255950 h 2598096"/>
                <a:gd name="connsiteX5" fmla="*/ 2285633 w 2334322"/>
                <a:gd name="connsiteY5" fmla="*/ 640961 h 2598096"/>
                <a:gd name="connsiteX6" fmla="*/ 2328947 w 2334322"/>
                <a:gd name="connsiteY6" fmla="*/ 1021159 h 2598096"/>
                <a:gd name="connsiteX7" fmla="*/ 2213444 w 2334322"/>
                <a:gd name="connsiteY7" fmla="*/ 1382106 h 2598096"/>
                <a:gd name="connsiteX8" fmla="*/ 1631115 w 2334322"/>
                <a:gd name="connsiteY8" fmla="*/ 1954809 h 2598096"/>
                <a:gd name="connsiteX9" fmla="*/ 1501174 w 2334322"/>
                <a:gd name="connsiteY9" fmla="*/ 2099188 h 2598096"/>
                <a:gd name="connsiteX10" fmla="*/ 1462673 w 2334322"/>
                <a:gd name="connsiteY10" fmla="*/ 2277255 h 2598096"/>
                <a:gd name="connsiteX11" fmla="*/ 1409734 w 2334322"/>
                <a:gd name="connsiteY11" fmla="*/ 2445698 h 2598096"/>
                <a:gd name="connsiteX12" fmla="*/ 1289419 w 2334322"/>
                <a:gd name="connsiteY12" fmla="*/ 2561201 h 2598096"/>
                <a:gd name="connsiteX13" fmla="*/ 1058412 w 2334322"/>
                <a:gd name="connsiteY13" fmla="*/ 2590076 h 2598096"/>
                <a:gd name="connsiteX14" fmla="*/ 832219 w 2334322"/>
                <a:gd name="connsiteY14" fmla="*/ 2431260 h 2598096"/>
                <a:gd name="connsiteX15" fmla="*/ 784092 w 2334322"/>
                <a:gd name="connsiteY15" fmla="*/ 2171378 h 2598096"/>
                <a:gd name="connsiteX16" fmla="*/ 846656 w 2334322"/>
                <a:gd name="connsiteY16" fmla="*/ 1916308 h 2598096"/>
                <a:gd name="connsiteX17" fmla="*/ 991035 w 2334322"/>
                <a:gd name="connsiteY17" fmla="*/ 1656426 h 2598096"/>
                <a:gd name="connsiteX18" fmla="*/ 1308669 w 2334322"/>
                <a:gd name="connsiteY18" fmla="*/ 1358043 h 2598096"/>
                <a:gd name="connsiteX19" fmla="*/ 1539675 w 2334322"/>
                <a:gd name="connsiteY19" fmla="*/ 1141474 h 2598096"/>
                <a:gd name="connsiteX20" fmla="*/ 1626303 w 2334322"/>
                <a:gd name="connsiteY20" fmla="*/ 891218 h 2598096"/>
                <a:gd name="connsiteX21" fmla="*/ 1491549 w 2334322"/>
                <a:gd name="connsiteY21" fmla="*/ 679462 h 2598096"/>
                <a:gd name="connsiteX22" fmla="*/ 1246105 w 2334322"/>
                <a:gd name="connsiteY22" fmla="*/ 583209 h 2598096"/>
                <a:gd name="connsiteX23" fmla="*/ 995748 w 2334322"/>
                <a:gd name="connsiteY23" fmla="*/ 626423 h 2598096"/>
                <a:gd name="connsiteX24" fmla="*/ 822593 w 2334322"/>
                <a:gd name="connsiteY24" fmla="*/ 794965 h 2598096"/>
                <a:gd name="connsiteX25" fmla="*/ 727978 w 2334322"/>
                <a:gd name="connsiteY25" fmla="*/ 971595 h 2598096"/>
                <a:gd name="connsiteX26" fmla="*/ 675140 w 2334322"/>
                <a:gd name="connsiteY26" fmla="*/ 1146187 h 2598096"/>
                <a:gd name="connsiteX27" fmla="*/ 500147 w 2334322"/>
                <a:gd name="connsiteY27" fmla="*/ 1300291 h 2598096"/>
                <a:gd name="connsiteX28" fmla="*/ 196951 w 2334322"/>
                <a:gd name="connsiteY28" fmla="*/ 1290666 h 2598096"/>
                <a:gd name="connsiteX29" fmla="*/ 9259 w 2334322"/>
                <a:gd name="connsiteY29" fmla="*/ 1022896 h 2598096"/>
                <a:gd name="connsiteX30" fmla="*/ 42646 w 2334322"/>
                <a:gd name="connsiteY30" fmla="*/ 729794 h 2598096"/>
                <a:gd name="connsiteX0" fmla="*/ 42646 w 2334322"/>
                <a:gd name="connsiteY0" fmla="*/ 729794 h 2598096"/>
                <a:gd name="connsiteX1" fmla="*/ 249589 w 2334322"/>
                <a:gd name="connsiteY1" fmla="*/ 394180 h 2598096"/>
                <a:gd name="connsiteX2" fmla="*/ 742617 w 2334322"/>
                <a:gd name="connsiteY2" fmla="*/ 64982 h 2598096"/>
                <a:gd name="connsiteX3" fmla="*/ 1467486 w 2334322"/>
                <a:gd name="connsiteY3" fmla="*/ 15319 h 2598096"/>
                <a:gd name="connsiteX4" fmla="*/ 2030564 w 2334322"/>
                <a:gd name="connsiteY4" fmla="*/ 255950 h 2598096"/>
                <a:gd name="connsiteX5" fmla="*/ 2285633 w 2334322"/>
                <a:gd name="connsiteY5" fmla="*/ 640961 h 2598096"/>
                <a:gd name="connsiteX6" fmla="*/ 2328947 w 2334322"/>
                <a:gd name="connsiteY6" fmla="*/ 1021159 h 2598096"/>
                <a:gd name="connsiteX7" fmla="*/ 2213444 w 2334322"/>
                <a:gd name="connsiteY7" fmla="*/ 1382106 h 2598096"/>
                <a:gd name="connsiteX8" fmla="*/ 1631115 w 2334322"/>
                <a:gd name="connsiteY8" fmla="*/ 1954809 h 2598096"/>
                <a:gd name="connsiteX9" fmla="*/ 1501174 w 2334322"/>
                <a:gd name="connsiteY9" fmla="*/ 2099188 h 2598096"/>
                <a:gd name="connsiteX10" fmla="*/ 1462673 w 2334322"/>
                <a:gd name="connsiteY10" fmla="*/ 2277255 h 2598096"/>
                <a:gd name="connsiteX11" fmla="*/ 1409734 w 2334322"/>
                <a:gd name="connsiteY11" fmla="*/ 2445698 h 2598096"/>
                <a:gd name="connsiteX12" fmla="*/ 1289419 w 2334322"/>
                <a:gd name="connsiteY12" fmla="*/ 2561201 h 2598096"/>
                <a:gd name="connsiteX13" fmla="*/ 1058412 w 2334322"/>
                <a:gd name="connsiteY13" fmla="*/ 2590076 h 2598096"/>
                <a:gd name="connsiteX14" fmla="*/ 832219 w 2334322"/>
                <a:gd name="connsiteY14" fmla="*/ 2431260 h 2598096"/>
                <a:gd name="connsiteX15" fmla="*/ 784092 w 2334322"/>
                <a:gd name="connsiteY15" fmla="*/ 2171378 h 2598096"/>
                <a:gd name="connsiteX16" fmla="*/ 846656 w 2334322"/>
                <a:gd name="connsiteY16" fmla="*/ 1916308 h 2598096"/>
                <a:gd name="connsiteX17" fmla="*/ 991035 w 2334322"/>
                <a:gd name="connsiteY17" fmla="*/ 1656426 h 2598096"/>
                <a:gd name="connsiteX18" fmla="*/ 1308669 w 2334322"/>
                <a:gd name="connsiteY18" fmla="*/ 1358043 h 2598096"/>
                <a:gd name="connsiteX19" fmla="*/ 1539675 w 2334322"/>
                <a:gd name="connsiteY19" fmla="*/ 1141474 h 2598096"/>
                <a:gd name="connsiteX20" fmla="*/ 1626303 w 2334322"/>
                <a:gd name="connsiteY20" fmla="*/ 891218 h 2598096"/>
                <a:gd name="connsiteX21" fmla="*/ 1491549 w 2334322"/>
                <a:gd name="connsiteY21" fmla="*/ 679462 h 2598096"/>
                <a:gd name="connsiteX22" fmla="*/ 1246105 w 2334322"/>
                <a:gd name="connsiteY22" fmla="*/ 583209 h 2598096"/>
                <a:gd name="connsiteX23" fmla="*/ 995748 w 2334322"/>
                <a:gd name="connsiteY23" fmla="*/ 626423 h 2598096"/>
                <a:gd name="connsiteX24" fmla="*/ 822593 w 2334322"/>
                <a:gd name="connsiteY24" fmla="*/ 794965 h 2598096"/>
                <a:gd name="connsiteX25" fmla="*/ 727978 w 2334322"/>
                <a:gd name="connsiteY25" fmla="*/ 971595 h 2598096"/>
                <a:gd name="connsiteX26" fmla="*/ 675140 w 2334322"/>
                <a:gd name="connsiteY26" fmla="*/ 1146187 h 2598096"/>
                <a:gd name="connsiteX27" fmla="*/ 500147 w 2334322"/>
                <a:gd name="connsiteY27" fmla="*/ 1300291 h 2598096"/>
                <a:gd name="connsiteX28" fmla="*/ 196951 w 2334322"/>
                <a:gd name="connsiteY28" fmla="*/ 1290666 h 2598096"/>
                <a:gd name="connsiteX29" fmla="*/ 9259 w 2334322"/>
                <a:gd name="connsiteY29" fmla="*/ 1022896 h 2598096"/>
                <a:gd name="connsiteX30" fmla="*/ 42646 w 2334322"/>
                <a:gd name="connsiteY30" fmla="*/ 729794 h 2598096"/>
                <a:gd name="connsiteX0" fmla="*/ 42646 w 2334322"/>
                <a:gd name="connsiteY0" fmla="*/ 729794 h 2598096"/>
                <a:gd name="connsiteX1" fmla="*/ 249589 w 2334322"/>
                <a:gd name="connsiteY1" fmla="*/ 394180 h 2598096"/>
                <a:gd name="connsiteX2" fmla="*/ 742617 w 2334322"/>
                <a:gd name="connsiteY2" fmla="*/ 64982 h 2598096"/>
                <a:gd name="connsiteX3" fmla="*/ 1467486 w 2334322"/>
                <a:gd name="connsiteY3" fmla="*/ 15319 h 2598096"/>
                <a:gd name="connsiteX4" fmla="*/ 2030564 w 2334322"/>
                <a:gd name="connsiteY4" fmla="*/ 255950 h 2598096"/>
                <a:gd name="connsiteX5" fmla="*/ 2285633 w 2334322"/>
                <a:gd name="connsiteY5" fmla="*/ 640961 h 2598096"/>
                <a:gd name="connsiteX6" fmla="*/ 2328947 w 2334322"/>
                <a:gd name="connsiteY6" fmla="*/ 1021159 h 2598096"/>
                <a:gd name="connsiteX7" fmla="*/ 2213444 w 2334322"/>
                <a:gd name="connsiteY7" fmla="*/ 1382106 h 2598096"/>
                <a:gd name="connsiteX8" fmla="*/ 1631115 w 2334322"/>
                <a:gd name="connsiteY8" fmla="*/ 1954809 h 2598096"/>
                <a:gd name="connsiteX9" fmla="*/ 1501174 w 2334322"/>
                <a:gd name="connsiteY9" fmla="*/ 2099188 h 2598096"/>
                <a:gd name="connsiteX10" fmla="*/ 1462673 w 2334322"/>
                <a:gd name="connsiteY10" fmla="*/ 2277255 h 2598096"/>
                <a:gd name="connsiteX11" fmla="*/ 1409734 w 2334322"/>
                <a:gd name="connsiteY11" fmla="*/ 2445698 h 2598096"/>
                <a:gd name="connsiteX12" fmla="*/ 1289419 w 2334322"/>
                <a:gd name="connsiteY12" fmla="*/ 2561201 h 2598096"/>
                <a:gd name="connsiteX13" fmla="*/ 1058412 w 2334322"/>
                <a:gd name="connsiteY13" fmla="*/ 2590076 h 2598096"/>
                <a:gd name="connsiteX14" fmla="*/ 832219 w 2334322"/>
                <a:gd name="connsiteY14" fmla="*/ 2431260 h 2598096"/>
                <a:gd name="connsiteX15" fmla="*/ 784092 w 2334322"/>
                <a:gd name="connsiteY15" fmla="*/ 2171378 h 2598096"/>
                <a:gd name="connsiteX16" fmla="*/ 846656 w 2334322"/>
                <a:gd name="connsiteY16" fmla="*/ 1916308 h 2598096"/>
                <a:gd name="connsiteX17" fmla="*/ 991035 w 2334322"/>
                <a:gd name="connsiteY17" fmla="*/ 1656426 h 2598096"/>
                <a:gd name="connsiteX18" fmla="*/ 1308669 w 2334322"/>
                <a:gd name="connsiteY18" fmla="*/ 1358043 h 2598096"/>
                <a:gd name="connsiteX19" fmla="*/ 1539675 w 2334322"/>
                <a:gd name="connsiteY19" fmla="*/ 1141474 h 2598096"/>
                <a:gd name="connsiteX20" fmla="*/ 1626303 w 2334322"/>
                <a:gd name="connsiteY20" fmla="*/ 891218 h 2598096"/>
                <a:gd name="connsiteX21" fmla="*/ 1491549 w 2334322"/>
                <a:gd name="connsiteY21" fmla="*/ 679462 h 2598096"/>
                <a:gd name="connsiteX22" fmla="*/ 1246105 w 2334322"/>
                <a:gd name="connsiteY22" fmla="*/ 583209 h 2598096"/>
                <a:gd name="connsiteX23" fmla="*/ 995748 w 2334322"/>
                <a:gd name="connsiteY23" fmla="*/ 626423 h 2598096"/>
                <a:gd name="connsiteX24" fmla="*/ 822593 w 2334322"/>
                <a:gd name="connsiteY24" fmla="*/ 794965 h 2598096"/>
                <a:gd name="connsiteX25" fmla="*/ 727978 w 2334322"/>
                <a:gd name="connsiteY25" fmla="*/ 971595 h 2598096"/>
                <a:gd name="connsiteX26" fmla="*/ 675140 w 2334322"/>
                <a:gd name="connsiteY26" fmla="*/ 1146187 h 2598096"/>
                <a:gd name="connsiteX27" fmla="*/ 468397 w 2334322"/>
                <a:gd name="connsiteY27" fmla="*/ 1306641 h 2598096"/>
                <a:gd name="connsiteX28" fmla="*/ 196951 w 2334322"/>
                <a:gd name="connsiteY28" fmla="*/ 1290666 h 2598096"/>
                <a:gd name="connsiteX29" fmla="*/ 9259 w 2334322"/>
                <a:gd name="connsiteY29" fmla="*/ 1022896 h 2598096"/>
                <a:gd name="connsiteX30" fmla="*/ 42646 w 2334322"/>
                <a:gd name="connsiteY30" fmla="*/ 729794 h 2598096"/>
                <a:gd name="connsiteX0" fmla="*/ 42646 w 2334322"/>
                <a:gd name="connsiteY0" fmla="*/ 729794 h 2598096"/>
                <a:gd name="connsiteX1" fmla="*/ 249589 w 2334322"/>
                <a:gd name="connsiteY1" fmla="*/ 394180 h 2598096"/>
                <a:gd name="connsiteX2" fmla="*/ 742617 w 2334322"/>
                <a:gd name="connsiteY2" fmla="*/ 64982 h 2598096"/>
                <a:gd name="connsiteX3" fmla="*/ 1467486 w 2334322"/>
                <a:gd name="connsiteY3" fmla="*/ 15319 h 2598096"/>
                <a:gd name="connsiteX4" fmla="*/ 2030564 w 2334322"/>
                <a:gd name="connsiteY4" fmla="*/ 255950 h 2598096"/>
                <a:gd name="connsiteX5" fmla="*/ 2285633 w 2334322"/>
                <a:gd name="connsiteY5" fmla="*/ 640961 h 2598096"/>
                <a:gd name="connsiteX6" fmla="*/ 2328947 w 2334322"/>
                <a:gd name="connsiteY6" fmla="*/ 1021159 h 2598096"/>
                <a:gd name="connsiteX7" fmla="*/ 2213444 w 2334322"/>
                <a:gd name="connsiteY7" fmla="*/ 1382106 h 2598096"/>
                <a:gd name="connsiteX8" fmla="*/ 1631115 w 2334322"/>
                <a:gd name="connsiteY8" fmla="*/ 1954809 h 2598096"/>
                <a:gd name="connsiteX9" fmla="*/ 1501174 w 2334322"/>
                <a:gd name="connsiteY9" fmla="*/ 2099188 h 2598096"/>
                <a:gd name="connsiteX10" fmla="*/ 1462673 w 2334322"/>
                <a:gd name="connsiteY10" fmla="*/ 2277255 h 2598096"/>
                <a:gd name="connsiteX11" fmla="*/ 1409734 w 2334322"/>
                <a:gd name="connsiteY11" fmla="*/ 2445698 h 2598096"/>
                <a:gd name="connsiteX12" fmla="*/ 1289419 w 2334322"/>
                <a:gd name="connsiteY12" fmla="*/ 2561201 h 2598096"/>
                <a:gd name="connsiteX13" fmla="*/ 1058412 w 2334322"/>
                <a:gd name="connsiteY13" fmla="*/ 2590076 h 2598096"/>
                <a:gd name="connsiteX14" fmla="*/ 832219 w 2334322"/>
                <a:gd name="connsiteY14" fmla="*/ 2431260 h 2598096"/>
                <a:gd name="connsiteX15" fmla="*/ 784092 w 2334322"/>
                <a:gd name="connsiteY15" fmla="*/ 2171378 h 2598096"/>
                <a:gd name="connsiteX16" fmla="*/ 846656 w 2334322"/>
                <a:gd name="connsiteY16" fmla="*/ 1916308 h 2598096"/>
                <a:gd name="connsiteX17" fmla="*/ 991035 w 2334322"/>
                <a:gd name="connsiteY17" fmla="*/ 1656426 h 2598096"/>
                <a:gd name="connsiteX18" fmla="*/ 1308669 w 2334322"/>
                <a:gd name="connsiteY18" fmla="*/ 1358043 h 2598096"/>
                <a:gd name="connsiteX19" fmla="*/ 1539675 w 2334322"/>
                <a:gd name="connsiteY19" fmla="*/ 1141474 h 2598096"/>
                <a:gd name="connsiteX20" fmla="*/ 1626303 w 2334322"/>
                <a:gd name="connsiteY20" fmla="*/ 891218 h 2598096"/>
                <a:gd name="connsiteX21" fmla="*/ 1491549 w 2334322"/>
                <a:gd name="connsiteY21" fmla="*/ 679462 h 2598096"/>
                <a:gd name="connsiteX22" fmla="*/ 1246105 w 2334322"/>
                <a:gd name="connsiteY22" fmla="*/ 583209 h 2598096"/>
                <a:gd name="connsiteX23" fmla="*/ 995748 w 2334322"/>
                <a:gd name="connsiteY23" fmla="*/ 626423 h 2598096"/>
                <a:gd name="connsiteX24" fmla="*/ 822593 w 2334322"/>
                <a:gd name="connsiteY24" fmla="*/ 794965 h 2598096"/>
                <a:gd name="connsiteX25" fmla="*/ 727978 w 2334322"/>
                <a:gd name="connsiteY25" fmla="*/ 971595 h 2598096"/>
                <a:gd name="connsiteX26" fmla="*/ 675140 w 2334322"/>
                <a:gd name="connsiteY26" fmla="*/ 1146187 h 2598096"/>
                <a:gd name="connsiteX27" fmla="*/ 468397 w 2334322"/>
                <a:gd name="connsiteY27" fmla="*/ 1306641 h 2598096"/>
                <a:gd name="connsiteX28" fmla="*/ 196951 w 2334322"/>
                <a:gd name="connsiteY28" fmla="*/ 1290666 h 2598096"/>
                <a:gd name="connsiteX29" fmla="*/ 9259 w 2334322"/>
                <a:gd name="connsiteY29" fmla="*/ 1022896 h 2598096"/>
                <a:gd name="connsiteX30" fmla="*/ 42646 w 2334322"/>
                <a:gd name="connsiteY30" fmla="*/ 729794 h 2598096"/>
                <a:gd name="connsiteX0" fmla="*/ 40641 w 2332317"/>
                <a:gd name="connsiteY0" fmla="*/ 729794 h 2598096"/>
                <a:gd name="connsiteX1" fmla="*/ 247584 w 2332317"/>
                <a:gd name="connsiteY1" fmla="*/ 394180 h 2598096"/>
                <a:gd name="connsiteX2" fmla="*/ 740612 w 2332317"/>
                <a:gd name="connsiteY2" fmla="*/ 64982 h 2598096"/>
                <a:gd name="connsiteX3" fmla="*/ 1465481 w 2332317"/>
                <a:gd name="connsiteY3" fmla="*/ 15319 h 2598096"/>
                <a:gd name="connsiteX4" fmla="*/ 2028559 w 2332317"/>
                <a:gd name="connsiteY4" fmla="*/ 255950 h 2598096"/>
                <a:gd name="connsiteX5" fmla="*/ 2283628 w 2332317"/>
                <a:gd name="connsiteY5" fmla="*/ 640961 h 2598096"/>
                <a:gd name="connsiteX6" fmla="*/ 2326942 w 2332317"/>
                <a:gd name="connsiteY6" fmla="*/ 1021159 h 2598096"/>
                <a:gd name="connsiteX7" fmla="*/ 2211439 w 2332317"/>
                <a:gd name="connsiteY7" fmla="*/ 1382106 h 2598096"/>
                <a:gd name="connsiteX8" fmla="*/ 1629110 w 2332317"/>
                <a:gd name="connsiteY8" fmla="*/ 1954809 h 2598096"/>
                <a:gd name="connsiteX9" fmla="*/ 1499169 w 2332317"/>
                <a:gd name="connsiteY9" fmla="*/ 2099188 h 2598096"/>
                <a:gd name="connsiteX10" fmla="*/ 1460668 w 2332317"/>
                <a:gd name="connsiteY10" fmla="*/ 2277255 h 2598096"/>
                <a:gd name="connsiteX11" fmla="*/ 1407729 w 2332317"/>
                <a:gd name="connsiteY11" fmla="*/ 2445698 h 2598096"/>
                <a:gd name="connsiteX12" fmla="*/ 1287414 w 2332317"/>
                <a:gd name="connsiteY12" fmla="*/ 2561201 h 2598096"/>
                <a:gd name="connsiteX13" fmla="*/ 1056407 w 2332317"/>
                <a:gd name="connsiteY13" fmla="*/ 2590076 h 2598096"/>
                <a:gd name="connsiteX14" fmla="*/ 830214 w 2332317"/>
                <a:gd name="connsiteY14" fmla="*/ 2431260 h 2598096"/>
                <a:gd name="connsiteX15" fmla="*/ 782087 w 2332317"/>
                <a:gd name="connsiteY15" fmla="*/ 2171378 h 2598096"/>
                <a:gd name="connsiteX16" fmla="*/ 844651 w 2332317"/>
                <a:gd name="connsiteY16" fmla="*/ 1916308 h 2598096"/>
                <a:gd name="connsiteX17" fmla="*/ 989030 w 2332317"/>
                <a:gd name="connsiteY17" fmla="*/ 1656426 h 2598096"/>
                <a:gd name="connsiteX18" fmla="*/ 1306664 w 2332317"/>
                <a:gd name="connsiteY18" fmla="*/ 1358043 h 2598096"/>
                <a:gd name="connsiteX19" fmla="*/ 1537670 w 2332317"/>
                <a:gd name="connsiteY19" fmla="*/ 1141474 h 2598096"/>
                <a:gd name="connsiteX20" fmla="*/ 1624298 w 2332317"/>
                <a:gd name="connsiteY20" fmla="*/ 891218 h 2598096"/>
                <a:gd name="connsiteX21" fmla="*/ 1489544 w 2332317"/>
                <a:gd name="connsiteY21" fmla="*/ 679462 h 2598096"/>
                <a:gd name="connsiteX22" fmla="*/ 1244100 w 2332317"/>
                <a:gd name="connsiteY22" fmla="*/ 583209 h 2598096"/>
                <a:gd name="connsiteX23" fmla="*/ 993743 w 2332317"/>
                <a:gd name="connsiteY23" fmla="*/ 626423 h 2598096"/>
                <a:gd name="connsiteX24" fmla="*/ 820588 w 2332317"/>
                <a:gd name="connsiteY24" fmla="*/ 794965 h 2598096"/>
                <a:gd name="connsiteX25" fmla="*/ 725973 w 2332317"/>
                <a:gd name="connsiteY25" fmla="*/ 971595 h 2598096"/>
                <a:gd name="connsiteX26" fmla="*/ 673135 w 2332317"/>
                <a:gd name="connsiteY26" fmla="*/ 1146187 h 2598096"/>
                <a:gd name="connsiteX27" fmla="*/ 466392 w 2332317"/>
                <a:gd name="connsiteY27" fmla="*/ 1306641 h 2598096"/>
                <a:gd name="connsiteX28" fmla="*/ 166371 w 2332317"/>
                <a:gd name="connsiteY28" fmla="*/ 1262091 h 2598096"/>
                <a:gd name="connsiteX29" fmla="*/ 7254 w 2332317"/>
                <a:gd name="connsiteY29" fmla="*/ 1022896 h 2598096"/>
                <a:gd name="connsiteX30" fmla="*/ 40641 w 2332317"/>
                <a:gd name="connsiteY30" fmla="*/ 729794 h 2598096"/>
                <a:gd name="connsiteX0" fmla="*/ 40641 w 2332317"/>
                <a:gd name="connsiteY0" fmla="*/ 729794 h 2598096"/>
                <a:gd name="connsiteX1" fmla="*/ 247584 w 2332317"/>
                <a:gd name="connsiteY1" fmla="*/ 394180 h 2598096"/>
                <a:gd name="connsiteX2" fmla="*/ 740612 w 2332317"/>
                <a:gd name="connsiteY2" fmla="*/ 64982 h 2598096"/>
                <a:gd name="connsiteX3" fmla="*/ 1465481 w 2332317"/>
                <a:gd name="connsiteY3" fmla="*/ 15319 h 2598096"/>
                <a:gd name="connsiteX4" fmla="*/ 2028559 w 2332317"/>
                <a:gd name="connsiteY4" fmla="*/ 255950 h 2598096"/>
                <a:gd name="connsiteX5" fmla="*/ 2283628 w 2332317"/>
                <a:gd name="connsiteY5" fmla="*/ 640961 h 2598096"/>
                <a:gd name="connsiteX6" fmla="*/ 2326942 w 2332317"/>
                <a:gd name="connsiteY6" fmla="*/ 1021159 h 2598096"/>
                <a:gd name="connsiteX7" fmla="*/ 2211439 w 2332317"/>
                <a:gd name="connsiteY7" fmla="*/ 1382106 h 2598096"/>
                <a:gd name="connsiteX8" fmla="*/ 1629110 w 2332317"/>
                <a:gd name="connsiteY8" fmla="*/ 1954809 h 2598096"/>
                <a:gd name="connsiteX9" fmla="*/ 1499169 w 2332317"/>
                <a:gd name="connsiteY9" fmla="*/ 2099188 h 2598096"/>
                <a:gd name="connsiteX10" fmla="*/ 1460668 w 2332317"/>
                <a:gd name="connsiteY10" fmla="*/ 2277255 h 2598096"/>
                <a:gd name="connsiteX11" fmla="*/ 1407729 w 2332317"/>
                <a:gd name="connsiteY11" fmla="*/ 2445698 h 2598096"/>
                <a:gd name="connsiteX12" fmla="*/ 1287414 w 2332317"/>
                <a:gd name="connsiteY12" fmla="*/ 2561201 h 2598096"/>
                <a:gd name="connsiteX13" fmla="*/ 1056407 w 2332317"/>
                <a:gd name="connsiteY13" fmla="*/ 2590076 h 2598096"/>
                <a:gd name="connsiteX14" fmla="*/ 830214 w 2332317"/>
                <a:gd name="connsiteY14" fmla="*/ 2431260 h 2598096"/>
                <a:gd name="connsiteX15" fmla="*/ 782087 w 2332317"/>
                <a:gd name="connsiteY15" fmla="*/ 2171378 h 2598096"/>
                <a:gd name="connsiteX16" fmla="*/ 844651 w 2332317"/>
                <a:gd name="connsiteY16" fmla="*/ 1916308 h 2598096"/>
                <a:gd name="connsiteX17" fmla="*/ 989030 w 2332317"/>
                <a:gd name="connsiteY17" fmla="*/ 1656426 h 2598096"/>
                <a:gd name="connsiteX18" fmla="*/ 1306664 w 2332317"/>
                <a:gd name="connsiteY18" fmla="*/ 1358043 h 2598096"/>
                <a:gd name="connsiteX19" fmla="*/ 1537670 w 2332317"/>
                <a:gd name="connsiteY19" fmla="*/ 1141474 h 2598096"/>
                <a:gd name="connsiteX20" fmla="*/ 1624298 w 2332317"/>
                <a:gd name="connsiteY20" fmla="*/ 891218 h 2598096"/>
                <a:gd name="connsiteX21" fmla="*/ 1489544 w 2332317"/>
                <a:gd name="connsiteY21" fmla="*/ 679462 h 2598096"/>
                <a:gd name="connsiteX22" fmla="*/ 1244100 w 2332317"/>
                <a:gd name="connsiteY22" fmla="*/ 583209 h 2598096"/>
                <a:gd name="connsiteX23" fmla="*/ 993743 w 2332317"/>
                <a:gd name="connsiteY23" fmla="*/ 626423 h 2598096"/>
                <a:gd name="connsiteX24" fmla="*/ 820588 w 2332317"/>
                <a:gd name="connsiteY24" fmla="*/ 794965 h 2598096"/>
                <a:gd name="connsiteX25" fmla="*/ 725973 w 2332317"/>
                <a:gd name="connsiteY25" fmla="*/ 971595 h 2598096"/>
                <a:gd name="connsiteX26" fmla="*/ 673135 w 2332317"/>
                <a:gd name="connsiteY26" fmla="*/ 1146187 h 2598096"/>
                <a:gd name="connsiteX27" fmla="*/ 466392 w 2332317"/>
                <a:gd name="connsiteY27" fmla="*/ 1306641 h 2598096"/>
                <a:gd name="connsiteX28" fmla="*/ 166371 w 2332317"/>
                <a:gd name="connsiteY28" fmla="*/ 1262091 h 2598096"/>
                <a:gd name="connsiteX29" fmla="*/ 7254 w 2332317"/>
                <a:gd name="connsiteY29" fmla="*/ 1022896 h 2598096"/>
                <a:gd name="connsiteX30" fmla="*/ 40641 w 2332317"/>
                <a:gd name="connsiteY30" fmla="*/ 729794 h 2598096"/>
                <a:gd name="connsiteX0" fmla="*/ 1350 w 2326413"/>
                <a:gd name="connsiteY0" fmla="*/ 1022896 h 2598096"/>
                <a:gd name="connsiteX1" fmla="*/ 241680 w 2326413"/>
                <a:gd name="connsiteY1" fmla="*/ 394180 h 2598096"/>
                <a:gd name="connsiteX2" fmla="*/ 734708 w 2326413"/>
                <a:gd name="connsiteY2" fmla="*/ 64982 h 2598096"/>
                <a:gd name="connsiteX3" fmla="*/ 1459577 w 2326413"/>
                <a:gd name="connsiteY3" fmla="*/ 15319 h 2598096"/>
                <a:gd name="connsiteX4" fmla="*/ 2022655 w 2326413"/>
                <a:gd name="connsiteY4" fmla="*/ 255950 h 2598096"/>
                <a:gd name="connsiteX5" fmla="*/ 2277724 w 2326413"/>
                <a:gd name="connsiteY5" fmla="*/ 640961 h 2598096"/>
                <a:gd name="connsiteX6" fmla="*/ 2321038 w 2326413"/>
                <a:gd name="connsiteY6" fmla="*/ 1021159 h 2598096"/>
                <a:gd name="connsiteX7" fmla="*/ 2205535 w 2326413"/>
                <a:gd name="connsiteY7" fmla="*/ 1382106 h 2598096"/>
                <a:gd name="connsiteX8" fmla="*/ 1623206 w 2326413"/>
                <a:gd name="connsiteY8" fmla="*/ 1954809 h 2598096"/>
                <a:gd name="connsiteX9" fmla="*/ 1493265 w 2326413"/>
                <a:gd name="connsiteY9" fmla="*/ 2099188 h 2598096"/>
                <a:gd name="connsiteX10" fmla="*/ 1454764 w 2326413"/>
                <a:gd name="connsiteY10" fmla="*/ 2277255 h 2598096"/>
                <a:gd name="connsiteX11" fmla="*/ 1401825 w 2326413"/>
                <a:gd name="connsiteY11" fmla="*/ 2445698 h 2598096"/>
                <a:gd name="connsiteX12" fmla="*/ 1281510 w 2326413"/>
                <a:gd name="connsiteY12" fmla="*/ 2561201 h 2598096"/>
                <a:gd name="connsiteX13" fmla="*/ 1050503 w 2326413"/>
                <a:gd name="connsiteY13" fmla="*/ 2590076 h 2598096"/>
                <a:gd name="connsiteX14" fmla="*/ 824310 w 2326413"/>
                <a:gd name="connsiteY14" fmla="*/ 2431260 h 2598096"/>
                <a:gd name="connsiteX15" fmla="*/ 776183 w 2326413"/>
                <a:gd name="connsiteY15" fmla="*/ 2171378 h 2598096"/>
                <a:gd name="connsiteX16" fmla="*/ 838747 w 2326413"/>
                <a:gd name="connsiteY16" fmla="*/ 1916308 h 2598096"/>
                <a:gd name="connsiteX17" fmla="*/ 983126 w 2326413"/>
                <a:gd name="connsiteY17" fmla="*/ 1656426 h 2598096"/>
                <a:gd name="connsiteX18" fmla="*/ 1300760 w 2326413"/>
                <a:gd name="connsiteY18" fmla="*/ 1358043 h 2598096"/>
                <a:gd name="connsiteX19" fmla="*/ 1531766 w 2326413"/>
                <a:gd name="connsiteY19" fmla="*/ 1141474 h 2598096"/>
                <a:gd name="connsiteX20" fmla="*/ 1618394 w 2326413"/>
                <a:gd name="connsiteY20" fmla="*/ 891218 h 2598096"/>
                <a:gd name="connsiteX21" fmla="*/ 1483640 w 2326413"/>
                <a:gd name="connsiteY21" fmla="*/ 679462 h 2598096"/>
                <a:gd name="connsiteX22" fmla="*/ 1238196 w 2326413"/>
                <a:gd name="connsiteY22" fmla="*/ 583209 h 2598096"/>
                <a:gd name="connsiteX23" fmla="*/ 987839 w 2326413"/>
                <a:gd name="connsiteY23" fmla="*/ 626423 h 2598096"/>
                <a:gd name="connsiteX24" fmla="*/ 814684 w 2326413"/>
                <a:gd name="connsiteY24" fmla="*/ 794965 h 2598096"/>
                <a:gd name="connsiteX25" fmla="*/ 720069 w 2326413"/>
                <a:gd name="connsiteY25" fmla="*/ 971595 h 2598096"/>
                <a:gd name="connsiteX26" fmla="*/ 667231 w 2326413"/>
                <a:gd name="connsiteY26" fmla="*/ 1146187 h 2598096"/>
                <a:gd name="connsiteX27" fmla="*/ 460488 w 2326413"/>
                <a:gd name="connsiteY27" fmla="*/ 1306641 h 2598096"/>
                <a:gd name="connsiteX28" fmla="*/ 160467 w 2326413"/>
                <a:gd name="connsiteY28" fmla="*/ 1262091 h 2598096"/>
                <a:gd name="connsiteX29" fmla="*/ 1350 w 2326413"/>
                <a:gd name="connsiteY29" fmla="*/ 1022896 h 2598096"/>
                <a:gd name="connsiteX0" fmla="*/ 1350 w 2326413"/>
                <a:gd name="connsiteY0" fmla="*/ 1022896 h 2598096"/>
                <a:gd name="connsiteX1" fmla="*/ 241680 w 2326413"/>
                <a:gd name="connsiteY1" fmla="*/ 394180 h 2598096"/>
                <a:gd name="connsiteX2" fmla="*/ 734708 w 2326413"/>
                <a:gd name="connsiteY2" fmla="*/ 64982 h 2598096"/>
                <a:gd name="connsiteX3" fmla="*/ 1459577 w 2326413"/>
                <a:gd name="connsiteY3" fmla="*/ 15319 h 2598096"/>
                <a:gd name="connsiteX4" fmla="*/ 2022655 w 2326413"/>
                <a:gd name="connsiteY4" fmla="*/ 255950 h 2598096"/>
                <a:gd name="connsiteX5" fmla="*/ 2277724 w 2326413"/>
                <a:gd name="connsiteY5" fmla="*/ 640961 h 2598096"/>
                <a:gd name="connsiteX6" fmla="*/ 2321038 w 2326413"/>
                <a:gd name="connsiteY6" fmla="*/ 1021159 h 2598096"/>
                <a:gd name="connsiteX7" fmla="*/ 2205535 w 2326413"/>
                <a:gd name="connsiteY7" fmla="*/ 1382106 h 2598096"/>
                <a:gd name="connsiteX8" fmla="*/ 1623206 w 2326413"/>
                <a:gd name="connsiteY8" fmla="*/ 1954809 h 2598096"/>
                <a:gd name="connsiteX9" fmla="*/ 1493265 w 2326413"/>
                <a:gd name="connsiteY9" fmla="*/ 2099188 h 2598096"/>
                <a:gd name="connsiteX10" fmla="*/ 1454764 w 2326413"/>
                <a:gd name="connsiteY10" fmla="*/ 2277255 h 2598096"/>
                <a:gd name="connsiteX11" fmla="*/ 1401825 w 2326413"/>
                <a:gd name="connsiteY11" fmla="*/ 2445698 h 2598096"/>
                <a:gd name="connsiteX12" fmla="*/ 1281510 w 2326413"/>
                <a:gd name="connsiteY12" fmla="*/ 2561201 h 2598096"/>
                <a:gd name="connsiteX13" fmla="*/ 1050503 w 2326413"/>
                <a:gd name="connsiteY13" fmla="*/ 2590076 h 2598096"/>
                <a:gd name="connsiteX14" fmla="*/ 824310 w 2326413"/>
                <a:gd name="connsiteY14" fmla="*/ 2431260 h 2598096"/>
                <a:gd name="connsiteX15" fmla="*/ 776183 w 2326413"/>
                <a:gd name="connsiteY15" fmla="*/ 2171378 h 2598096"/>
                <a:gd name="connsiteX16" fmla="*/ 838747 w 2326413"/>
                <a:gd name="connsiteY16" fmla="*/ 1916308 h 2598096"/>
                <a:gd name="connsiteX17" fmla="*/ 983126 w 2326413"/>
                <a:gd name="connsiteY17" fmla="*/ 1656426 h 2598096"/>
                <a:gd name="connsiteX18" fmla="*/ 1300760 w 2326413"/>
                <a:gd name="connsiteY18" fmla="*/ 1358043 h 2598096"/>
                <a:gd name="connsiteX19" fmla="*/ 1531766 w 2326413"/>
                <a:gd name="connsiteY19" fmla="*/ 1141474 h 2598096"/>
                <a:gd name="connsiteX20" fmla="*/ 1618394 w 2326413"/>
                <a:gd name="connsiteY20" fmla="*/ 891218 h 2598096"/>
                <a:gd name="connsiteX21" fmla="*/ 1483640 w 2326413"/>
                <a:gd name="connsiteY21" fmla="*/ 679462 h 2598096"/>
                <a:gd name="connsiteX22" fmla="*/ 1238196 w 2326413"/>
                <a:gd name="connsiteY22" fmla="*/ 583209 h 2598096"/>
                <a:gd name="connsiteX23" fmla="*/ 987839 w 2326413"/>
                <a:gd name="connsiteY23" fmla="*/ 626423 h 2598096"/>
                <a:gd name="connsiteX24" fmla="*/ 814684 w 2326413"/>
                <a:gd name="connsiteY24" fmla="*/ 794965 h 2598096"/>
                <a:gd name="connsiteX25" fmla="*/ 720069 w 2326413"/>
                <a:gd name="connsiteY25" fmla="*/ 971595 h 2598096"/>
                <a:gd name="connsiteX26" fmla="*/ 667231 w 2326413"/>
                <a:gd name="connsiteY26" fmla="*/ 1146187 h 2598096"/>
                <a:gd name="connsiteX27" fmla="*/ 460488 w 2326413"/>
                <a:gd name="connsiteY27" fmla="*/ 1306641 h 2598096"/>
                <a:gd name="connsiteX28" fmla="*/ 160467 w 2326413"/>
                <a:gd name="connsiteY28" fmla="*/ 1262091 h 2598096"/>
                <a:gd name="connsiteX29" fmla="*/ 1350 w 2326413"/>
                <a:gd name="connsiteY29" fmla="*/ 1022896 h 2598096"/>
                <a:gd name="connsiteX0" fmla="*/ 3647 w 2328710"/>
                <a:gd name="connsiteY0" fmla="*/ 1022896 h 2598096"/>
                <a:gd name="connsiteX1" fmla="*/ 243977 w 2328710"/>
                <a:gd name="connsiteY1" fmla="*/ 394180 h 2598096"/>
                <a:gd name="connsiteX2" fmla="*/ 737005 w 2328710"/>
                <a:gd name="connsiteY2" fmla="*/ 64982 h 2598096"/>
                <a:gd name="connsiteX3" fmla="*/ 1461874 w 2328710"/>
                <a:gd name="connsiteY3" fmla="*/ 15319 h 2598096"/>
                <a:gd name="connsiteX4" fmla="*/ 2024952 w 2328710"/>
                <a:gd name="connsiteY4" fmla="*/ 255950 h 2598096"/>
                <a:gd name="connsiteX5" fmla="*/ 2280021 w 2328710"/>
                <a:gd name="connsiteY5" fmla="*/ 640961 h 2598096"/>
                <a:gd name="connsiteX6" fmla="*/ 2323335 w 2328710"/>
                <a:gd name="connsiteY6" fmla="*/ 1021159 h 2598096"/>
                <a:gd name="connsiteX7" fmla="*/ 2207832 w 2328710"/>
                <a:gd name="connsiteY7" fmla="*/ 1382106 h 2598096"/>
                <a:gd name="connsiteX8" fmla="*/ 1625503 w 2328710"/>
                <a:gd name="connsiteY8" fmla="*/ 1954809 h 2598096"/>
                <a:gd name="connsiteX9" fmla="*/ 1495562 w 2328710"/>
                <a:gd name="connsiteY9" fmla="*/ 2099188 h 2598096"/>
                <a:gd name="connsiteX10" fmla="*/ 1457061 w 2328710"/>
                <a:gd name="connsiteY10" fmla="*/ 2277255 h 2598096"/>
                <a:gd name="connsiteX11" fmla="*/ 1404122 w 2328710"/>
                <a:gd name="connsiteY11" fmla="*/ 2445698 h 2598096"/>
                <a:gd name="connsiteX12" fmla="*/ 1283807 w 2328710"/>
                <a:gd name="connsiteY12" fmla="*/ 2561201 h 2598096"/>
                <a:gd name="connsiteX13" fmla="*/ 1052800 w 2328710"/>
                <a:gd name="connsiteY13" fmla="*/ 2590076 h 2598096"/>
                <a:gd name="connsiteX14" fmla="*/ 826607 w 2328710"/>
                <a:gd name="connsiteY14" fmla="*/ 2431260 h 2598096"/>
                <a:gd name="connsiteX15" fmla="*/ 778480 w 2328710"/>
                <a:gd name="connsiteY15" fmla="*/ 2171378 h 2598096"/>
                <a:gd name="connsiteX16" fmla="*/ 841044 w 2328710"/>
                <a:gd name="connsiteY16" fmla="*/ 1916308 h 2598096"/>
                <a:gd name="connsiteX17" fmla="*/ 985423 w 2328710"/>
                <a:gd name="connsiteY17" fmla="*/ 1656426 h 2598096"/>
                <a:gd name="connsiteX18" fmla="*/ 1303057 w 2328710"/>
                <a:gd name="connsiteY18" fmla="*/ 1358043 h 2598096"/>
                <a:gd name="connsiteX19" fmla="*/ 1534063 w 2328710"/>
                <a:gd name="connsiteY19" fmla="*/ 1141474 h 2598096"/>
                <a:gd name="connsiteX20" fmla="*/ 1620691 w 2328710"/>
                <a:gd name="connsiteY20" fmla="*/ 891218 h 2598096"/>
                <a:gd name="connsiteX21" fmla="*/ 1485937 w 2328710"/>
                <a:gd name="connsiteY21" fmla="*/ 679462 h 2598096"/>
                <a:gd name="connsiteX22" fmla="*/ 1240493 w 2328710"/>
                <a:gd name="connsiteY22" fmla="*/ 583209 h 2598096"/>
                <a:gd name="connsiteX23" fmla="*/ 990136 w 2328710"/>
                <a:gd name="connsiteY23" fmla="*/ 626423 h 2598096"/>
                <a:gd name="connsiteX24" fmla="*/ 816981 w 2328710"/>
                <a:gd name="connsiteY24" fmla="*/ 794965 h 2598096"/>
                <a:gd name="connsiteX25" fmla="*/ 722366 w 2328710"/>
                <a:gd name="connsiteY25" fmla="*/ 971595 h 2598096"/>
                <a:gd name="connsiteX26" fmla="*/ 669528 w 2328710"/>
                <a:gd name="connsiteY26" fmla="*/ 1146187 h 2598096"/>
                <a:gd name="connsiteX27" fmla="*/ 462785 w 2328710"/>
                <a:gd name="connsiteY27" fmla="*/ 1306641 h 2598096"/>
                <a:gd name="connsiteX28" fmla="*/ 162764 w 2328710"/>
                <a:gd name="connsiteY28" fmla="*/ 1262091 h 2598096"/>
                <a:gd name="connsiteX29" fmla="*/ 3647 w 2328710"/>
                <a:gd name="connsiteY29" fmla="*/ 1022896 h 2598096"/>
                <a:gd name="connsiteX0" fmla="*/ 5410 w 2330473"/>
                <a:gd name="connsiteY0" fmla="*/ 1022896 h 2598096"/>
                <a:gd name="connsiteX1" fmla="*/ 245740 w 2330473"/>
                <a:gd name="connsiteY1" fmla="*/ 394180 h 2598096"/>
                <a:gd name="connsiteX2" fmla="*/ 738768 w 2330473"/>
                <a:gd name="connsiteY2" fmla="*/ 64982 h 2598096"/>
                <a:gd name="connsiteX3" fmla="*/ 1463637 w 2330473"/>
                <a:gd name="connsiteY3" fmla="*/ 15319 h 2598096"/>
                <a:gd name="connsiteX4" fmla="*/ 2026715 w 2330473"/>
                <a:gd name="connsiteY4" fmla="*/ 255950 h 2598096"/>
                <a:gd name="connsiteX5" fmla="*/ 2281784 w 2330473"/>
                <a:gd name="connsiteY5" fmla="*/ 640961 h 2598096"/>
                <a:gd name="connsiteX6" fmla="*/ 2325098 w 2330473"/>
                <a:gd name="connsiteY6" fmla="*/ 1021159 h 2598096"/>
                <a:gd name="connsiteX7" fmla="*/ 2209595 w 2330473"/>
                <a:gd name="connsiteY7" fmla="*/ 1382106 h 2598096"/>
                <a:gd name="connsiteX8" fmla="*/ 1627266 w 2330473"/>
                <a:gd name="connsiteY8" fmla="*/ 1954809 h 2598096"/>
                <a:gd name="connsiteX9" fmla="*/ 1497325 w 2330473"/>
                <a:gd name="connsiteY9" fmla="*/ 2099188 h 2598096"/>
                <a:gd name="connsiteX10" fmla="*/ 1458824 w 2330473"/>
                <a:gd name="connsiteY10" fmla="*/ 2277255 h 2598096"/>
                <a:gd name="connsiteX11" fmla="*/ 1405885 w 2330473"/>
                <a:gd name="connsiteY11" fmla="*/ 2445698 h 2598096"/>
                <a:gd name="connsiteX12" fmla="*/ 1285570 w 2330473"/>
                <a:gd name="connsiteY12" fmla="*/ 2561201 h 2598096"/>
                <a:gd name="connsiteX13" fmla="*/ 1054563 w 2330473"/>
                <a:gd name="connsiteY13" fmla="*/ 2590076 h 2598096"/>
                <a:gd name="connsiteX14" fmla="*/ 828370 w 2330473"/>
                <a:gd name="connsiteY14" fmla="*/ 2431260 h 2598096"/>
                <a:gd name="connsiteX15" fmla="*/ 780243 w 2330473"/>
                <a:gd name="connsiteY15" fmla="*/ 2171378 h 2598096"/>
                <a:gd name="connsiteX16" fmla="*/ 842807 w 2330473"/>
                <a:gd name="connsiteY16" fmla="*/ 1916308 h 2598096"/>
                <a:gd name="connsiteX17" fmla="*/ 987186 w 2330473"/>
                <a:gd name="connsiteY17" fmla="*/ 1656426 h 2598096"/>
                <a:gd name="connsiteX18" fmla="*/ 1304820 w 2330473"/>
                <a:gd name="connsiteY18" fmla="*/ 1358043 h 2598096"/>
                <a:gd name="connsiteX19" fmla="*/ 1535826 w 2330473"/>
                <a:gd name="connsiteY19" fmla="*/ 1141474 h 2598096"/>
                <a:gd name="connsiteX20" fmla="*/ 1622454 w 2330473"/>
                <a:gd name="connsiteY20" fmla="*/ 891218 h 2598096"/>
                <a:gd name="connsiteX21" fmla="*/ 1487700 w 2330473"/>
                <a:gd name="connsiteY21" fmla="*/ 679462 h 2598096"/>
                <a:gd name="connsiteX22" fmla="*/ 1242256 w 2330473"/>
                <a:gd name="connsiteY22" fmla="*/ 583209 h 2598096"/>
                <a:gd name="connsiteX23" fmla="*/ 991899 w 2330473"/>
                <a:gd name="connsiteY23" fmla="*/ 626423 h 2598096"/>
                <a:gd name="connsiteX24" fmla="*/ 818744 w 2330473"/>
                <a:gd name="connsiteY24" fmla="*/ 794965 h 2598096"/>
                <a:gd name="connsiteX25" fmla="*/ 724129 w 2330473"/>
                <a:gd name="connsiteY25" fmla="*/ 971595 h 2598096"/>
                <a:gd name="connsiteX26" fmla="*/ 671291 w 2330473"/>
                <a:gd name="connsiteY26" fmla="*/ 1146187 h 2598096"/>
                <a:gd name="connsiteX27" fmla="*/ 464548 w 2330473"/>
                <a:gd name="connsiteY27" fmla="*/ 1306641 h 2598096"/>
                <a:gd name="connsiteX28" fmla="*/ 164527 w 2330473"/>
                <a:gd name="connsiteY28" fmla="*/ 1262091 h 2598096"/>
                <a:gd name="connsiteX29" fmla="*/ 5410 w 2330473"/>
                <a:gd name="connsiteY29" fmla="*/ 1022896 h 2598096"/>
                <a:gd name="connsiteX0" fmla="*/ 5410 w 2330473"/>
                <a:gd name="connsiteY0" fmla="*/ 1022896 h 2598096"/>
                <a:gd name="connsiteX1" fmla="*/ 245740 w 2330473"/>
                <a:gd name="connsiteY1" fmla="*/ 394180 h 2598096"/>
                <a:gd name="connsiteX2" fmla="*/ 738768 w 2330473"/>
                <a:gd name="connsiteY2" fmla="*/ 64982 h 2598096"/>
                <a:gd name="connsiteX3" fmla="*/ 1463637 w 2330473"/>
                <a:gd name="connsiteY3" fmla="*/ 15319 h 2598096"/>
                <a:gd name="connsiteX4" fmla="*/ 2026715 w 2330473"/>
                <a:gd name="connsiteY4" fmla="*/ 255950 h 2598096"/>
                <a:gd name="connsiteX5" fmla="*/ 2281784 w 2330473"/>
                <a:gd name="connsiteY5" fmla="*/ 640961 h 2598096"/>
                <a:gd name="connsiteX6" fmla="*/ 2325098 w 2330473"/>
                <a:gd name="connsiteY6" fmla="*/ 1021159 h 2598096"/>
                <a:gd name="connsiteX7" fmla="*/ 2209595 w 2330473"/>
                <a:gd name="connsiteY7" fmla="*/ 1382106 h 2598096"/>
                <a:gd name="connsiteX8" fmla="*/ 1627266 w 2330473"/>
                <a:gd name="connsiteY8" fmla="*/ 1954809 h 2598096"/>
                <a:gd name="connsiteX9" fmla="*/ 1497325 w 2330473"/>
                <a:gd name="connsiteY9" fmla="*/ 2099188 h 2598096"/>
                <a:gd name="connsiteX10" fmla="*/ 1458824 w 2330473"/>
                <a:gd name="connsiteY10" fmla="*/ 2277255 h 2598096"/>
                <a:gd name="connsiteX11" fmla="*/ 1405885 w 2330473"/>
                <a:gd name="connsiteY11" fmla="*/ 2445698 h 2598096"/>
                <a:gd name="connsiteX12" fmla="*/ 1285570 w 2330473"/>
                <a:gd name="connsiteY12" fmla="*/ 2561201 h 2598096"/>
                <a:gd name="connsiteX13" fmla="*/ 1054563 w 2330473"/>
                <a:gd name="connsiteY13" fmla="*/ 2590076 h 2598096"/>
                <a:gd name="connsiteX14" fmla="*/ 828370 w 2330473"/>
                <a:gd name="connsiteY14" fmla="*/ 2431260 h 2598096"/>
                <a:gd name="connsiteX15" fmla="*/ 780243 w 2330473"/>
                <a:gd name="connsiteY15" fmla="*/ 2171378 h 2598096"/>
                <a:gd name="connsiteX16" fmla="*/ 842807 w 2330473"/>
                <a:gd name="connsiteY16" fmla="*/ 1916308 h 2598096"/>
                <a:gd name="connsiteX17" fmla="*/ 987186 w 2330473"/>
                <a:gd name="connsiteY17" fmla="*/ 1656426 h 2598096"/>
                <a:gd name="connsiteX18" fmla="*/ 1304820 w 2330473"/>
                <a:gd name="connsiteY18" fmla="*/ 1358043 h 2598096"/>
                <a:gd name="connsiteX19" fmla="*/ 1535826 w 2330473"/>
                <a:gd name="connsiteY19" fmla="*/ 1141474 h 2598096"/>
                <a:gd name="connsiteX20" fmla="*/ 1622454 w 2330473"/>
                <a:gd name="connsiteY20" fmla="*/ 891218 h 2598096"/>
                <a:gd name="connsiteX21" fmla="*/ 1487700 w 2330473"/>
                <a:gd name="connsiteY21" fmla="*/ 679462 h 2598096"/>
                <a:gd name="connsiteX22" fmla="*/ 1242256 w 2330473"/>
                <a:gd name="connsiteY22" fmla="*/ 583209 h 2598096"/>
                <a:gd name="connsiteX23" fmla="*/ 991899 w 2330473"/>
                <a:gd name="connsiteY23" fmla="*/ 626423 h 2598096"/>
                <a:gd name="connsiteX24" fmla="*/ 818744 w 2330473"/>
                <a:gd name="connsiteY24" fmla="*/ 794965 h 2598096"/>
                <a:gd name="connsiteX25" fmla="*/ 724129 w 2330473"/>
                <a:gd name="connsiteY25" fmla="*/ 971595 h 2598096"/>
                <a:gd name="connsiteX26" fmla="*/ 671291 w 2330473"/>
                <a:gd name="connsiteY26" fmla="*/ 1146187 h 2598096"/>
                <a:gd name="connsiteX27" fmla="*/ 464548 w 2330473"/>
                <a:gd name="connsiteY27" fmla="*/ 1306641 h 2598096"/>
                <a:gd name="connsiteX28" fmla="*/ 164527 w 2330473"/>
                <a:gd name="connsiteY28" fmla="*/ 1262091 h 2598096"/>
                <a:gd name="connsiteX29" fmla="*/ 5410 w 2330473"/>
                <a:gd name="connsiteY29" fmla="*/ 1022896 h 2598096"/>
                <a:gd name="connsiteX0" fmla="*/ 0 w 2325063"/>
                <a:gd name="connsiteY0" fmla="*/ 1022896 h 2598096"/>
                <a:gd name="connsiteX1" fmla="*/ 240330 w 2325063"/>
                <a:gd name="connsiteY1" fmla="*/ 394180 h 2598096"/>
                <a:gd name="connsiteX2" fmla="*/ 733358 w 2325063"/>
                <a:gd name="connsiteY2" fmla="*/ 64982 h 2598096"/>
                <a:gd name="connsiteX3" fmla="*/ 1458227 w 2325063"/>
                <a:gd name="connsiteY3" fmla="*/ 15319 h 2598096"/>
                <a:gd name="connsiteX4" fmla="*/ 2021305 w 2325063"/>
                <a:gd name="connsiteY4" fmla="*/ 255950 h 2598096"/>
                <a:gd name="connsiteX5" fmla="*/ 2276374 w 2325063"/>
                <a:gd name="connsiteY5" fmla="*/ 640961 h 2598096"/>
                <a:gd name="connsiteX6" fmla="*/ 2319688 w 2325063"/>
                <a:gd name="connsiteY6" fmla="*/ 1021159 h 2598096"/>
                <a:gd name="connsiteX7" fmla="*/ 2204185 w 2325063"/>
                <a:gd name="connsiteY7" fmla="*/ 1382106 h 2598096"/>
                <a:gd name="connsiteX8" fmla="*/ 1621856 w 2325063"/>
                <a:gd name="connsiteY8" fmla="*/ 1954809 h 2598096"/>
                <a:gd name="connsiteX9" fmla="*/ 1491915 w 2325063"/>
                <a:gd name="connsiteY9" fmla="*/ 2099188 h 2598096"/>
                <a:gd name="connsiteX10" fmla="*/ 1453414 w 2325063"/>
                <a:gd name="connsiteY10" fmla="*/ 2277255 h 2598096"/>
                <a:gd name="connsiteX11" fmla="*/ 1400475 w 2325063"/>
                <a:gd name="connsiteY11" fmla="*/ 2445698 h 2598096"/>
                <a:gd name="connsiteX12" fmla="*/ 1280160 w 2325063"/>
                <a:gd name="connsiteY12" fmla="*/ 2561201 h 2598096"/>
                <a:gd name="connsiteX13" fmla="*/ 1049153 w 2325063"/>
                <a:gd name="connsiteY13" fmla="*/ 2590076 h 2598096"/>
                <a:gd name="connsiteX14" fmla="*/ 822960 w 2325063"/>
                <a:gd name="connsiteY14" fmla="*/ 2431260 h 2598096"/>
                <a:gd name="connsiteX15" fmla="*/ 774833 w 2325063"/>
                <a:gd name="connsiteY15" fmla="*/ 2171378 h 2598096"/>
                <a:gd name="connsiteX16" fmla="*/ 837397 w 2325063"/>
                <a:gd name="connsiteY16" fmla="*/ 1916308 h 2598096"/>
                <a:gd name="connsiteX17" fmla="*/ 981776 w 2325063"/>
                <a:gd name="connsiteY17" fmla="*/ 1656426 h 2598096"/>
                <a:gd name="connsiteX18" fmla="*/ 1299410 w 2325063"/>
                <a:gd name="connsiteY18" fmla="*/ 1358043 h 2598096"/>
                <a:gd name="connsiteX19" fmla="*/ 1530416 w 2325063"/>
                <a:gd name="connsiteY19" fmla="*/ 1141474 h 2598096"/>
                <a:gd name="connsiteX20" fmla="*/ 1617044 w 2325063"/>
                <a:gd name="connsiteY20" fmla="*/ 891218 h 2598096"/>
                <a:gd name="connsiteX21" fmla="*/ 1482290 w 2325063"/>
                <a:gd name="connsiteY21" fmla="*/ 679462 h 2598096"/>
                <a:gd name="connsiteX22" fmla="*/ 1236846 w 2325063"/>
                <a:gd name="connsiteY22" fmla="*/ 583209 h 2598096"/>
                <a:gd name="connsiteX23" fmla="*/ 986489 w 2325063"/>
                <a:gd name="connsiteY23" fmla="*/ 626423 h 2598096"/>
                <a:gd name="connsiteX24" fmla="*/ 813334 w 2325063"/>
                <a:gd name="connsiteY24" fmla="*/ 794965 h 2598096"/>
                <a:gd name="connsiteX25" fmla="*/ 718719 w 2325063"/>
                <a:gd name="connsiteY25" fmla="*/ 971595 h 2598096"/>
                <a:gd name="connsiteX26" fmla="*/ 665881 w 2325063"/>
                <a:gd name="connsiteY26" fmla="*/ 1146187 h 2598096"/>
                <a:gd name="connsiteX27" fmla="*/ 459138 w 2325063"/>
                <a:gd name="connsiteY27" fmla="*/ 1306641 h 2598096"/>
                <a:gd name="connsiteX28" fmla="*/ 159117 w 2325063"/>
                <a:gd name="connsiteY28" fmla="*/ 1262091 h 2598096"/>
                <a:gd name="connsiteX29" fmla="*/ 0 w 2325063"/>
                <a:gd name="connsiteY29" fmla="*/ 1022896 h 2598096"/>
                <a:gd name="connsiteX0" fmla="*/ 1043 w 2326106"/>
                <a:gd name="connsiteY0" fmla="*/ 1022896 h 2598096"/>
                <a:gd name="connsiteX1" fmla="*/ 241373 w 2326106"/>
                <a:gd name="connsiteY1" fmla="*/ 394180 h 2598096"/>
                <a:gd name="connsiteX2" fmla="*/ 734401 w 2326106"/>
                <a:gd name="connsiteY2" fmla="*/ 64982 h 2598096"/>
                <a:gd name="connsiteX3" fmla="*/ 1459270 w 2326106"/>
                <a:gd name="connsiteY3" fmla="*/ 15319 h 2598096"/>
                <a:gd name="connsiteX4" fmla="*/ 2022348 w 2326106"/>
                <a:gd name="connsiteY4" fmla="*/ 255950 h 2598096"/>
                <a:gd name="connsiteX5" fmla="*/ 2277417 w 2326106"/>
                <a:gd name="connsiteY5" fmla="*/ 640961 h 2598096"/>
                <a:gd name="connsiteX6" fmla="*/ 2320731 w 2326106"/>
                <a:gd name="connsiteY6" fmla="*/ 1021159 h 2598096"/>
                <a:gd name="connsiteX7" fmla="*/ 2205228 w 2326106"/>
                <a:gd name="connsiteY7" fmla="*/ 1382106 h 2598096"/>
                <a:gd name="connsiteX8" fmla="*/ 1622899 w 2326106"/>
                <a:gd name="connsiteY8" fmla="*/ 1954809 h 2598096"/>
                <a:gd name="connsiteX9" fmla="*/ 1492958 w 2326106"/>
                <a:gd name="connsiteY9" fmla="*/ 2099188 h 2598096"/>
                <a:gd name="connsiteX10" fmla="*/ 1454457 w 2326106"/>
                <a:gd name="connsiteY10" fmla="*/ 2277255 h 2598096"/>
                <a:gd name="connsiteX11" fmla="*/ 1401518 w 2326106"/>
                <a:gd name="connsiteY11" fmla="*/ 2445698 h 2598096"/>
                <a:gd name="connsiteX12" fmla="*/ 1281203 w 2326106"/>
                <a:gd name="connsiteY12" fmla="*/ 2561201 h 2598096"/>
                <a:gd name="connsiteX13" fmla="*/ 1050196 w 2326106"/>
                <a:gd name="connsiteY13" fmla="*/ 2590076 h 2598096"/>
                <a:gd name="connsiteX14" fmla="*/ 824003 w 2326106"/>
                <a:gd name="connsiteY14" fmla="*/ 2431260 h 2598096"/>
                <a:gd name="connsiteX15" fmla="*/ 775876 w 2326106"/>
                <a:gd name="connsiteY15" fmla="*/ 2171378 h 2598096"/>
                <a:gd name="connsiteX16" fmla="*/ 838440 w 2326106"/>
                <a:gd name="connsiteY16" fmla="*/ 1916308 h 2598096"/>
                <a:gd name="connsiteX17" fmla="*/ 982819 w 2326106"/>
                <a:gd name="connsiteY17" fmla="*/ 1656426 h 2598096"/>
                <a:gd name="connsiteX18" fmla="*/ 1300453 w 2326106"/>
                <a:gd name="connsiteY18" fmla="*/ 1358043 h 2598096"/>
                <a:gd name="connsiteX19" fmla="*/ 1531459 w 2326106"/>
                <a:gd name="connsiteY19" fmla="*/ 1141474 h 2598096"/>
                <a:gd name="connsiteX20" fmla="*/ 1618087 w 2326106"/>
                <a:gd name="connsiteY20" fmla="*/ 891218 h 2598096"/>
                <a:gd name="connsiteX21" fmla="*/ 1483333 w 2326106"/>
                <a:gd name="connsiteY21" fmla="*/ 679462 h 2598096"/>
                <a:gd name="connsiteX22" fmla="*/ 1237889 w 2326106"/>
                <a:gd name="connsiteY22" fmla="*/ 583209 h 2598096"/>
                <a:gd name="connsiteX23" fmla="*/ 987532 w 2326106"/>
                <a:gd name="connsiteY23" fmla="*/ 626423 h 2598096"/>
                <a:gd name="connsiteX24" fmla="*/ 814377 w 2326106"/>
                <a:gd name="connsiteY24" fmla="*/ 794965 h 2598096"/>
                <a:gd name="connsiteX25" fmla="*/ 719762 w 2326106"/>
                <a:gd name="connsiteY25" fmla="*/ 971595 h 2598096"/>
                <a:gd name="connsiteX26" fmla="*/ 666924 w 2326106"/>
                <a:gd name="connsiteY26" fmla="*/ 1146187 h 2598096"/>
                <a:gd name="connsiteX27" fmla="*/ 460181 w 2326106"/>
                <a:gd name="connsiteY27" fmla="*/ 1306641 h 2598096"/>
                <a:gd name="connsiteX28" fmla="*/ 160160 w 2326106"/>
                <a:gd name="connsiteY28" fmla="*/ 1262091 h 2598096"/>
                <a:gd name="connsiteX29" fmla="*/ 1043 w 2326106"/>
                <a:gd name="connsiteY29" fmla="*/ 1022896 h 2598096"/>
                <a:gd name="connsiteX0" fmla="*/ 0 w 2325063"/>
                <a:gd name="connsiteY0" fmla="*/ 1022896 h 2598096"/>
                <a:gd name="connsiteX1" fmla="*/ 240330 w 2325063"/>
                <a:gd name="connsiteY1" fmla="*/ 394180 h 2598096"/>
                <a:gd name="connsiteX2" fmla="*/ 733358 w 2325063"/>
                <a:gd name="connsiteY2" fmla="*/ 64982 h 2598096"/>
                <a:gd name="connsiteX3" fmla="*/ 1458227 w 2325063"/>
                <a:gd name="connsiteY3" fmla="*/ 15319 h 2598096"/>
                <a:gd name="connsiteX4" fmla="*/ 2021305 w 2325063"/>
                <a:gd name="connsiteY4" fmla="*/ 255950 h 2598096"/>
                <a:gd name="connsiteX5" fmla="*/ 2276374 w 2325063"/>
                <a:gd name="connsiteY5" fmla="*/ 640961 h 2598096"/>
                <a:gd name="connsiteX6" fmla="*/ 2319688 w 2325063"/>
                <a:gd name="connsiteY6" fmla="*/ 1021159 h 2598096"/>
                <a:gd name="connsiteX7" fmla="*/ 2204185 w 2325063"/>
                <a:gd name="connsiteY7" fmla="*/ 1382106 h 2598096"/>
                <a:gd name="connsiteX8" fmla="*/ 1621856 w 2325063"/>
                <a:gd name="connsiteY8" fmla="*/ 1954809 h 2598096"/>
                <a:gd name="connsiteX9" fmla="*/ 1491915 w 2325063"/>
                <a:gd name="connsiteY9" fmla="*/ 2099188 h 2598096"/>
                <a:gd name="connsiteX10" fmla="*/ 1453414 w 2325063"/>
                <a:gd name="connsiteY10" fmla="*/ 2277255 h 2598096"/>
                <a:gd name="connsiteX11" fmla="*/ 1400475 w 2325063"/>
                <a:gd name="connsiteY11" fmla="*/ 2445698 h 2598096"/>
                <a:gd name="connsiteX12" fmla="*/ 1280160 w 2325063"/>
                <a:gd name="connsiteY12" fmla="*/ 2561201 h 2598096"/>
                <a:gd name="connsiteX13" fmla="*/ 1049153 w 2325063"/>
                <a:gd name="connsiteY13" fmla="*/ 2590076 h 2598096"/>
                <a:gd name="connsiteX14" fmla="*/ 822960 w 2325063"/>
                <a:gd name="connsiteY14" fmla="*/ 2431260 h 2598096"/>
                <a:gd name="connsiteX15" fmla="*/ 774833 w 2325063"/>
                <a:gd name="connsiteY15" fmla="*/ 2171378 h 2598096"/>
                <a:gd name="connsiteX16" fmla="*/ 837397 w 2325063"/>
                <a:gd name="connsiteY16" fmla="*/ 1916308 h 2598096"/>
                <a:gd name="connsiteX17" fmla="*/ 981776 w 2325063"/>
                <a:gd name="connsiteY17" fmla="*/ 1656426 h 2598096"/>
                <a:gd name="connsiteX18" fmla="*/ 1299410 w 2325063"/>
                <a:gd name="connsiteY18" fmla="*/ 1358043 h 2598096"/>
                <a:gd name="connsiteX19" fmla="*/ 1530416 w 2325063"/>
                <a:gd name="connsiteY19" fmla="*/ 1141474 h 2598096"/>
                <a:gd name="connsiteX20" fmla="*/ 1617044 w 2325063"/>
                <a:gd name="connsiteY20" fmla="*/ 891218 h 2598096"/>
                <a:gd name="connsiteX21" fmla="*/ 1482290 w 2325063"/>
                <a:gd name="connsiteY21" fmla="*/ 679462 h 2598096"/>
                <a:gd name="connsiteX22" fmla="*/ 1236846 w 2325063"/>
                <a:gd name="connsiteY22" fmla="*/ 583209 h 2598096"/>
                <a:gd name="connsiteX23" fmla="*/ 986489 w 2325063"/>
                <a:gd name="connsiteY23" fmla="*/ 626423 h 2598096"/>
                <a:gd name="connsiteX24" fmla="*/ 813334 w 2325063"/>
                <a:gd name="connsiteY24" fmla="*/ 794965 h 2598096"/>
                <a:gd name="connsiteX25" fmla="*/ 718719 w 2325063"/>
                <a:gd name="connsiteY25" fmla="*/ 971595 h 2598096"/>
                <a:gd name="connsiteX26" fmla="*/ 665881 w 2325063"/>
                <a:gd name="connsiteY26" fmla="*/ 1146187 h 2598096"/>
                <a:gd name="connsiteX27" fmla="*/ 459138 w 2325063"/>
                <a:gd name="connsiteY27" fmla="*/ 1306641 h 2598096"/>
                <a:gd name="connsiteX28" fmla="*/ 159117 w 2325063"/>
                <a:gd name="connsiteY28" fmla="*/ 1262091 h 2598096"/>
                <a:gd name="connsiteX29" fmla="*/ 0 w 2325063"/>
                <a:gd name="connsiteY29" fmla="*/ 1022896 h 2598096"/>
                <a:gd name="connsiteX0" fmla="*/ 0 w 2325063"/>
                <a:gd name="connsiteY0" fmla="*/ 1022674 h 2597874"/>
                <a:gd name="connsiteX1" fmla="*/ 233980 w 2325063"/>
                <a:gd name="connsiteY1" fmla="*/ 387608 h 2597874"/>
                <a:gd name="connsiteX2" fmla="*/ 733358 w 2325063"/>
                <a:gd name="connsiteY2" fmla="*/ 64760 h 2597874"/>
                <a:gd name="connsiteX3" fmla="*/ 1458227 w 2325063"/>
                <a:gd name="connsiteY3" fmla="*/ 15097 h 2597874"/>
                <a:gd name="connsiteX4" fmla="*/ 2021305 w 2325063"/>
                <a:gd name="connsiteY4" fmla="*/ 255728 h 2597874"/>
                <a:gd name="connsiteX5" fmla="*/ 2276374 w 2325063"/>
                <a:gd name="connsiteY5" fmla="*/ 640739 h 2597874"/>
                <a:gd name="connsiteX6" fmla="*/ 2319688 w 2325063"/>
                <a:gd name="connsiteY6" fmla="*/ 1020937 h 2597874"/>
                <a:gd name="connsiteX7" fmla="*/ 2204185 w 2325063"/>
                <a:gd name="connsiteY7" fmla="*/ 1381884 h 2597874"/>
                <a:gd name="connsiteX8" fmla="*/ 1621856 w 2325063"/>
                <a:gd name="connsiteY8" fmla="*/ 1954587 h 2597874"/>
                <a:gd name="connsiteX9" fmla="*/ 1491915 w 2325063"/>
                <a:gd name="connsiteY9" fmla="*/ 2098966 h 2597874"/>
                <a:gd name="connsiteX10" fmla="*/ 1453414 w 2325063"/>
                <a:gd name="connsiteY10" fmla="*/ 2277033 h 2597874"/>
                <a:gd name="connsiteX11" fmla="*/ 1400475 w 2325063"/>
                <a:gd name="connsiteY11" fmla="*/ 2445476 h 2597874"/>
                <a:gd name="connsiteX12" fmla="*/ 1280160 w 2325063"/>
                <a:gd name="connsiteY12" fmla="*/ 2560979 h 2597874"/>
                <a:gd name="connsiteX13" fmla="*/ 1049153 w 2325063"/>
                <a:gd name="connsiteY13" fmla="*/ 2589854 h 2597874"/>
                <a:gd name="connsiteX14" fmla="*/ 822960 w 2325063"/>
                <a:gd name="connsiteY14" fmla="*/ 2431038 h 2597874"/>
                <a:gd name="connsiteX15" fmla="*/ 774833 w 2325063"/>
                <a:gd name="connsiteY15" fmla="*/ 2171156 h 2597874"/>
                <a:gd name="connsiteX16" fmla="*/ 837397 w 2325063"/>
                <a:gd name="connsiteY16" fmla="*/ 1916086 h 2597874"/>
                <a:gd name="connsiteX17" fmla="*/ 981776 w 2325063"/>
                <a:gd name="connsiteY17" fmla="*/ 1656204 h 2597874"/>
                <a:gd name="connsiteX18" fmla="*/ 1299410 w 2325063"/>
                <a:gd name="connsiteY18" fmla="*/ 1357821 h 2597874"/>
                <a:gd name="connsiteX19" fmla="*/ 1530416 w 2325063"/>
                <a:gd name="connsiteY19" fmla="*/ 1141252 h 2597874"/>
                <a:gd name="connsiteX20" fmla="*/ 1617044 w 2325063"/>
                <a:gd name="connsiteY20" fmla="*/ 890996 h 2597874"/>
                <a:gd name="connsiteX21" fmla="*/ 1482290 w 2325063"/>
                <a:gd name="connsiteY21" fmla="*/ 679240 h 2597874"/>
                <a:gd name="connsiteX22" fmla="*/ 1236846 w 2325063"/>
                <a:gd name="connsiteY22" fmla="*/ 582987 h 2597874"/>
                <a:gd name="connsiteX23" fmla="*/ 986489 w 2325063"/>
                <a:gd name="connsiteY23" fmla="*/ 626201 h 2597874"/>
                <a:gd name="connsiteX24" fmla="*/ 813334 w 2325063"/>
                <a:gd name="connsiteY24" fmla="*/ 794743 h 2597874"/>
                <a:gd name="connsiteX25" fmla="*/ 718719 w 2325063"/>
                <a:gd name="connsiteY25" fmla="*/ 971373 h 2597874"/>
                <a:gd name="connsiteX26" fmla="*/ 665881 w 2325063"/>
                <a:gd name="connsiteY26" fmla="*/ 1145965 h 2597874"/>
                <a:gd name="connsiteX27" fmla="*/ 459138 w 2325063"/>
                <a:gd name="connsiteY27" fmla="*/ 1306419 h 2597874"/>
                <a:gd name="connsiteX28" fmla="*/ 159117 w 2325063"/>
                <a:gd name="connsiteY28" fmla="*/ 1261869 h 2597874"/>
                <a:gd name="connsiteX29" fmla="*/ 0 w 2325063"/>
                <a:gd name="connsiteY29" fmla="*/ 1022674 h 2597874"/>
                <a:gd name="connsiteX0" fmla="*/ 0 w 2325063"/>
                <a:gd name="connsiteY0" fmla="*/ 1022674 h 2597874"/>
                <a:gd name="connsiteX1" fmla="*/ 233980 w 2325063"/>
                <a:gd name="connsiteY1" fmla="*/ 387608 h 2597874"/>
                <a:gd name="connsiteX2" fmla="*/ 733358 w 2325063"/>
                <a:gd name="connsiteY2" fmla="*/ 64760 h 2597874"/>
                <a:gd name="connsiteX3" fmla="*/ 1458227 w 2325063"/>
                <a:gd name="connsiteY3" fmla="*/ 15097 h 2597874"/>
                <a:gd name="connsiteX4" fmla="*/ 2021305 w 2325063"/>
                <a:gd name="connsiteY4" fmla="*/ 255728 h 2597874"/>
                <a:gd name="connsiteX5" fmla="*/ 2276374 w 2325063"/>
                <a:gd name="connsiteY5" fmla="*/ 640739 h 2597874"/>
                <a:gd name="connsiteX6" fmla="*/ 2319688 w 2325063"/>
                <a:gd name="connsiteY6" fmla="*/ 1020937 h 2597874"/>
                <a:gd name="connsiteX7" fmla="*/ 2204185 w 2325063"/>
                <a:gd name="connsiteY7" fmla="*/ 1381884 h 2597874"/>
                <a:gd name="connsiteX8" fmla="*/ 1621856 w 2325063"/>
                <a:gd name="connsiteY8" fmla="*/ 1954587 h 2597874"/>
                <a:gd name="connsiteX9" fmla="*/ 1491915 w 2325063"/>
                <a:gd name="connsiteY9" fmla="*/ 2098966 h 2597874"/>
                <a:gd name="connsiteX10" fmla="*/ 1453414 w 2325063"/>
                <a:gd name="connsiteY10" fmla="*/ 2277033 h 2597874"/>
                <a:gd name="connsiteX11" fmla="*/ 1400475 w 2325063"/>
                <a:gd name="connsiteY11" fmla="*/ 2445476 h 2597874"/>
                <a:gd name="connsiteX12" fmla="*/ 1280160 w 2325063"/>
                <a:gd name="connsiteY12" fmla="*/ 2560979 h 2597874"/>
                <a:gd name="connsiteX13" fmla="*/ 1049153 w 2325063"/>
                <a:gd name="connsiteY13" fmla="*/ 2589854 h 2597874"/>
                <a:gd name="connsiteX14" fmla="*/ 822960 w 2325063"/>
                <a:gd name="connsiteY14" fmla="*/ 2431038 h 2597874"/>
                <a:gd name="connsiteX15" fmla="*/ 774833 w 2325063"/>
                <a:gd name="connsiteY15" fmla="*/ 2171156 h 2597874"/>
                <a:gd name="connsiteX16" fmla="*/ 837397 w 2325063"/>
                <a:gd name="connsiteY16" fmla="*/ 1916086 h 2597874"/>
                <a:gd name="connsiteX17" fmla="*/ 981776 w 2325063"/>
                <a:gd name="connsiteY17" fmla="*/ 1656204 h 2597874"/>
                <a:gd name="connsiteX18" fmla="*/ 1299410 w 2325063"/>
                <a:gd name="connsiteY18" fmla="*/ 1357821 h 2597874"/>
                <a:gd name="connsiteX19" fmla="*/ 1530416 w 2325063"/>
                <a:gd name="connsiteY19" fmla="*/ 1141252 h 2597874"/>
                <a:gd name="connsiteX20" fmla="*/ 1617044 w 2325063"/>
                <a:gd name="connsiteY20" fmla="*/ 890996 h 2597874"/>
                <a:gd name="connsiteX21" fmla="*/ 1482290 w 2325063"/>
                <a:gd name="connsiteY21" fmla="*/ 679240 h 2597874"/>
                <a:gd name="connsiteX22" fmla="*/ 1236846 w 2325063"/>
                <a:gd name="connsiteY22" fmla="*/ 582987 h 2597874"/>
                <a:gd name="connsiteX23" fmla="*/ 986489 w 2325063"/>
                <a:gd name="connsiteY23" fmla="*/ 626201 h 2597874"/>
                <a:gd name="connsiteX24" fmla="*/ 813334 w 2325063"/>
                <a:gd name="connsiteY24" fmla="*/ 794743 h 2597874"/>
                <a:gd name="connsiteX25" fmla="*/ 718719 w 2325063"/>
                <a:gd name="connsiteY25" fmla="*/ 971373 h 2597874"/>
                <a:gd name="connsiteX26" fmla="*/ 665881 w 2325063"/>
                <a:gd name="connsiteY26" fmla="*/ 1145965 h 2597874"/>
                <a:gd name="connsiteX27" fmla="*/ 459138 w 2325063"/>
                <a:gd name="connsiteY27" fmla="*/ 1306419 h 2597874"/>
                <a:gd name="connsiteX28" fmla="*/ 159117 w 2325063"/>
                <a:gd name="connsiteY28" fmla="*/ 1261869 h 2597874"/>
                <a:gd name="connsiteX29" fmla="*/ 0 w 2325063"/>
                <a:gd name="connsiteY29" fmla="*/ 1022674 h 2597874"/>
                <a:gd name="connsiteX0" fmla="*/ 0 w 2325063"/>
                <a:gd name="connsiteY0" fmla="*/ 1022674 h 2597874"/>
                <a:gd name="connsiteX1" fmla="*/ 233980 w 2325063"/>
                <a:gd name="connsiteY1" fmla="*/ 387608 h 2597874"/>
                <a:gd name="connsiteX2" fmla="*/ 733358 w 2325063"/>
                <a:gd name="connsiteY2" fmla="*/ 64760 h 2597874"/>
                <a:gd name="connsiteX3" fmla="*/ 1458227 w 2325063"/>
                <a:gd name="connsiteY3" fmla="*/ 15097 h 2597874"/>
                <a:gd name="connsiteX4" fmla="*/ 2021305 w 2325063"/>
                <a:gd name="connsiteY4" fmla="*/ 255728 h 2597874"/>
                <a:gd name="connsiteX5" fmla="*/ 2276374 w 2325063"/>
                <a:gd name="connsiteY5" fmla="*/ 640739 h 2597874"/>
                <a:gd name="connsiteX6" fmla="*/ 2319688 w 2325063"/>
                <a:gd name="connsiteY6" fmla="*/ 1020937 h 2597874"/>
                <a:gd name="connsiteX7" fmla="*/ 2204185 w 2325063"/>
                <a:gd name="connsiteY7" fmla="*/ 1381884 h 2597874"/>
                <a:gd name="connsiteX8" fmla="*/ 1621856 w 2325063"/>
                <a:gd name="connsiteY8" fmla="*/ 1954587 h 2597874"/>
                <a:gd name="connsiteX9" fmla="*/ 1491915 w 2325063"/>
                <a:gd name="connsiteY9" fmla="*/ 2098966 h 2597874"/>
                <a:gd name="connsiteX10" fmla="*/ 1453414 w 2325063"/>
                <a:gd name="connsiteY10" fmla="*/ 2277033 h 2597874"/>
                <a:gd name="connsiteX11" fmla="*/ 1400475 w 2325063"/>
                <a:gd name="connsiteY11" fmla="*/ 2445476 h 2597874"/>
                <a:gd name="connsiteX12" fmla="*/ 1280160 w 2325063"/>
                <a:gd name="connsiteY12" fmla="*/ 2560979 h 2597874"/>
                <a:gd name="connsiteX13" fmla="*/ 1049153 w 2325063"/>
                <a:gd name="connsiteY13" fmla="*/ 2589854 h 2597874"/>
                <a:gd name="connsiteX14" fmla="*/ 822960 w 2325063"/>
                <a:gd name="connsiteY14" fmla="*/ 2431038 h 2597874"/>
                <a:gd name="connsiteX15" fmla="*/ 774833 w 2325063"/>
                <a:gd name="connsiteY15" fmla="*/ 2171156 h 2597874"/>
                <a:gd name="connsiteX16" fmla="*/ 837397 w 2325063"/>
                <a:gd name="connsiteY16" fmla="*/ 1916086 h 2597874"/>
                <a:gd name="connsiteX17" fmla="*/ 981776 w 2325063"/>
                <a:gd name="connsiteY17" fmla="*/ 1656204 h 2597874"/>
                <a:gd name="connsiteX18" fmla="*/ 1299410 w 2325063"/>
                <a:gd name="connsiteY18" fmla="*/ 1357821 h 2597874"/>
                <a:gd name="connsiteX19" fmla="*/ 1530416 w 2325063"/>
                <a:gd name="connsiteY19" fmla="*/ 1141252 h 2597874"/>
                <a:gd name="connsiteX20" fmla="*/ 1617044 w 2325063"/>
                <a:gd name="connsiteY20" fmla="*/ 890996 h 2597874"/>
                <a:gd name="connsiteX21" fmla="*/ 1482290 w 2325063"/>
                <a:gd name="connsiteY21" fmla="*/ 679240 h 2597874"/>
                <a:gd name="connsiteX22" fmla="*/ 1236846 w 2325063"/>
                <a:gd name="connsiteY22" fmla="*/ 582987 h 2597874"/>
                <a:gd name="connsiteX23" fmla="*/ 986489 w 2325063"/>
                <a:gd name="connsiteY23" fmla="*/ 626201 h 2597874"/>
                <a:gd name="connsiteX24" fmla="*/ 813334 w 2325063"/>
                <a:gd name="connsiteY24" fmla="*/ 794743 h 2597874"/>
                <a:gd name="connsiteX25" fmla="*/ 718719 w 2325063"/>
                <a:gd name="connsiteY25" fmla="*/ 971373 h 2597874"/>
                <a:gd name="connsiteX26" fmla="*/ 665881 w 2325063"/>
                <a:gd name="connsiteY26" fmla="*/ 1145965 h 2597874"/>
                <a:gd name="connsiteX27" fmla="*/ 459138 w 2325063"/>
                <a:gd name="connsiteY27" fmla="*/ 1306419 h 2597874"/>
                <a:gd name="connsiteX28" fmla="*/ 174992 w 2325063"/>
                <a:gd name="connsiteY28" fmla="*/ 1268219 h 2597874"/>
                <a:gd name="connsiteX29" fmla="*/ 0 w 2325063"/>
                <a:gd name="connsiteY29" fmla="*/ 1022674 h 2597874"/>
                <a:gd name="connsiteX0" fmla="*/ 0 w 2325063"/>
                <a:gd name="connsiteY0" fmla="*/ 1022674 h 2597874"/>
                <a:gd name="connsiteX1" fmla="*/ 233980 w 2325063"/>
                <a:gd name="connsiteY1" fmla="*/ 387608 h 2597874"/>
                <a:gd name="connsiteX2" fmla="*/ 733358 w 2325063"/>
                <a:gd name="connsiteY2" fmla="*/ 64760 h 2597874"/>
                <a:gd name="connsiteX3" fmla="*/ 1458227 w 2325063"/>
                <a:gd name="connsiteY3" fmla="*/ 15097 h 2597874"/>
                <a:gd name="connsiteX4" fmla="*/ 2021305 w 2325063"/>
                <a:gd name="connsiteY4" fmla="*/ 255728 h 2597874"/>
                <a:gd name="connsiteX5" fmla="*/ 2276374 w 2325063"/>
                <a:gd name="connsiteY5" fmla="*/ 640739 h 2597874"/>
                <a:gd name="connsiteX6" fmla="*/ 2319688 w 2325063"/>
                <a:gd name="connsiteY6" fmla="*/ 1020937 h 2597874"/>
                <a:gd name="connsiteX7" fmla="*/ 2204185 w 2325063"/>
                <a:gd name="connsiteY7" fmla="*/ 1381884 h 2597874"/>
                <a:gd name="connsiteX8" fmla="*/ 1621856 w 2325063"/>
                <a:gd name="connsiteY8" fmla="*/ 1954587 h 2597874"/>
                <a:gd name="connsiteX9" fmla="*/ 1491915 w 2325063"/>
                <a:gd name="connsiteY9" fmla="*/ 2098966 h 2597874"/>
                <a:gd name="connsiteX10" fmla="*/ 1453414 w 2325063"/>
                <a:gd name="connsiteY10" fmla="*/ 2277033 h 2597874"/>
                <a:gd name="connsiteX11" fmla="*/ 1400475 w 2325063"/>
                <a:gd name="connsiteY11" fmla="*/ 2445476 h 2597874"/>
                <a:gd name="connsiteX12" fmla="*/ 1280160 w 2325063"/>
                <a:gd name="connsiteY12" fmla="*/ 2560979 h 2597874"/>
                <a:gd name="connsiteX13" fmla="*/ 1049153 w 2325063"/>
                <a:gd name="connsiteY13" fmla="*/ 2589854 h 2597874"/>
                <a:gd name="connsiteX14" fmla="*/ 822960 w 2325063"/>
                <a:gd name="connsiteY14" fmla="*/ 2431038 h 2597874"/>
                <a:gd name="connsiteX15" fmla="*/ 774833 w 2325063"/>
                <a:gd name="connsiteY15" fmla="*/ 2171156 h 2597874"/>
                <a:gd name="connsiteX16" fmla="*/ 837397 w 2325063"/>
                <a:gd name="connsiteY16" fmla="*/ 1916086 h 2597874"/>
                <a:gd name="connsiteX17" fmla="*/ 981776 w 2325063"/>
                <a:gd name="connsiteY17" fmla="*/ 1656204 h 2597874"/>
                <a:gd name="connsiteX18" fmla="*/ 1299410 w 2325063"/>
                <a:gd name="connsiteY18" fmla="*/ 1357821 h 2597874"/>
                <a:gd name="connsiteX19" fmla="*/ 1530416 w 2325063"/>
                <a:gd name="connsiteY19" fmla="*/ 1141252 h 2597874"/>
                <a:gd name="connsiteX20" fmla="*/ 1617044 w 2325063"/>
                <a:gd name="connsiteY20" fmla="*/ 890996 h 2597874"/>
                <a:gd name="connsiteX21" fmla="*/ 1482290 w 2325063"/>
                <a:gd name="connsiteY21" fmla="*/ 679240 h 2597874"/>
                <a:gd name="connsiteX22" fmla="*/ 1236846 w 2325063"/>
                <a:gd name="connsiteY22" fmla="*/ 582987 h 2597874"/>
                <a:gd name="connsiteX23" fmla="*/ 986489 w 2325063"/>
                <a:gd name="connsiteY23" fmla="*/ 626201 h 2597874"/>
                <a:gd name="connsiteX24" fmla="*/ 813334 w 2325063"/>
                <a:gd name="connsiteY24" fmla="*/ 794743 h 2597874"/>
                <a:gd name="connsiteX25" fmla="*/ 718719 w 2325063"/>
                <a:gd name="connsiteY25" fmla="*/ 971373 h 2597874"/>
                <a:gd name="connsiteX26" fmla="*/ 665881 w 2325063"/>
                <a:gd name="connsiteY26" fmla="*/ 1145965 h 2597874"/>
                <a:gd name="connsiteX27" fmla="*/ 459138 w 2325063"/>
                <a:gd name="connsiteY27" fmla="*/ 1306419 h 2597874"/>
                <a:gd name="connsiteX28" fmla="*/ 174992 w 2325063"/>
                <a:gd name="connsiteY28" fmla="*/ 1268219 h 2597874"/>
                <a:gd name="connsiteX29" fmla="*/ 0 w 2325063"/>
                <a:gd name="connsiteY29" fmla="*/ 1022674 h 2597874"/>
                <a:gd name="connsiteX0" fmla="*/ 0 w 2325063"/>
                <a:gd name="connsiteY0" fmla="*/ 1022674 h 2597874"/>
                <a:gd name="connsiteX1" fmla="*/ 233980 w 2325063"/>
                <a:gd name="connsiteY1" fmla="*/ 387608 h 2597874"/>
                <a:gd name="connsiteX2" fmla="*/ 733358 w 2325063"/>
                <a:gd name="connsiteY2" fmla="*/ 64760 h 2597874"/>
                <a:gd name="connsiteX3" fmla="*/ 1458227 w 2325063"/>
                <a:gd name="connsiteY3" fmla="*/ 15097 h 2597874"/>
                <a:gd name="connsiteX4" fmla="*/ 2021305 w 2325063"/>
                <a:gd name="connsiteY4" fmla="*/ 255728 h 2597874"/>
                <a:gd name="connsiteX5" fmla="*/ 2276374 w 2325063"/>
                <a:gd name="connsiteY5" fmla="*/ 640739 h 2597874"/>
                <a:gd name="connsiteX6" fmla="*/ 2319688 w 2325063"/>
                <a:gd name="connsiteY6" fmla="*/ 1020937 h 2597874"/>
                <a:gd name="connsiteX7" fmla="*/ 2204185 w 2325063"/>
                <a:gd name="connsiteY7" fmla="*/ 1381884 h 2597874"/>
                <a:gd name="connsiteX8" fmla="*/ 1621856 w 2325063"/>
                <a:gd name="connsiteY8" fmla="*/ 1954587 h 2597874"/>
                <a:gd name="connsiteX9" fmla="*/ 1491915 w 2325063"/>
                <a:gd name="connsiteY9" fmla="*/ 2098966 h 2597874"/>
                <a:gd name="connsiteX10" fmla="*/ 1453414 w 2325063"/>
                <a:gd name="connsiteY10" fmla="*/ 2277033 h 2597874"/>
                <a:gd name="connsiteX11" fmla="*/ 1400475 w 2325063"/>
                <a:gd name="connsiteY11" fmla="*/ 2445476 h 2597874"/>
                <a:gd name="connsiteX12" fmla="*/ 1280160 w 2325063"/>
                <a:gd name="connsiteY12" fmla="*/ 2560979 h 2597874"/>
                <a:gd name="connsiteX13" fmla="*/ 1049153 w 2325063"/>
                <a:gd name="connsiteY13" fmla="*/ 2589854 h 2597874"/>
                <a:gd name="connsiteX14" fmla="*/ 822960 w 2325063"/>
                <a:gd name="connsiteY14" fmla="*/ 2431038 h 2597874"/>
                <a:gd name="connsiteX15" fmla="*/ 774833 w 2325063"/>
                <a:gd name="connsiteY15" fmla="*/ 2171156 h 2597874"/>
                <a:gd name="connsiteX16" fmla="*/ 837397 w 2325063"/>
                <a:gd name="connsiteY16" fmla="*/ 1916086 h 2597874"/>
                <a:gd name="connsiteX17" fmla="*/ 981776 w 2325063"/>
                <a:gd name="connsiteY17" fmla="*/ 1656204 h 2597874"/>
                <a:gd name="connsiteX18" fmla="*/ 1299410 w 2325063"/>
                <a:gd name="connsiteY18" fmla="*/ 1357821 h 2597874"/>
                <a:gd name="connsiteX19" fmla="*/ 1530416 w 2325063"/>
                <a:gd name="connsiteY19" fmla="*/ 1141252 h 2597874"/>
                <a:gd name="connsiteX20" fmla="*/ 1617044 w 2325063"/>
                <a:gd name="connsiteY20" fmla="*/ 890996 h 2597874"/>
                <a:gd name="connsiteX21" fmla="*/ 1482290 w 2325063"/>
                <a:gd name="connsiteY21" fmla="*/ 679240 h 2597874"/>
                <a:gd name="connsiteX22" fmla="*/ 1236846 w 2325063"/>
                <a:gd name="connsiteY22" fmla="*/ 582987 h 2597874"/>
                <a:gd name="connsiteX23" fmla="*/ 986489 w 2325063"/>
                <a:gd name="connsiteY23" fmla="*/ 626201 h 2597874"/>
                <a:gd name="connsiteX24" fmla="*/ 813334 w 2325063"/>
                <a:gd name="connsiteY24" fmla="*/ 794743 h 2597874"/>
                <a:gd name="connsiteX25" fmla="*/ 718719 w 2325063"/>
                <a:gd name="connsiteY25" fmla="*/ 971373 h 2597874"/>
                <a:gd name="connsiteX26" fmla="*/ 665881 w 2325063"/>
                <a:gd name="connsiteY26" fmla="*/ 1145965 h 2597874"/>
                <a:gd name="connsiteX27" fmla="*/ 459138 w 2325063"/>
                <a:gd name="connsiteY27" fmla="*/ 1306419 h 2597874"/>
                <a:gd name="connsiteX28" fmla="*/ 174992 w 2325063"/>
                <a:gd name="connsiteY28" fmla="*/ 1268219 h 2597874"/>
                <a:gd name="connsiteX29" fmla="*/ 0 w 2325063"/>
                <a:gd name="connsiteY29" fmla="*/ 1022674 h 2597874"/>
                <a:gd name="connsiteX0" fmla="*/ 0 w 2321888"/>
                <a:gd name="connsiteY0" fmla="*/ 1009974 h 2597874"/>
                <a:gd name="connsiteX1" fmla="*/ 230805 w 2321888"/>
                <a:gd name="connsiteY1" fmla="*/ 387608 h 2597874"/>
                <a:gd name="connsiteX2" fmla="*/ 730183 w 2321888"/>
                <a:gd name="connsiteY2" fmla="*/ 64760 h 2597874"/>
                <a:gd name="connsiteX3" fmla="*/ 1455052 w 2321888"/>
                <a:gd name="connsiteY3" fmla="*/ 15097 h 2597874"/>
                <a:gd name="connsiteX4" fmla="*/ 2018130 w 2321888"/>
                <a:gd name="connsiteY4" fmla="*/ 255728 h 2597874"/>
                <a:gd name="connsiteX5" fmla="*/ 2273199 w 2321888"/>
                <a:gd name="connsiteY5" fmla="*/ 640739 h 2597874"/>
                <a:gd name="connsiteX6" fmla="*/ 2316513 w 2321888"/>
                <a:gd name="connsiteY6" fmla="*/ 1020937 h 2597874"/>
                <a:gd name="connsiteX7" fmla="*/ 2201010 w 2321888"/>
                <a:gd name="connsiteY7" fmla="*/ 1381884 h 2597874"/>
                <a:gd name="connsiteX8" fmla="*/ 1618681 w 2321888"/>
                <a:gd name="connsiteY8" fmla="*/ 1954587 h 2597874"/>
                <a:gd name="connsiteX9" fmla="*/ 1488740 w 2321888"/>
                <a:gd name="connsiteY9" fmla="*/ 2098966 h 2597874"/>
                <a:gd name="connsiteX10" fmla="*/ 1450239 w 2321888"/>
                <a:gd name="connsiteY10" fmla="*/ 2277033 h 2597874"/>
                <a:gd name="connsiteX11" fmla="*/ 1397300 w 2321888"/>
                <a:gd name="connsiteY11" fmla="*/ 2445476 h 2597874"/>
                <a:gd name="connsiteX12" fmla="*/ 1276985 w 2321888"/>
                <a:gd name="connsiteY12" fmla="*/ 2560979 h 2597874"/>
                <a:gd name="connsiteX13" fmla="*/ 1045978 w 2321888"/>
                <a:gd name="connsiteY13" fmla="*/ 2589854 h 2597874"/>
                <a:gd name="connsiteX14" fmla="*/ 819785 w 2321888"/>
                <a:gd name="connsiteY14" fmla="*/ 2431038 h 2597874"/>
                <a:gd name="connsiteX15" fmla="*/ 771658 w 2321888"/>
                <a:gd name="connsiteY15" fmla="*/ 2171156 h 2597874"/>
                <a:gd name="connsiteX16" fmla="*/ 834222 w 2321888"/>
                <a:gd name="connsiteY16" fmla="*/ 1916086 h 2597874"/>
                <a:gd name="connsiteX17" fmla="*/ 978601 w 2321888"/>
                <a:gd name="connsiteY17" fmla="*/ 1656204 h 2597874"/>
                <a:gd name="connsiteX18" fmla="*/ 1296235 w 2321888"/>
                <a:gd name="connsiteY18" fmla="*/ 1357821 h 2597874"/>
                <a:gd name="connsiteX19" fmla="*/ 1527241 w 2321888"/>
                <a:gd name="connsiteY19" fmla="*/ 1141252 h 2597874"/>
                <a:gd name="connsiteX20" fmla="*/ 1613869 w 2321888"/>
                <a:gd name="connsiteY20" fmla="*/ 890996 h 2597874"/>
                <a:gd name="connsiteX21" fmla="*/ 1479115 w 2321888"/>
                <a:gd name="connsiteY21" fmla="*/ 679240 h 2597874"/>
                <a:gd name="connsiteX22" fmla="*/ 1233671 w 2321888"/>
                <a:gd name="connsiteY22" fmla="*/ 582987 h 2597874"/>
                <a:gd name="connsiteX23" fmla="*/ 983314 w 2321888"/>
                <a:gd name="connsiteY23" fmla="*/ 626201 h 2597874"/>
                <a:gd name="connsiteX24" fmla="*/ 810159 w 2321888"/>
                <a:gd name="connsiteY24" fmla="*/ 794743 h 2597874"/>
                <a:gd name="connsiteX25" fmla="*/ 715544 w 2321888"/>
                <a:gd name="connsiteY25" fmla="*/ 971373 h 2597874"/>
                <a:gd name="connsiteX26" fmla="*/ 662706 w 2321888"/>
                <a:gd name="connsiteY26" fmla="*/ 1145965 h 2597874"/>
                <a:gd name="connsiteX27" fmla="*/ 455963 w 2321888"/>
                <a:gd name="connsiteY27" fmla="*/ 1306419 h 2597874"/>
                <a:gd name="connsiteX28" fmla="*/ 171817 w 2321888"/>
                <a:gd name="connsiteY28" fmla="*/ 1268219 h 2597874"/>
                <a:gd name="connsiteX29" fmla="*/ 0 w 2321888"/>
                <a:gd name="connsiteY29" fmla="*/ 1009974 h 2597874"/>
                <a:gd name="connsiteX0" fmla="*/ 0 w 2321888"/>
                <a:gd name="connsiteY0" fmla="*/ 1009974 h 2597874"/>
                <a:gd name="connsiteX1" fmla="*/ 230805 w 2321888"/>
                <a:gd name="connsiteY1" fmla="*/ 387608 h 2597874"/>
                <a:gd name="connsiteX2" fmla="*/ 730183 w 2321888"/>
                <a:gd name="connsiteY2" fmla="*/ 64760 h 2597874"/>
                <a:gd name="connsiteX3" fmla="*/ 1455052 w 2321888"/>
                <a:gd name="connsiteY3" fmla="*/ 15097 h 2597874"/>
                <a:gd name="connsiteX4" fmla="*/ 2018130 w 2321888"/>
                <a:gd name="connsiteY4" fmla="*/ 255728 h 2597874"/>
                <a:gd name="connsiteX5" fmla="*/ 2273199 w 2321888"/>
                <a:gd name="connsiteY5" fmla="*/ 640739 h 2597874"/>
                <a:gd name="connsiteX6" fmla="*/ 2316513 w 2321888"/>
                <a:gd name="connsiteY6" fmla="*/ 1020937 h 2597874"/>
                <a:gd name="connsiteX7" fmla="*/ 2201010 w 2321888"/>
                <a:gd name="connsiteY7" fmla="*/ 1381884 h 2597874"/>
                <a:gd name="connsiteX8" fmla="*/ 1618681 w 2321888"/>
                <a:gd name="connsiteY8" fmla="*/ 1954587 h 2597874"/>
                <a:gd name="connsiteX9" fmla="*/ 1488740 w 2321888"/>
                <a:gd name="connsiteY9" fmla="*/ 2098966 h 2597874"/>
                <a:gd name="connsiteX10" fmla="*/ 1450239 w 2321888"/>
                <a:gd name="connsiteY10" fmla="*/ 2277033 h 2597874"/>
                <a:gd name="connsiteX11" fmla="*/ 1397300 w 2321888"/>
                <a:gd name="connsiteY11" fmla="*/ 2445476 h 2597874"/>
                <a:gd name="connsiteX12" fmla="*/ 1276985 w 2321888"/>
                <a:gd name="connsiteY12" fmla="*/ 2560979 h 2597874"/>
                <a:gd name="connsiteX13" fmla="*/ 1045978 w 2321888"/>
                <a:gd name="connsiteY13" fmla="*/ 2589854 h 2597874"/>
                <a:gd name="connsiteX14" fmla="*/ 819785 w 2321888"/>
                <a:gd name="connsiteY14" fmla="*/ 2431038 h 2597874"/>
                <a:gd name="connsiteX15" fmla="*/ 771658 w 2321888"/>
                <a:gd name="connsiteY15" fmla="*/ 2171156 h 2597874"/>
                <a:gd name="connsiteX16" fmla="*/ 834222 w 2321888"/>
                <a:gd name="connsiteY16" fmla="*/ 1916086 h 2597874"/>
                <a:gd name="connsiteX17" fmla="*/ 978601 w 2321888"/>
                <a:gd name="connsiteY17" fmla="*/ 1656204 h 2597874"/>
                <a:gd name="connsiteX18" fmla="*/ 1296235 w 2321888"/>
                <a:gd name="connsiteY18" fmla="*/ 1357821 h 2597874"/>
                <a:gd name="connsiteX19" fmla="*/ 1527241 w 2321888"/>
                <a:gd name="connsiteY19" fmla="*/ 1141252 h 2597874"/>
                <a:gd name="connsiteX20" fmla="*/ 1613869 w 2321888"/>
                <a:gd name="connsiteY20" fmla="*/ 890996 h 2597874"/>
                <a:gd name="connsiteX21" fmla="*/ 1479115 w 2321888"/>
                <a:gd name="connsiteY21" fmla="*/ 679240 h 2597874"/>
                <a:gd name="connsiteX22" fmla="*/ 1233671 w 2321888"/>
                <a:gd name="connsiteY22" fmla="*/ 582987 h 2597874"/>
                <a:gd name="connsiteX23" fmla="*/ 983314 w 2321888"/>
                <a:gd name="connsiteY23" fmla="*/ 626201 h 2597874"/>
                <a:gd name="connsiteX24" fmla="*/ 810159 w 2321888"/>
                <a:gd name="connsiteY24" fmla="*/ 794743 h 2597874"/>
                <a:gd name="connsiteX25" fmla="*/ 715544 w 2321888"/>
                <a:gd name="connsiteY25" fmla="*/ 971373 h 2597874"/>
                <a:gd name="connsiteX26" fmla="*/ 662706 w 2321888"/>
                <a:gd name="connsiteY26" fmla="*/ 1145965 h 2597874"/>
                <a:gd name="connsiteX27" fmla="*/ 455963 w 2321888"/>
                <a:gd name="connsiteY27" fmla="*/ 1306419 h 2597874"/>
                <a:gd name="connsiteX28" fmla="*/ 171817 w 2321888"/>
                <a:gd name="connsiteY28" fmla="*/ 1268219 h 2597874"/>
                <a:gd name="connsiteX29" fmla="*/ 0 w 2321888"/>
                <a:gd name="connsiteY29" fmla="*/ 1009974 h 2597874"/>
                <a:gd name="connsiteX0" fmla="*/ 1605 w 2323493"/>
                <a:gd name="connsiteY0" fmla="*/ 1009974 h 2597874"/>
                <a:gd name="connsiteX1" fmla="*/ 232410 w 2323493"/>
                <a:gd name="connsiteY1" fmla="*/ 387608 h 2597874"/>
                <a:gd name="connsiteX2" fmla="*/ 731788 w 2323493"/>
                <a:gd name="connsiteY2" fmla="*/ 64760 h 2597874"/>
                <a:gd name="connsiteX3" fmla="*/ 1456657 w 2323493"/>
                <a:gd name="connsiteY3" fmla="*/ 15097 h 2597874"/>
                <a:gd name="connsiteX4" fmla="*/ 2019735 w 2323493"/>
                <a:gd name="connsiteY4" fmla="*/ 255728 h 2597874"/>
                <a:gd name="connsiteX5" fmla="*/ 2274804 w 2323493"/>
                <a:gd name="connsiteY5" fmla="*/ 640739 h 2597874"/>
                <a:gd name="connsiteX6" fmla="*/ 2318118 w 2323493"/>
                <a:gd name="connsiteY6" fmla="*/ 1020937 h 2597874"/>
                <a:gd name="connsiteX7" fmla="*/ 2202615 w 2323493"/>
                <a:gd name="connsiteY7" fmla="*/ 1381884 h 2597874"/>
                <a:gd name="connsiteX8" fmla="*/ 1620286 w 2323493"/>
                <a:gd name="connsiteY8" fmla="*/ 1954587 h 2597874"/>
                <a:gd name="connsiteX9" fmla="*/ 1490345 w 2323493"/>
                <a:gd name="connsiteY9" fmla="*/ 2098966 h 2597874"/>
                <a:gd name="connsiteX10" fmla="*/ 1451844 w 2323493"/>
                <a:gd name="connsiteY10" fmla="*/ 2277033 h 2597874"/>
                <a:gd name="connsiteX11" fmla="*/ 1398905 w 2323493"/>
                <a:gd name="connsiteY11" fmla="*/ 2445476 h 2597874"/>
                <a:gd name="connsiteX12" fmla="*/ 1278590 w 2323493"/>
                <a:gd name="connsiteY12" fmla="*/ 2560979 h 2597874"/>
                <a:gd name="connsiteX13" fmla="*/ 1047583 w 2323493"/>
                <a:gd name="connsiteY13" fmla="*/ 2589854 h 2597874"/>
                <a:gd name="connsiteX14" fmla="*/ 821390 w 2323493"/>
                <a:gd name="connsiteY14" fmla="*/ 2431038 h 2597874"/>
                <a:gd name="connsiteX15" fmla="*/ 773263 w 2323493"/>
                <a:gd name="connsiteY15" fmla="*/ 2171156 h 2597874"/>
                <a:gd name="connsiteX16" fmla="*/ 835827 w 2323493"/>
                <a:gd name="connsiteY16" fmla="*/ 1916086 h 2597874"/>
                <a:gd name="connsiteX17" fmla="*/ 980206 w 2323493"/>
                <a:gd name="connsiteY17" fmla="*/ 1656204 h 2597874"/>
                <a:gd name="connsiteX18" fmla="*/ 1297840 w 2323493"/>
                <a:gd name="connsiteY18" fmla="*/ 1357821 h 2597874"/>
                <a:gd name="connsiteX19" fmla="*/ 1528846 w 2323493"/>
                <a:gd name="connsiteY19" fmla="*/ 1141252 h 2597874"/>
                <a:gd name="connsiteX20" fmla="*/ 1615474 w 2323493"/>
                <a:gd name="connsiteY20" fmla="*/ 890996 h 2597874"/>
                <a:gd name="connsiteX21" fmla="*/ 1480720 w 2323493"/>
                <a:gd name="connsiteY21" fmla="*/ 679240 h 2597874"/>
                <a:gd name="connsiteX22" fmla="*/ 1235276 w 2323493"/>
                <a:gd name="connsiteY22" fmla="*/ 582987 h 2597874"/>
                <a:gd name="connsiteX23" fmla="*/ 984919 w 2323493"/>
                <a:gd name="connsiteY23" fmla="*/ 626201 h 2597874"/>
                <a:gd name="connsiteX24" fmla="*/ 811764 w 2323493"/>
                <a:gd name="connsiteY24" fmla="*/ 794743 h 2597874"/>
                <a:gd name="connsiteX25" fmla="*/ 717149 w 2323493"/>
                <a:gd name="connsiteY25" fmla="*/ 971373 h 2597874"/>
                <a:gd name="connsiteX26" fmla="*/ 664311 w 2323493"/>
                <a:gd name="connsiteY26" fmla="*/ 1145965 h 2597874"/>
                <a:gd name="connsiteX27" fmla="*/ 457568 w 2323493"/>
                <a:gd name="connsiteY27" fmla="*/ 1306419 h 2597874"/>
                <a:gd name="connsiteX28" fmla="*/ 173422 w 2323493"/>
                <a:gd name="connsiteY28" fmla="*/ 1268219 h 2597874"/>
                <a:gd name="connsiteX29" fmla="*/ 1605 w 2323493"/>
                <a:gd name="connsiteY29" fmla="*/ 1009974 h 2597874"/>
                <a:gd name="connsiteX0" fmla="*/ 1605 w 2323493"/>
                <a:gd name="connsiteY0" fmla="*/ 1013249 h 2601149"/>
                <a:gd name="connsiteX1" fmla="*/ 232410 w 2323493"/>
                <a:gd name="connsiteY1" fmla="*/ 390883 h 2601149"/>
                <a:gd name="connsiteX2" fmla="*/ 728613 w 2323493"/>
                <a:gd name="connsiteY2" fmla="*/ 58510 h 2601149"/>
                <a:gd name="connsiteX3" fmla="*/ 1456657 w 2323493"/>
                <a:gd name="connsiteY3" fmla="*/ 18372 h 2601149"/>
                <a:gd name="connsiteX4" fmla="*/ 2019735 w 2323493"/>
                <a:gd name="connsiteY4" fmla="*/ 259003 h 2601149"/>
                <a:gd name="connsiteX5" fmla="*/ 2274804 w 2323493"/>
                <a:gd name="connsiteY5" fmla="*/ 644014 h 2601149"/>
                <a:gd name="connsiteX6" fmla="*/ 2318118 w 2323493"/>
                <a:gd name="connsiteY6" fmla="*/ 1024212 h 2601149"/>
                <a:gd name="connsiteX7" fmla="*/ 2202615 w 2323493"/>
                <a:gd name="connsiteY7" fmla="*/ 1385159 h 2601149"/>
                <a:gd name="connsiteX8" fmla="*/ 1620286 w 2323493"/>
                <a:gd name="connsiteY8" fmla="*/ 1957862 h 2601149"/>
                <a:gd name="connsiteX9" fmla="*/ 1490345 w 2323493"/>
                <a:gd name="connsiteY9" fmla="*/ 2102241 h 2601149"/>
                <a:gd name="connsiteX10" fmla="*/ 1451844 w 2323493"/>
                <a:gd name="connsiteY10" fmla="*/ 2280308 h 2601149"/>
                <a:gd name="connsiteX11" fmla="*/ 1398905 w 2323493"/>
                <a:gd name="connsiteY11" fmla="*/ 2448751 h 2601149"/>
                <a:gd name="connsiteX12" fmla="*/ 1278590 w 2323493"/>
                <a:gd name="connsiteY12" fmla="*/ 2564254 h 2601149"/>
                <a:gd name="connsiteX13" fmla="*/ 1047583 w 2323493"/>
                <a:gd name="connsiteY13" fmla="*/ 2593129 h 2601149"/>
                <a:gd name="connsiteX14" fmla="*/ 821390 w 2323493"/>
                <a:gd name="connsiteY14" fmla="*/ 2434313 h 2601149"/>
                <a:gd name="connsiteX15" fmla="*/ 773263 w 2323493"/>
                <a:gd name="connsiteY15" fmla="*/ 2174431 h 2601149"/>
                <a:gd name="connsiteX16" fmla="*/ 835827 w 2323493"/>
                <a:gd name="connsiteY16" fmla="*/ 1919361 h 2601149"/>
                <a:gd name="connsiteX17" fmla="*/ 980206 w 2323493"/>
                <a:gd name="connsiteY17" fmla="*/ 1659479 h 2601149"/>
                <a:gd name="connsiteX18" fmla="*/ 1297840 w 2323493"/>
                <a:gd name="connsiteY18" fmla="*/ 1361096 h 2601149"/>
                <a:gd name="connsiteX19" fmla="*/ 1528846 w 2323493"/>
                <a:gd name="connsiteY19" fmla="*/ 1144527 h 2601149"/>
                <a:gd name="connsiteX20" fmla="*/ 1615474 w 2323493"/>
                <a:gd name="connsiteY20" fmla="*/ 894271 h 2601149"/>
                <a:gd name="connsiteX21" fmla="*/ 1480720 w 2323493"/>
                <a:gd name="connsiteY21" fmla="*/ 682515 h 2601149"/>
                <a:gd name="connsiteX22" fmla="*/ 1235276 w 2323493"/>
                <a:gd name="connsiteY22" fmla="*/ 586262 h 2601149"/>
                <a:gd name="connsiteX23" fmla="*/ 984919 w 2323493"/>
                <a:gd name="connsiteY23" fmla="*/ 629476 h 2601149"/>
                <a:gd name="connsiteX24" fmla="*/ 811764 w 2323493"/>
                <a:gd name="connsiteY24" fmla="*/ 798018 h 2601149"/>
                <a:gd name="connsiteX25" fmla="*/ 717149 w 2323493"/>
                <a:gd name="connsiteY25" fmla="*/ 974648 h 2601149"/>
                <a:gd name="connsiteX26" fmla="*/ 664311 w 2323493"/>
                <a:gd name="connsiteY26" fmla="*/ 1149240 h 2601149"/>
                <a:gd name="connsiteX27" fmla="*/ 457568 w 2323493"/>
                <a:gd name="connsiteY27" fmla="*/ 1309694 h 2601149"/>
                <a:gd name="connsiteX28" fmla="*/ 173422 w 2323493"/>
                <a:gd name="connsiteY28" fmla="*/ 1271494 h 2601149"/>
                <a:gd name="connsiteX29" fmla="*/ 1605 w 2323493"/>
                <a:gd name="connsiteY29" fmla="*/ 1013249 h 2601149"/>
                <a:gd name="connsiteX0" fmla="*/ 1605 w 2323493"/>
                <a:gd name="connsiteY0" fmla="*/ 1018655 h 2606555"/>
                <a:gd name="connsiteX1" fmla="*/ 232410 w 2323493"/>
                <a:gd name="connsiteY1" fmla="*/ 396289 h 2606555"/>
                <a:gd name="connsiteX2" fmla="*/ 728613 w 2323493"/>
                <a:gd name="connsiteY2" fmla="*/ 63916 h 2606555"/>
                <a:gd name="connsiteX3" fmla="*/ 1456657 w 2323493"/>
                <a:gd name="connsiteY3" fmla="*/ 23778 h 2606555"/>
                <a:gd name="connsiteX4" fmla="*/ 2019735 w 2323493"/>
                <a:gd name="connsiteY4" fmla="*/ 264409 h 2606555"/>
                <a:gd name="connsiteX5" fmla="*/ 2274804 w 2323493"/>
                <a:gd name="connsiteY5" fmla="*/ 649420 h 2606555"/>
                <a:gd name="connsiteX6" fmla="*/ 2318118 w 2323493"/>
                <a:gd name="connsiteY6" fmla="*/ 1029618 h 2606555"/>
                <a:gd name="connsiteX7" fmla="*/ 2202615 w 2323493"/>
                <a:gd name="connsiteY7" fmla="*/ 1390565 h 2606555"/>
                <a:gd name="connsiteX8" fmla="*/ 1620286 w 2323493"/>
                <a:gd name="connsiteY8" fmla="*/ 1963268 h 2606555"/>
                <a:gd name="connsiteX9" fmla="*/ 1490345 w 2323493"/>
                <a:gd name="connsiteY9" fmla="*/ 2107647 h 2606555"/>
                <a:gd name="connsiteX10" fmla="*/ 1451844 w 2323493"/>
                <a:gd name="connsiteY10" fmla="*/ 2285714 h 2606555"/>
                <a:gd name="connsiteX11" fmla="*/ 1398905 w 2323493"/>
                <a:gd name="connsiteY11" fmla="*/ 2454157 h 2606555"/>
                <a:gd name="connsiteX12" fmla="*/ 1278590 w 2323493"/>
                <a:gd name="connsiteY12" fmla="*/ 2569660 h 2606555"/>
                <a:gd name="connsiteX13" fmla="*/ 1047583 w 2323493"/>
                <a:gd name="connsiteY13" fmla="*/ 2598535 h 2606555"/>
                <a:gd name="connsiteX14" fmla="*/ 821390 w 2323493"/>
                <a:gd name="connsiteY14" fmla="*/ 2439719 h 2606555"/>
                <a:gd name="connsiteX15" fmla="*/ 773263 w 2323493"/>
                <a:gd name="connsiteY15" fmla="*/ 2179837 h 2606555"/>
                <a:gd name="connsiteX16" fmla="*/ 835827 w 2323493"/>
                <a:gd name="connsiteY16" fmla="*/ 1924767 h 2606555"/>
                <a:gd name="connsiteX17" fmla="*/ 980206 w 2323493"/>
                <a:gd name="connsiteY17" fmla="*/ 1664885 h 2606555"/>
                <a:gd name="connsiteX18" fmla="*/ 1297840 w 2323493"/>
                <a:gd name="connsiteY18" fmla="*/ 1366502 h 2606555"/>
                <a:gd name="connsiteX19" fmla="*/ 1528846 w 2323493"/>
                <a:gd name="connsiteY19" fmla="*/ 1149933 h 2606555"/>
                <a:gd name="connsiteX20" fmla="*/ 1615474 w 2323493"/>
                <a:gd name="connsiteY20" fmla="*/ 899677 h 2606555"/>
                <a:gd name="connsiteX21" fmla="*/ 1480720 w 2323493"/>
                <a:gd name="connsiteY21" fmla="*/ 687921 h 2606555"/>
                <a:gd name="connsiteX22" fmla="*/ 1235276 w 2323493"/>
                <a:gd name="connsiteY22" fmla="*/ 591668 h 2606555"/>
                <a:gd name="connsiteX23" fmla="*/ 984919 w 2323493"/>
                <a:gd name="connsiteY23" fmla="*/ 634882 h 2606555"/>
                <a:gd name="connsiteX24" fmla="*/ 811764 w 2323493"/>
                <a:gd name="connsiteY24" fmla="*/ 803424 h 2606555"/>
                <a:gd name="connsiteX25" fmla="*/ 717149 w 2323493"/>
                <a:gd name="connsiteY25" fmla="*/ 980054 h 2606555"/>
                <a:gd name="connsiteX26" fmla="*/ 664311 w 2323493"/>
                <a:gd name="connsiteY26" fmla="*/ 1154646 h 2606555"/>
                <a:gd name="connsiteX27" fmla="*/ 457568 w 2323493"/>
                <a:gd name="connsiteY27" fmla="*/ 1315100 h 2606555"/>
                <a:gd name="connsiteX28" fmla="*/ 173422 w 2323493"/>
                <a:gd name="connsiteY28" fmla="*/ 1276900 h 2606555"/>
                <a:gd name="connsiteX29" fmla="*/ 1605 w 2323493"/>
                <a:gd name="connsiteY29" fmla="*/ 1018655 h 2606555"/>
                <a:gd name="connsiteX0" fmla="*/ 1605 w 2323493"/>
                <a:gd name="connsiteY0" fmla="*/ 1024053 h 2611953"/>
                <a:gd name="connsiteX1" fmla="*/ 232410 w 2323493"/>
                <a:gd name="connsiteY1" fmla="*/ 401687 h 2611953"/>
                <a:gd name="connsiteX2" fmla="*/ 728613 w 2323493"/>
                <a:gd name="connsiteY2" fmla="*/ 69314 h 2611953"/>
                <a:gd name="connsiteX3" fmla="*/ 1456657 w 2323493"/>
                <a:gd name="connsiteY3" fmla="*/ 29176 h 2611953"/>
                <a:gd name="connsiteX4" fmla="*/ 2019735 w 2323493"/>
                <a:gd name="connsiteY4" fmla="*/ 269807 h 2611953"/>
                <a:gd name="connsiteX5" fmla="*/ 2274804 w 2323493"/>
                <a:gd name="connsiteY5" fmla="*/ 654818 h 2611953"/>
                <a:gd name="connsiteX6" fmla="*/ 2318118 w 2323493"/>
                <a:gd name="connsiteY6" fmla="*/ 1035016 h 2611953"/>
                <a:gd name="connsiteX7" fmla="*/ 2202615 w 2323493"/>
                <a:gd name="connsiteY7" fmla="*/ 1395963 h 2611953"/>
                <a:gd name="connsiteX8" fmla="*/ 1620286 w 2323493"/>
                <a:gd name="connsiteY8" fmla="*/ 1968666 h 2611953"/>
                <a:gd name="connsiteX9" fmla="*/ 1490345 w 2323493"/>
                <a:gd name="connsiteY9" fmla="*/ 2113045 h 2611953"/>
                <a:gd name="connsiteX10" fmla="*/ 1451844 w 2323493"/>
                <a:gd name="connsiteY10" fmla="*/ 2291112 h 2611953"/>
                <a:gd name="connsiteX11" fmla="*/ 1398905 w 2323493"/>
                <a:gd name="connsiteY11" fmla="*/ 2459555 h 2611953"/>
                <a:gd name="connsiteX12" fmla="*/ 1278590 w 2323493"/>
                <a:gd name="connsiteY12" fmla="*/ 2575058 h 2611953"/>
                <a:gd name="connsiteX13" fmla="*/ 1047583 w 2323493"/>
                <a:gd name="connsiteY13" fmla="*/ 2603933 h 2611953"/>
                <a:gd name="connsiteX14" fmla="*/ 821390 w 2323493"/>
                <a:gd name="connsiteY14" fmla="*/ 2445117 h 2611953"/>
                <a:gd name="connsiteX15" fmla="*/ 773263 w 2323493"/>
                <a:gd name="connsiteY15" fmla="*/ 2185235 h 2611953"/>
                <a:gd name="connsiteX16" fmla="*/ 835827 w 2323493"/>
                <a:gd name="connsiteY16" fmla="*/ 1930165 h 2611953"/>
                <a:gd name="connsiteX17" fmla="*/ 980206 w 2323493"/>
                <a:gd name="connsiteY17" fmla="*/ 1670283 h 2611953"/>
                <a:gd name="connsiteX18" fmla="*/ 1297840 w 2323493"/>
                <a:gd name="connsiteY18" fmla="*/ 1371900 h 2611953"/>
                <a:gd name="connsiteX19" fmla="*/ 1528846 w 2323493"/>
                <a:gd name="connsiteY19" fmla="*/ 1155331 h 2611953"/>
                <a:gd name="connsiteX20" fmla="*/ 1615474 w 2323493"/>
                <a:gd name="connsiteY20" fmla="*/ 905075 h 2611953"/>
                <a:gd name="connsiteX21" fmla="*/ 1480720 w 2323493"/>
                <a:gd name="connsiteY21" fmla="*/ 693319 h 2611953"/>
                <a:gd name="connsiteX22" fmla="*/ 1235276 w 2323493"/>
                <a:gd name="connsiteY22" fmla="*/ 597066 h 2611953"/>
                <a:gd name="connsiteX23" fmla="*/ 984919 w 2323493"/>
                <a:gd name="connsiteY23" fmla="*/ 640280 h 2611953"/>
                <a:gd name="connsiteX24" fmla="*/ 811764 w 2323493"/>
                <a:gd name="connsiteY24" fmla="*/ 808822 h 2611953"/>
                <a:gd name="connsiteX25" fmla="*/ 717149 w 2323493"/>
                <a:gd name="connsiteY25" fmla="*/ 985452 h 2611953"/>
                <a:gd name="connsiteX26" fmla="*/ 664311 w 2323493"/>
                <a:gd name="connsiteY26" fmla="*/ 1160044 h 2611953"/>
                <a:gd name="connsiteX27" fmla="*/ 457568 w 2323493"/>
                <a:gd name="connsiteY27" fmla="*/ 1320498 h 2611953"/>
                <a:gd name="connsiteX28" fmla="*/ 173422 w 2323493"/>
                <a:gd name="connsiteY28" fmla="*/ 1282298 h 2611953"/>
                <a:gd name="connsiteX29" fmla="*/ 1605 w 2323493"/>
                <a:gd name="connsiteY29" fmla="*/ 1024053 h 2611953"/>
                <a:gd name="connsiteX0" fmla="*/ 1605 w 2323493"/>
                <a:gd name="connsiteY0" fmla="*/ 1026180 h 2614080"/>
                <a:gd name="connsiteX1" fmla="*/ 232410 w 2323493"/>
                <a:gd name="connsiteY1" fmla="*/ 403814 h 2614080"/>
                <a:gd name="connsiteX2" fmla="*/ 728613 w 2323493"/>
                <a:gd name="connsiteY2" fmla="*/ 71441 h 2614080"/>
                <a:gd name="connsiteX3" fmla="*/ 1463007 w 2323493"/>
                <a:gd name="connsiteY3" fmla="*/ 21778 h 2614080"/>
                <a:gd name="connsiteX4" fmla="*/ 2019735 w 2323493"/>
                <a:gd name="connsiteY4" fmla="*/ 271934 h 2614080"/>
                <a:gd name="connsiteX5" fmla="*/ 2274804 w 2323493"/>
                <a:gd name="connsiteY5" fmla="*/ 656945 h 2614080"/>
                <a:gd name="connsiteX6" fmla="*/ 2318118 w 2323493"/>
                <a:gd name="connsiteY6" fmla="*/ 1037143 h 2614080"/>
                <a:gd name="connsiteX7" fmla="*/ 2202615 w 2323493"/>
                <a:gd name="connsiteY7" fmla="*/ 1398090 h 2614080"/>
                <a:gd name="connsiteX8" fmla="*/ 1620286 w 2323493"/>
                <a:gd name="connsiteY8" fmla="*/ 1970793 h 2614080"/>
                <a:gd name="connsiteX9" fmla="*/ 1490345 w 2323493"/>
                <a:gd name="connsiteY9" fmla="*/ 2115172 h 2614080"/>
                <a:gd name="connsiteX10" fmla="*/ 1451844 w 2323493"/>
                <a:gd name="connsiteY10" fmla="*/ 2293239 h 2614080"/>
                <a:gd name="connsiteX11" fmla="*/ 1398905 w 2323493"/>
                <a:gd name="connsiteY11" fmla="*/ 2461682 h 2614080"/>
                <a:gd name="connsiteX12" fmla="*/ 1278590 w 2323493"/>
                <a:gd name="connsiteY12" fmla="*/ 2577185 h 2614080"/>
                <a:gd name="connsiteX13" fmla="*/ 1047583 w 2323493"/>
                <a:gd name="connsiteY13" fmla="*/ 2606060 h 2614080"/>
                <a:gd name="connsiteX14" fmla="*/ 821390 w 2323493"/>
                <a:gd name="connsiteY14" fmla="*/ 2447244 h 2614080"/>
                <a:gd name="connsiteX15" fmla="*/ 773263 w 2323493"/>
                <a:gd name="connsiteY15" fmla="*/ 2187362 h 2614080"/>
                <a:gd name="connsiteX16" fmla="*/ 835827 w 2323493"/>
                <a:gd name="connsiteY16" fmla="*/ 1932292 h 2614080"/>
                <a:gd name="connsiteX17" fmla="*/ 980206 w 2323493"/>
                <a:gd name="connsiteY17" fmla="*/ 1672410 h 2614080"/>
                <a:gd name="connsiteX18" fmla="*/ 1297840 w 2323493"/>
                <a:gd name="connsiteY18" fmla="*/ 1374027 h 2614080"/>
                <a:gd name="connsiteX19" fmla="*/ 1528846 w 2323493"/>
                <a:gd name="connsiteY19" fmla="*/ 1157458 h 2614080"/>
                <a:gd name="connsiteX20" fmla="*/ 1615474 w 2323493"/>
                <a:gd name="connsiteY20" fmla="*/ 907202 h 2614080"/>
                <a:gd name="connsiteX21" fmla="*/ 1480720 w 2323493"/>
                <a:gd name="connsiteY21" fmla="*/ 695446 h 2614080"/>
                <a:gd name="connsiteX22" fmla="*/ 1235276 w 2323493"/>
                <a:gd name="connsiteY22" fmla="*/ 599193 h 2614080"/>
                <a:gd name="connsiteX23" fmla="*/ 984919 w 2323493"/>
                <a:gd name="connsiteY23" fmla="*/ 642407 h 2614080"/>
                <a:gd name="connsiteX24" fmla="*/ 811764 w 2323493"/>
                <a:gd name="connsiteY24" fmla="*/ 810949 h 2614080"/>
                <a:gd name="connsiteX25" fmla="*/ 717149 w 2323493"/>
                <a:gd name="connsiteY25" fmla="*/ 987579 h 2614080"/>
                <a:gd name="connsiteX26" fmla="*/ 664311 w 2323493"/>
                <a:gd name="connsiteY26" fmla="*/ 1162171 h 2614080"/>
                <a:gd name="connsiteX27" fmla="*/ 457568 w 2323493"/>
                <a:gd name="connsiteY27" fmla="*/ 1322625 h 2614080"/>
                <a:gd name="connsiteX28" fmla="*/ 173422 w 2323493"/>
                <a:gd name="connsiteY28" fmla="*/ 1284425 h 2614080"/>
                <a:gd name="connsiteX29" fmla="*/ 1605 w 2323493"/>
                <a:gd name="connsiteY29" fmla="*/ 1026180 h 2614080"/>
                <a:gd name="connsiteX0" fmla="*/ 1605 w 2323584"/>
                <a:gd name="connsiteY0" fmla="*/ 1021479 h 2609379"/>
                <a:gd name="connsiteX1" fmla="*/ 232410 w 2323584"/>
                <a:gd name="connsiteY1" fmla="*/ 399113 h 2609379"/>
                <a:gd name="connsiteX2" fmla="*/ 728613 w 2323584"/>
                <a:gd name="connsiteY2" fmla="*/ 66740 h 2609379"/>
                <a:gd name="connsiteX3" fmla="*/ 1463007 w 2323584"/>
                <a:gd name="connsiteY3" fmla="*/ 17077 h 2609379"/>
                <a:gd name="connsiteX4" fmla="*/ 2016560 w 2323584"/>
                <a:gd name="connsiteY4" fmla="*/ 279933 h 2609379"/>
                <a:gd name="connsiteX5" fmla="*/ 2274804 w 2323584"/>
                <a:gd name="connsiteY5" fmla="*/ 652244 h 2609379"/>
                <a:gd name="connsiteX6" fmla="*/ 2318118 w 2323584"/>
                <a:gd name="connsiteY6" fmla="*/ 1032442 h 2609379"/>
                <a:gd name="connsiteX7" fmla="*/ 2202615 w 2323584"/>
                <a:gd name="connsiteY7" fmla="*/ 1393389 h 2609379"/>
                <a:gd name="connsiteX8" fmla="*/ 1620286 w 2323584"/>
                <a:gd name="connsiteY8" fmla="*/ 1966092 h 2609379"/>
                <a:gd name="connsiteX9" fmla="*/ 1490345 w 2323584"/>
                <a:gd name="connsiteY9" fmla="*/ 2110471 h 2609379"/>
                <a:gd name="connsiteX10" fmla="*/ 1451844 w 2323584"/>
                <a:gd name="connsiteY10" fmla="*/ 2288538 h 2609379"/>
                <a:gd name="connsiteX11" fmla="*/ 1398905 w 2323584"/>
                <a:gd name="connsiteY11" fmla="*/ 2456981 h 2609379"/>
                <a:gd name="connsiteX12" fmla="*/ 1278590 w 2323584"/>
                <a:gd name="connsiteY12" fmla="*/ 2572484 h 2609379"/>
                <a:gd name="connsiteX13" fmla="*/ 1047583 w 2323584"/>
                <a:gd name="connsiteY13" fmla="*/ 2601359 h 2609379"/>
                <a:gd name="connsiteX14" fmla="*/ 821390 w 2323584"/>
                <a:gd name="connsiteY14" fmla="*/ 2442543 h 2609379"/>
                <a:gd name="connsiteX15" fmla="*/ 773263 w 2323584"/>
                <a:gd name="connsiteY15" fmla="*/ 2182661 h 2609379"/>
                <a:gd name="connsiteX16" fmla="*/ 835827 w 2323584"/>
                <a:gd name="connsiteY16" fmla="*/ 1927591 h 2609379"/>
                <a:gd name="connsiteX17" fmla="*/ 980206 w 2323584"/>
                <a:gd name="connsiteY17" fmla="*/ 1667709 h 2609379"/>
                <a:gd name="connsiteX18" fmla="*/ 1297840 w 2323584"/>
                <a:gd name="connsiteY18" fmla="*/ 1369326 h 2609379"/>
                <a:gd name="connsiteX19" fmla="*/ 1528846 w 2323584"/>
                <a:gd name="connsiteY19" fmla="*/ 1152757 h 2609379"/>
                <a:gd name="connsiteX20" fmla="*/ 1615474 w 2323584"/>
                <a:gd name="connsiteY20" fmla="*/ 902501 h 2609379"/>
                <a:gd name="connsiteX21" fmla="*/ 1480720 w 2323584"/>
                <a:gd name="connsiteY21" fmla="*/ 690745 h 2609379"/>
                <a:gd name="connsiteX22" fmla="*/ 1235276 w 2323584"/>
                <a:gd name="connsiteY22" fmla="*/ 594492 h 2609379"/>
                <a:gd name="connsiteX23" fmla="*/ 984919 w 2323584"/>
                <a:gd name="connsiteY23" fmla="*/ 637706 h 2609379"/>
                <a:gd name="connsiteX24" fmla="*/ 811764 w 2323584"/>
                <a:gd name="connsiteY24" fmla="*/ 806248 h 2609379"/>
                <a:gd name="connsiteX25" fmla="*/ 717149 w 2323584"/>
                <a:gd name="connsiteY25" fmla="*/ 982878 h 2609379"/>
                <a:gd name="connsiteX26" fmla="*/ 664311 w 2323584"/>
                <a:gd name="connsiteY26" fmla="*/ 1157470 h 2609379"/>
                <a:gd name="connsiteX27" fmla="*/ 457568 w 2323584"/>
                <a:gd name="connsiteY27" fmla="*/ 1317924 h 2609379"/>
                <a:gd name="connsiteX28" fmla="*/ 173422 w 2323584"/>
                <a:gd name="connsiteY28" fmla="*/ 1279724 h 2609379"/>
                <a:gd name="connsiteX29" fmla="*/ 1605 w 2323584"/>
                <a:gd name="connsiteY29" fmla="*/ 1021479 h 2609379"/>
                <a:gd name="connsiteX0" fmla="*/ 1605 w 2323584"/>
                <a:gd name="connsiteY0" fmla="*/ 1021479 h 2609379"/>
                <a:gd name="connsiteX1" fmla="*/ 232410 w 2323584"/>
                <a:gd name="connsiteY1" fmla="*/ 399113 h 2609379"/>
                <a:gd name="connsiteX2" fmla="*/ 728613 w 2323584"/>
                <a:gd name="connsiteY2" fmla="*/ 66740 h 2609379"/>
                <a:gd name="connsiteX3" fmla="*/ 1463007 w 2323584"/>
                <a:gd name="connsiteY3" fmla="*/ 17077 h 2609379"/>
                <a:gd name="connsiteX4" fmla="*/ 2016560 w 2323584"/>
                <a:gd name="connsiteY4" fmla="*/ 279933 h 2609379"/>
                <a:gd name="connsiteX5" fmla="*/ 2274804 w 2323584"/>
                <a:gd name="connsiteY5" fmla="*/ 652244 h 2609379"/>
                <a:gd name="connsiteX6" fmla="*/ 2318118 w 2323584"/>
                <a:gd name="connsiteY6" fmla="*/ 1032442 h 2609379"/>
                <a:gd name="connsiteX7" fmla="*/ 2202615 w 2323584"/>
                <a:gd name="connsiteY7" fmla="*/ 1393389 h 2609379"/>
                <a:gd name="connsiteX8" fmla="*/ 1620286 w 2323584"/>
                <a:gd name="connsiteY8" fmla="*/ 1966092 h 2609379"/>
                <a:gd name="connsiteX9" fmla="*/ 1490345 w 2323584"/>
                <a:gd name="connsiteY9" fmla="*/ 2110471 h 2609379"/>
                <a:gd name="connsiteX10" fmla="*/ 1451844 w 2323584"/>
                <a:gd name="connsiteY10" fmla="*/ 2288538 h 2609379"/>
                <a:gd name="connsiteX11" fmla="*/ 1398905 w 2323584"/>
                <a:gd name="connsiteY11" fmla="*/ 2456981 h 2609379"/>
                <a:gd name="connsiteX12" fmla="*/ 1278590 w 2323584"/>
                <a:gd name="connsiteY12" fmla="*/ 2572484 h 2609379"/>
                <a:gd name="connsiteX13" fmla="*/ 1047583 w 2323584"/>
                <a:gd name="connsiteY13" fmla="*/ 2601359 h 2609379"/>
                <a:gd name="connsiteX14" fmla="*/ 821390 w 2323584"/>
                <a:gd name="connsiteY14" fmla="*/ 2442543 h 2609379"/>
                <a:gd name="connsiteX15" fmla="*/ 773263 w 2323584"/>
                <a:gd name="connsiteY15" fmla="*/ 2182661 h 2609379"/>
                <a:gd name="connsiteX16" fmla="*/ 835827 w 2323584"/>
                <a:gd name="connsiteY16" fmla="*/ 1927591 h 2609379"/>
                <a:gd name="connsiteX17" fmla="*/ 980206 w 2323584"/>
                <a:gd name="connsiteY17" fmla="*/ 1667709 h 2609379"/>
                <a:gd name="connsiteX18" fmla="*/ 1297840 w 2323584"/>
                <a:gd name="connsiteY18" fmla="*/ 1369326 h 2609379"/>
                <a:gd name="connsiteX19" fmla="*/ 1528846 w 2323584"/>
                <a:gd name="connsiteY19" fmla="*/ 1152757 h 2609379"/>
                <a:gd name="connsiteX20" fmla="*/ 1615474 w 2323584"/>
                <a:gd name="connsiteY20" fmla="*/ 902501 h 2609379"/>
                <a:gd name="connsiteX21" fmla="*/ 1480720 w 2323584"/>
                <a:gd name="connsiteY21" fmla="*/ 690745 h 2609379"/>
                <a:gd name="connsiteX22" fmla="*/ 1235276 w 2323584"/>
                <a:gd name="connsiteY22" fmla="*/ 594492 h 2609379"/>
                <a:gd name="connsiteX23" fmla="*/ 984919 w 2323584"/>
                <a:gd name="connsiteY23" fmla="*/ 637706 h 2609379"/>
                <a:gd name="connsiteX24" fmla="*/ 811764 w 2323584"/>
                <a:gd name="connsiteY24" fmla="*/ 806248 h 2609379"/>
                <a:gd name="connsiteX25" fmla="*/ 717149 w 2323584"/>
                <a:gd name="connsiteY25" fmla="*/ 982878 h 2609379"/>
                <a:gd name="connsiteX26" fmla="*/ 664311 w 2323584"/>
                <a:gd name="connsiteY26" fmla="*/ 1157470 h 2609379"/>
                <a:gd name="connsiteX27" fmla="*/ 457568 w 2323584"/>
                <a:gd name="connsiteY27" fmla="*/ 1317924 h 2609379"/>
                <a:gd name="connsiteX28" fmla="*/ 173422 w 2323584"/>
                <a:gd name="connsiteY28" fmla="*/ 1279724 h 2609379"/>
                <a:gd name="connsiteX29" fmla="*/ 1605 w 2323584"/>
                <a:gd name="connsiteY29" fmla="*/ 1021479 h 2609379"/>
                <a:gd name="connsiteX0" fmla="*/ 1605 w 2334649"/>
                <a:gd name="connsiteY0" fmla="*/ 1021479 h 2609379"/>
                <a:gd name="connsiteX1" fmla="*/ 232410 w 2334649"/>
                <a:gd name="connsiteY1" fmla="*/ 399113 h 2609379"/>
                <a:gd name="connsiteX2" fmla="*/ 728613 w 2334649"/>
                <a:gd name="connsiteY2" fmla="*/ 66740 h 2609379"/>
                <a:gd name="connsiteX3" fmla="*/ 1463007 w 2334649"/>
                <a:gd name="connsiteY3" fmla="*/ 17077 h 2609379"/>
                <a:gd name="connsiteX4" fmla="*/ 2016560 w 2334649"/>
                <a:gd name="connsiteY4" fmla="*/ 279933 h 2609379"/>
                <a:gd name="connsiteX5" fmla="*/ 2274804 w 2334649"/>
                <a:gd name="connsiteY5" fmla="*/ 652244 h 2609379"/>
                <a:gd name="connsiteX6" fmla="*/ 2330818 w 2334649"/>
                <a:gd name="connsiteY6" fmla="*/ 1035617 h 2609379"/>
                <a:gd name="connsiteX7" fmla="*/ 2202615 w 2334649"/>
                <a:gd name="connsiteY7" fmla="*/ 1393389 h 2609379"/>
                <a:gd name="connsiteX8" fmla="*/ 1620286 w 2334649"/>
                <a:gd name="connsiteY8" fmla="*/ 1966092 h 2609379"/>
                <a:gd name="connsiteX9" fmla="*/ 1490345 w 2334649"/>
                <a:gd name="connsiteY9" fmla="*/ 2110471 h 2609379"/>
                <a:gd name="connsiteX10" fmla="*/ 1451844 w 2334649"/>
                <a:gd name="connsiteY10" fmla="*/ 2288538 h 2609379"/>
                <a:gd name="connsiteX11" fmla="*/ 1398905 w 2334649"/>
                <a:gd name="connsiteY11" fmla="*/ 2456981 h 2609379"/>
                <a:gd name="connsiteX12" fmla="*/ 1278590 w 2334649"/>
                <a:gd name="connsiteY12" fmla="*/ 2572484 h 2609379"/>
                <a:gd name="connsiteX13" fmla="*/ 1047583 w 2334649"/>
                <a:gd name="connsiteY13" fmla="*/ 2601359 h 2609379"/>
                <a:gd name="connsiteX14" fmla="*/ 821390 w 2334649"/>
                <a:gd name="connsiteY14" fmla="*/ 2442543 h 2609379"/>
                <a:gd name="connsiteX15" fmla="*/ 773263 w 2334649"/>
                <a:gd name="connsiteY15" fmla="*/ 2182661 h 2609379"/>
                <a:gd name="connsiteX16" fmla="*/ 835827 w 2334649"/>
                <a:gd name="connsiteY16" fmla="*/ 1927591 h 2609379"/>
                <a:gd name="connsiteX17" fmla="*/ 980206 w 2334649"/>
                <a:gd name="connsiteY17" fmla="*/ 1667709 h 2609379"/>
                <a:gd name="connsiteX18" fmla="*/ 1297840 w 2334649"/>
                <a:gd name="connsiteY18" fmla="*/ 1369326 h 2609379"/>
                <a:gd name="connsiteX19" fmla="*/ 1528846 w 2334649"/>
                <a:gd name="connsiteY19" fmla="*/ 1152757 h 2609379"/>
                <a:gd name="connsiteX20" fmla="*/ 1615474 w 2334649"/>
                <a:gd name="connsiteY20" fmla="*/ 902501 h 2609379"/>
                <a:gd name="connsiteX21" fmla="*/ 1480720 w 2334649"/>
                <a:gd name="connsiteY21" fmla="*/ 690745 h 2609379"/>
                <a:gd name="connsiteX22" fmla="*/ 1235276 w 2334649"/>
                <a:gd name="connsiteY22" fmla="*/ 594492 h 2609379"/>
                <a:gd name="connsiteX23" fmla="*/ 984919 w 2334649"/>
                <a:gd name="connsiteY23" fmla="*/ 637706 h 2609379"/>
                <a:gd name="connsiteX24" fmla="*/ 811764 w 2334649"/>
                <a:gd name="connsiteY24" fmla="*/ 806248 h 2609379"/>
                <a:gd name="connsiteX25" fmla="*/ 717149 w 2334649"/>
                <a:gd name="connsiteY25" fmla="*/ 982878 h 2609379"/>
                <a:gd name="connsiteX26" fmla="*/ 664311 w 2334649"/>
                <a:gd name="connsiteY26" fmla="*/ 1157470 h 2609379"/>
                <a:gd name="connsiteX27" fmla="*/ 457568 w 2334649"/>
                <a:gd name="connsiteY27" fmla="*/ 1317924 h 2609379"/>
                <a:gd name="connsiteX28" fmla="*/ 173422 w 2334649"/>
                <a:gd name="connsiteY28" fmla="*/ 1279724 h 2609379"/>
                <a:gd name="connsiteX29" fmla="*/ 1605 w 2334649"/>
                <a:gd name="connsiteY29" fmla="*/ 1021479 h 2609379"/>
                <a:gd name="connsiteX0" fmla="*/ 1605 w 2336996"/>
                <a:gd name="connsiteY0" fmla="*/ 1021479 h 2609379"/>
                <a:gd name="connsiteX1" fmla="*/ 232410 w 2336996"/>
                <a:gd name="connsiteY1" fmla="*/ 399113 h 2609379"/>
                <a:gd name="connsiteX2" fmla="*/ 728613 w 2336996"/>
                <a:gd name="connsiteY2" fmla="*/ 66740 h 2609379"/>
                <a:gd name="connsiteX3" fmla="*/ 1463007 w 2336996"/>
                <a:gd name="connsiteY3" fmla="*/ 17077 h 2609379"/>
                <a:gd name="connsiteX4" fmla="*/ 2016560 w 2336996"/>
                <a:gd name="connsiteY4" fmla="*/ 279933 h 2609379"/>
                <a:gd name="connsiteX5" fmla="*/ 2274804 w 2336996"/>
                <a:gd name="connsiteY5" fmla="*/ 652244 h 2609379"/>
                <a:gd name="connsiteX6" fmla="*/ 2330818 w 2336996"/>
                <a:gd name="connsiteY6" fmla="*/ 1035617 h 2609379"/>
                <a:gd name="connsiteX7" fmla="*/ 2167690 w 2336996"/>
                <a:gd name="connsiteY7" fmla="*/ 1431489 h 2609379"/>
                <a:gd name="connsiteX8" fmla="*/ 1620286 w 2336996"/>
                <a:gd name="connsiteY8" fmla="*/ 1966092 h 2609379"/>
                <a:gd name="connsiteX9" fmla="*/ 1490345 w 2336996"/>
                <a:gd name="connsiteY9" fmla="*/ 2110471 h 2609379"/>
                <a:gd name="connsiteX10" fmla="*/ 1451844 w 2336996"/>
                <a:gd name="connsiteY10" fmla="*/ 2288538 h 2609379"/>
                <a:gd name="connsiteX11" fmla="*/ 1398905 w 2336996"/>
                <a:gd name="connsiteY11" fmla="*/ 2456981 h 2609379"/>
                <a:gd name="connsiteX12" fmla="*/ 1278590 w 2336996"/>
                <a:gd name="connsiteY12" fmla="*/ 2572484 h 2609379"/>
                <a:gd name="connsiteX13" fmla="*/ 1047583 w 2336996"/>
                <a:gd name="connsiteY13" fmla="*/ 2601359 h 2609379"/>
                <a:gd name="connsiteX14" fmla="*/ 821390 w 2336996"/>
                <a:gd name="connsiteY14" fmla="*/ 2442543 h 2609379"/>
                <a:gd name="connsiteX15" fmla="*/ 773263 w 2336996"/>
                <a:gd name="connsiteY15" fmla="*/ 2182661 h 2609379"/>
                <a:gd name="connsiteX16" fmla="*/ 835827 w 2336996"/>
                <a:gd name="connsiteY16" fmla="*/ 1927591 h 2609379"/>
                <a:gd name="connsiteX17" fmla="*/ 980206 w 2336996"/>
                <a:gd name="connsiteY17" fmla="*/ 1667709 h 2609379"/>
                <a:gd name="connsiteX18" fmla="*/ 1297840 w 2336996"/>
                <a:gd name="connsiteY18" fmla="*/ 1369326 h 2609379"/>
                <a:gd name="connsiteX19" fmla="*/ 1528846 w 2336996"/>
                <a:gd name="connsiteY19" fmla="*/ 1152757 h 2609379"/>
                <a:gd name="connsiteX20" fmla="*/ 1615474 w 2336996"/>
                <a:gd name="connsiteY20" fmla="*/ 902501 h 2609379"/>
                <a:gd name="connsiteX21" fmla="*/ 1480720 w 2336996"/>
                <a:gd name="connsiteY21" fmla="*/ 690745 h 2609379"/>
                <a:gd name="connsiteX22" fmla="*/ 1235276 w 2336996"/>
                <a:gd name="connsiteY22" fmla="*/ 594492 h 2609379"/>
                <a:gd name="connsiteX23" fmla="*/ 984919 w 2336996"/>
                <a:gd name="connsiteY23" fmla="*/ 637706 h 2609379"/>
                <a:gd name="connsiteX24" fmla="*/ 811764 w 2336996"/>
                <a:gd name="connsiteY24" fmla="*/ 806248 h 2609379"/>
                <a:gd name="connsiteX25" fmla="*/ 717149 w 2336996"/>
                <a:gd name="connsiteY25" fmla="*/ 982878 h 2609379"/>
                <a:gd name="connsiteX26" fmla="*/ 664311 w 2336996"/>
                <a:gd name="connsiteY26" fmla="*/ 1157470 h 2609379"/>
                <a:gd name="connsiteX27" fmla="*/ 457568 w 2336996"/>
                <a:gd name="connsiteY27" fmla="*/ 1317924 h 2609379"/>
                <a:gd name="connsiteX28" fmla="*/ 173422 w 2336996"/>
                <a:gd name="connsiteY28" fmla="*/ 1279724 h 2609379"/>
                <a:gd name="connsiteX29" fmla="*/ 1605 w 2336996"/>
                <a:gd name="connsiteY29" fmla="*/ 1021479 h 2609379"/>
                <a:gd name="connsiteX0" fmla="*/ 1605 w 2336996"/>
                <a:gd name="connsiteY0" fmla="*/ 1021479 h 2609379"/>
                <a:gd name="connsiteX1" fmla="*/ 232410 w 2336996"/>
                <a:gd name="connsiteY1" fmla="*/ 399113 h 2609379"/>
                <a:gd name="connsiteX2" fmla="*/ 728613 w 2336996"/>
                <a:gd name="connsiteY2" fmla="*/ 66740 h 2609379"/>
                <a:gd name="connsiteX3" fmla="*/ 1463007 w 2336996"/>
                <a:gd name="connsiteY3" fmla="*/ 17077 h 2609379"/>
                <a:gd name="connsiteX4" fmla="*/ 2016560 w 2336996"/>
                <a:gd name="connsiteY4" fmla="*/ 279933 h 2609379"/>
                <a:gd name="connsiteX5" fmla="*/ 2274804 w 2336996"/>
                <a:gd name="connsiteY5" fmla="*/ 652244 h 2609379"/>
                <a:gd name="connsiteX6" fmla="*/ 2330818 w 2336996"/>
                <a:gd name="connsiteY6" fmla="*/ 1035617 h 2609379"/>
                <a:gd name="connsiteX7" fmla="*/ 2167690 w 2336996"/>
                <a:gd name="connsiteY7" fmla="*/ 1431489 h 2609379"/>
                <a:gd name="connsiteX8" fmla="*/ 1620286 w 2336996"/>
                <a:gd name="connsiteY8" fmla="*/ 1966092 h 2609379"/>
                <a:gd name="connsiteX9" fmla="*/ 1496695 w 2336996"/>
                <a:gd name="connsiteY9" fmla="*/ 2113646 h 2609379"/>
                <a:gd name="connsiteX10" fmla="*/ 1451844 w 2336996"/>
                <a:gd name="connsiteY10" fmla="*/ 2288538 h 2609379"/>
                <a:gd name="connsiteX11" fmla="*/ 1398905 w 2336996"/>
                <a:gd name="connsiteY11" fmla="*/ 2456981 h 2609379"/>
                <a:gd name="connsiteX12" fmla="*/ 1278590 w 2336996"/>
                <a:gd name="connsiteY12" fmla="*/ 2572484 h 2609379"/>
                <a:gd name="connsiteX13" fmla="*/ 1047583 w 2336996"/>
                <a:gd name="connsiteY13" fmla="*/ 2601359 h 2609379"/>
                <a:gd name="connsiteX14" fmla="*/ 821390 w 2336996"/>
                <a:gd name="connsiteY14" fmla="*/ 2442543 h 2609379"/>
                <a:gd name="connsiteX15" fmla="*/ 773263 w 2336996"/>
                <a:gd name="connsiteY15" fmla="*/ 2182661 h 2609379"/>
                <a:gd name="connsiteX16" fmla="*/ 835827 w 2336996"/>
                <a:gd name="connsiteY16" fmla="*/ 1927591 h 2609379"/>
                <a:gd name="connsiteX17" fmla="*/ 980206 w 2336996"/>
                <a:gd name="connsiteY17" fmla="*/ 1667709 h 2609379"/>
                <a:gd name="connsiteX18" fmla="*/ 1297840 w 2336996"/>
                <a:gd name="connsiteY18" fmla="*/ 1369326 h 2609379"/>
                <a:gd name="connsiteX19" fmla="*/ 1528846 w 2336996"/>
                <a:gd name="connsiteY19" fmla="*/ 1152757 h 2609379"/>
                <a:gd name="connsiteX20" fmla="*/ 1615474 w 2336996"/>
                <a:gd name="connsiteY20" fmla="*/ 902501 h 2609379"/>
                <a:gd name="connsiteX21" fmla="*/ 1480720 w 2336996"/>
                <a:gd name="connsiteY21" fmla="*/ 690745 h 2609379"/>
                <a:gd name="connsiteX22" fmla="*/ 1235276 w 2336996"/>
                <a:gd name="connsiteY22" fmla="*/ 594492 h 2609379"/>
                <a:gd name="connsiteX23" fmla="*/ 984919 w 2336996"/>
                <a:gd name="connsiteY23" fmla="*/ 637706 h 2609379"/>
                <a:gd name="connsiteX24" fmla="*/ 811764 w 2336996"/>
                <a:gd name="connsiteY24" fmla="*/ 806248 h 2609379"/>
                <a:gd name="connsiteX25" fmla="*/ 717149 w 2336996"/>
                <a:gd name="connsiteY25" fmla="*/ 982878 h 2609379"/>
                <a:gd name="connsiteX26" fmla="*/ 664311 w 2336996"/>
                <a:gd name="connsiteY26" fmla="*/ 1157470 h 2609379"/>
                <a:gd name="connsiteX27" fmla="*/ 457568 w 2336996"/>
                <a:gd name="connsiteY27" fmla="*/ 1317924 h 2609379"/>
                <a:gd name="connsiteX28" fmla="*/ 173422 w 2336996"/>
                <a:gd name="connsiteY28" fmla="*/ 1279724 h 2609379"/>
                <a:gd name="connsiteX29" fmla="*/ 1605 w 2336996"/>
                <a:gd name="connsiteY29" fmla="*/ 1021479 h 2609379"/>
                <a:gd name="connsiteX0" fmla="*/ 1605 w 2336996"/>
                <a:gd name="connsiteY0" fmla="*/ 1021479 h 2609379"/>
                <a:gd name="connsiteX1" fmla="*/ 232410 w 2336996"/>
                <a:gd name="connsiteY1" fmla="*/ 399113 h 2609379"/>
                <a:gd name="connsiteX2" fmla="*/ 728613 w 2336996"/>
                <a:gd name="connsiteY2" fmla="*/ 66740 h 2609379"/>
                <a:gd name="connsiteX3" fmla="*/ 1463007 w 2336996"/>
                <a:gd name="connsiteY3" fmla="*/ 17077 h 2609379"/>
                <a:gd name="connsiteX4" fmla="*/ 2016560 w 2336996"/>
                <a:gd name="connsiteY4" fmla="*/ 279933 h 2609379"/>
                <a:gd name="connsiteX5" fmla="*/ 2274804 w 2336996"/>
                <a:gd name="connsiteY5" fmla="*/ 652244 h 2609379"/>
                <a:gd name="connsiteX6" fmla="*/ 2330818 w 2336996"/>
                <a:gd name="connsiteY6" fmla="*/ 1035617 h 2609379"/>
                <a:gd name="connsiteX7" fmla="*/ 2167690 w 2336996"/>
                <a:gd name="connsiteY7" fmla="*/ 1431489 h 2609379"/>
                <a:gd name="connsiteX8" fmla="*/ 1620286 w 2336996"/>
                <a:gd name="connsiteY8" fmla="*/ 1966092 h 2609379"/>
                <a:gd name="connsiteX9" fmla="*/ 1496695 w 2336996"/>
                <a:gd name="connsiteY9" fmla="*/ 2113646 h 2609379"/>
                <a:gd name="connsiteX10" fmla="*/ 1451844 w 2336996"/>
                <a:gd name="connsiteY10" fmla="*/ 2288538 h 2609379"/>
                <a:gd name="connsiteX11" fmla="*/ 1398905 w 2336996"/>
                <a:gd name="connsiteY11" fmla="*/ 2456981 h 2609379"/>
                <a:gd name="connsiteX12" fmla="*/ 1278590 w 2336996"/>
                <a:gd name="connsiteY12" fmla="*/ 2572484 h 2609379"/>
                <a:gd name="connsiteX13" fmla="*/ 1047583 w 2336996"/>
                <a:gd name="connsiteY13" fmla="*/ 2601359 h 2609379"/>
                <a:gd name="connsiteX14" fmla="*/ 821390 w 2336996"/>
                <a:gd name="connsiteY14" fmla="*/ 2442543 h 2609379"/>
                <a:gd name="connsiteX15" fmla="*/ 773263 w 2336996"/>
                <a:gd name="connsiteY15" fmla="*/ 2182661 h 2609379"/>
                <a:gd name="connsiteX16" fmla="*/ 835827 w 2336996"/>
                <a:gd name="connsiteY16" fmla="*/ 1927591 h 2609379"/>
                <a:gd name="connsiteX17" fmla="*/ 980206 w 2336996"/>
                <a:gd name="connsiteY17" fmla="*/ 1667709 h 2609379"/>
                <a:gd name="connsiteX18" fmla="*/ 1297840 w 2336996"/>
                <a:gd name="connsiteY18" fmla="*/ 1369326 h 2609379"/>
                <a:gd name="connsiteX19" fmla="*/ 1528846 w 2336996"/>
                <a:gd name="connsiteY19" fmla="*/ 1152757 h 2609379"/>
                <a:gd name="connsiteX20" fmla="*/ 1599599 w 2336996"/>
                <a:gd name="connsiteY20" fmla="*/ 902501 h 2609379"/>
                <a:gd name="connsiteX21" fmla="*/ 1480720 w 2336996"/>
                <a:gd name="connsiteY21" fmla="*/ 690745 h 2609379"/>
                <a:gd name="connsiteX22" fmla="*/ 1235276 w 2336996"/>
                <a:gd name="connsiteY22" fmla="*/ 594492 h 2609379"/>
                <a:gd name="connsiteX23" fmla="*/ 984919 w 2336996"/>
                <a:gd name="connsiteY23" fmla="*/ 637706 h 2609379"/>
                <a:gd name="connsiteX24" fmla="*/ 811764 w 2336996"/>
                <a:gd name="connsiteY24" fmla="*/ 806248 h 2609379"/>
                <a:gd name="connsiteX25" fmla="*/ 717149 w 2336996"/>
                <a:gd name="connsiteY25" fmla="*/ 982878 h 2609379"/>
                <a:gd name="connsiteX26" fmla="*/ 664311 w 2336996"/>
                <a:gd name="connsiteY26" fmla="*/ 1157470 h 2609379"/>
                <a:gd name="connsiteX27" fmla="*/ 457568 w 2336996"/>
                <a:gd name="connsiteY27" fmla="*/ 1317924 h 2609379"/>
                <a:gd name="connsiteX28" fmla="*/ 173422 w 2336996"/>
                <a:gd name="connsiteY28" fmla="*/ 1279724 h 2609379"/>
                <a:gd name="connsiteX29" fmla="*/ 1605 w 2336996"/>
                <a:gd name="connsiteY29" fmla="*/ 1021479 h 2609379"/>
                <a:gd name="connsiteX0" fmla="*/ 1605 w 2336996"/>
                <a:gd name="connsiteY0" fmla="*/ 1021479 h 2609379"/>
                <a:gd name="connsiteX1" fmla="*/ 232410 w 2336996"/>
                <a:gd name="connsiteY1" fmla="*/ 399113 h 2609379"/>
                <a:gd name="connsiteX2" fmla="*/ 728613 w 2336996"/>
                <a:gd name="connsiteY2" fmla="*/ 66740 h 2609379"/>
                <a:gd name="connsiteX3" fmla="*/ 1463007 w 2336996"/>
                <a:gd name="connsiteY3" fmla="*/ 17077 h 2609379"/>
                <a:gd name="connsiteX4" fmla="*/ 2016560 w 2336996"/>
                <a:gd name="connsiteY4" fmla="*/ 279933 h 2609379"/>
                <a:gd name="connsiteX5" fmla="*/ 2274804 w 2336996"/>
                <a:gd name="connsiteY5" fmla="*/ 652244 h 2609379"/>
                <a:gd name="connsiteX6" fmla="*/ 2330818 w 2336996"/>
                <a:gd name="connsiteY6" fmla="*/ 1035617 h 2609379"/>
                <a:gd name="connsiteX7" fmla="*/ 2167690 w 2336996"/>
                <a:gd name="connsiteY7" fmla="*/ 1431489 h 2609379"/>
                <a:gd name="connsiteX8" fmla="*/ 1620286 w 2336996"/>
                <a:gd name="connsiteY8" fmla="*/ 1966092 h 2609379"/>
                <a:gd name="connsiteX9" fmla="*/ 1496695 w 2336996"/>
                <a:gd name="connsiteY9" fmla="*/ 2113646 h 2609379"/>
                <a:gd name="connsiteX10" fmla="*/ 1451844 w 2336996"/>
                <a:gd name="connsiteY10" fmla="*/ 2288538 h 2609379"/>
                <a:gd name="connsiteX11" fmla="*/ 1398905 w 2336996"/>
                <a:gd name="connsiteY11" fmla="*/ 2456981 h 2609379"/>
                <a:gd name="connsiteX12" fmla="*/ 1278590 w 2336996"/>
                <a:gd name="connsiteY12" fmla="*/ 2572484 h 2609379"/>
                <a:gd name="connsiteX13" fmla="*/ 1047583 w 2336996"/>
                <a:gd name="connsiteY13" fmla="*/ 2601359 h 2609379"/>
                <a:gd name="connsiteX14" fmla="*/ 821390 w 2336996"/>
                <a:gd name="connsiteY14" fmla="*/ 2442543 h 2609379"/>
                <a:gd name="connsiteX15" fmla="*/ 773263 w 2336996"/>
                <a:gd name="connsiteY15" fmla="*/ 2182661 h 2609379"/>
                <a:gd name="connsiteX16" fmla="*/ 835827 w 2336996"/>
                <a:gd name="connsiteY16" fmla="*/ 1927591 h 2609379"/>
                <a:gd name="connsiteX17" fmla="*/ 980206 w 2336996"/>
                <a:gd name="connsiteY17" fmla="*/ 1667709 h 2609379"/>
                <a:gd name="connsiteX18" fmla="*/ 1297840 w 2336996"/>
                <a:gd name="connsiteY18" fmla="*/ 1369326 h 2609379"/>
                <a:gd name="connsiteX19" fmla="*/ 1528846 w 2336996"/>
                <a:gd name="connsiteY19" fmla="*/ 1152757 h 2609379"/>
                <a:gd name="connsiteX20" fmla="*/ 1599599 w 2336996"/>
                <a:gd name="connsiteY20" fmla="*/ 902501 h 2609379"/>
                <a:gd name="connsiteX21" fmla="*/ 1480720 w 2336996"/>
                <a:gd name="connsiteY21" fmla="*/ 690745 h 2609379"/>
                <a:gd name="connsiteX22" fmla="*/ 1235276 w 2336996"/>
                <a:gd name="connsiteY22" fmla="*/ 594492 h 2609379"/>
                <a:gd name="connsiteX23" fmla="*/ 984919 w 2336996"/>
                <a:gd name="connsiteY23" fmla="*/ 637706 h 2609379"/>
                <a:gd name="connsiteX24" fmla="*/ 811764 w 2336996"/>
                <a:gd name="connsiteY24" fmla="*/ 806248 h 2609379"/>
                <a:gd name="connsiteX25" fmla="*/ 723499 w 2336996"/>
                <a:gd name="connsiteY25" fmla="*/ 982878 h 2609379"/>
                <a:gd name="connsiteX26" fmla="*/ 664311 w 2336996"/>
                <a:gd name="connsiteY26" fmla="*/ 1157470 h 2609379"/>
                <a:gd name="connsiteX27" fmla="*/ 457568 w 2336996"/>
                <a:gd name="connsiteY27" fmla="*/ 1317924 h 2609379"/>
                <a:gd name="connsiteX28" fmla="*/ 173422 w 2336996"/>
                <a:gd name="connsiteY28" fmla="*/ 1279724 h 2609379"/>
                <a:gd name="connsiteX29" fmla="*/ 1605 w 2336996"/>
                <a:gd name="connsiteY29" fmla="*/ 1021479 h 2609379"/>
                <a:gd name="connsiteX0" fmla="*/ 1605 w 2336996"/>
                <a:gd name="connsiteY0" fmla="*/ 1021479 h 2609379"/>
                <a:gd name="connsiteX1" fmla="*/ 232410 w 2336996"/>
                <a:gd name="connsiteY1" fmla="*/ 399113 h 2609379"/>
                <a:gd name="connsiteX2" fmla="*/ 728613 w 2336996"/>
                <a:gd name="connsiteY2" fmla="*/ 66740 h 2609379"/>
                <a:gd name="connsiteX3" fmla="*/ 1463007 w 2336996"/>
                <a:gd name="connsiteY3" fmla="*/ 17077 h 2609379"/>
                <a:gd name="connsiteX4" fmla="*/ 2016560 w 2336996"/>
                <a:gd name="connsiteY4" fmla="*/ 279933 h 2609379"/>
                <a:gd name="connsiteX5" fmla="*/ 2274804 w 2336996"/>
                <a:gd name="connsiteY5" fmla="*/ 652244 h 2609379"/>
                <a:gd name="connsiteX6" fmla="*/ 2330818 w 2336996"/>
                <a:gd name="connsiteY6" fmla="*/ 1035617 h 2609379"/>
                <a:gd name="connsiteX7" fmla="*/ 2167690 w 2336996"/>
                <a:gd name="connsiteY7" fmla="*/ 1431489 h 2609379"/>
                <a:gd name="connsiteX8" fmla="*/ 1620286 w 2336996"/>
                <a:gd name="connsiteY8" fmla="*/ 1966092 h 2609379"/>
                <a:gd name="connsiteX9" fmla="*/ 1496695 w 2336996"/>
                <a:gd name="connsiteY9" fmla="*/ 2113646 h 2609379"/>
                <a:gd name="connsiteX10" fmla="*/ 1451844 w 2336996"/>
                <a:gd name="connsiteY10" fmla="*/ 2288538 h 2609379"/>
                <a:gd name="connsiteX11" fmla="*/ 1398905 w 2336996"/>
                <a:gd name="connsiteY11" fmla="*/ 2456981 h 2609379"/>
                <a:gd name="connsiteX12" fmla="*/ 1278590 w 2336996"/>
                <a:gd name="connsiteY12" fmla="*/ 2572484 h 2609379"/>
                <a:gd name="connsiteX13" fmla="*/ 1047583 w 2336996"/>
                <a:gd name="connsiteY13" fmla="*/ 2601359 h 2609379"/>
                <a:gd name="connsiteX14" fmla="*/ 821390 w 2336996"/>
                <a:gd name="connsiteY14" fmla="*/ 2442543 h 2609379"/>
                <a:gd name="connsiteX15" fmla="*/ 773263 w 2336996"/>
                <a:gd name="connsiteY15" fmla="*/ 2182661 h 2609379"/>
                <a:gd name="connsiteX16" fmla="*/ 835827 w 2336996"/>
                <a:gd name="connsiteY16" fmla="*/ 1927591 h 2609379"/>
                <a:gd name="connsiteX17" fmla="*/ 980206 w 2336996"/>
                <a:gd name="connsiteY17" fmla="*/ 1667709 h 2609379"/>
                <a:gd name="connsiteX18" fmla="*/ 1297840 w 2336996"/>
                <a:gd name="connsiteY18" fmla="*/ 1369326 h 2609379"/>
                <a:gd name="connsiteX19" fmla="*/ 1528846 w 2336996"/>
                <a:gd name="connsiteY19" fmla="*/ 1152757 h 2609379"/>
                <a:gd name="connsiteX20" fmla="*/ 1599599 w 2336996"/>
                <a:gd name="connsiteY20" fmla="*/ 902501 h 2609379"/>
                <a:gd name="connsiteX21" fmla="*/ 1480720 w 2336996"/>
                <a:gd name="connsiteY21" fmla="*/ 690745 h 2609379"/>
                <a:gd name="connsiteX22" fmla="*/ 1235276 w 2336996"/>
                <a:gd name="connsiteY22" fmla="*/ 594492 h 2609379"/>
                <a:gd name="connsiteX23" fmla="*/ 984919 w 2336996"/>
                <a:gd name="connsiteY23" fmla="*/ 637706 h 2609379"/>
                <a:gd name="connsiteX24" fmla="*/ 811764 w 2336996"/>
                <a:gd name="connsiteY24" fmla="*/ 806248 h 2609379"/>
                <a:gd name="connsiteX25" fmla="*/ 723499 w 2336996"/>
                <a:gd name="connsiteY25" fmla="*/ 982878 h 2609379"/>
                <a:gd name="connsiteX26" fmla="*/ 664311 w 2336996"/>
                <a:gd name="connsiteY26" fmla="*/ 1157470 h 2609379"/>
                <a:gd name="connsiteX27" fmla="*/ 457568 w 2336996"/>
                <a:gd name="connsiteY27" fmla="*/ 1317924 h 2609379"/>
                <a:gd name="connsiteX28" fmla="*/ 173422 w 2336996"/>
                <a:gd name="connsiteY28" fmla="*/ 1279724 h 2609379"/>
                <a:gd name="connsiteX29" fmla="*/ 1605 w 2336996"/>
                <a:gd name="connsiteY29" fmla="*/ 1021479 h 2609379"/>
                <a:gd name="connsiteX0" fmla="*/ 1605 w 2336996"/>
                <a:gd name="connsiteY0" fmla="*/ 1021479 h 2609379"/>
                <a:gd name="connsiteX1" fmla="*/ 232410 w 2336996"/>
                <a:gd name="connsiteY1" fmla="*/ 399113 h 2609379"/>
                <a:gd name="connsiteX2" fmla="*/ 728613 w 2336996"/>
                <a:gd name="connsiteY2" fmla="*/ 66740 h 2609379"/>
                <a:gd name="connsiteX3" fmla="*/ 1463007 w 2336996"/>
                <a:gd name="connsiteY3" fmla="*/ 17077 h 2609379"/>
                <a:gd name="connsiteX4" fmla="*/ 2016560 w 2336996"/>
                <a:gd name="connsiteY4" fmla="*/ 279933 h 2609379"/>
                <a:gd name="connsiteX5" fmla="*/ 2274804 w 2336996"/>
                <a:gd name="connsiteY5" fmla="*/ 652244 h 2609379"/>
                <a:gd name="connsiteX6" fmla="*/ 2330818 w 2336996"/>
                <a:gd name="connsiteY6" fmla="*/ 1035617 h 2609379"/>
                <a:gd name="connsiteX7" fmla="*/ 2167690 w 2336996"/>
                <a:gd name="connsiteY7" fmla="*/ 1431489 h 2609379"/>
                <a:gd name="connsiteX8" fmla="*/ 1620286 w 2336996"/>
                <a:gd name="connsiteY8" fmla="*/ 1966092 h 2609379"/>
                <a:gd name="connsiteX9" fmla="*/ 1496695 w 2336996"/>
                <a:gd name="connsiteY9" fmla="*/ 2113646 h 2609379"/>
                <a:gd name="connsiteX10" fmla="*/ 1451844 w 2336996"/>
                <a:gd name="connsiteY10" fmla="*/ 2288538 h 2609379"/>
                <a:gd name="connsiteX11" fmla="*/ 1398905 w 2336996"/>
                <a:gd name="connsiteY11" fmla="*/ 2456981 h 2609379"/>
                <a:gd name="connsiteX12" fmla="*/ 1278590 w 2336996"/>
                <a:gd name="connsiteY12" fmla="*/ 2572484 h 2609379"/>
                <a:gd name="connsiteX13" fmla="*/ 1047583 w 2336996"/>
                <a:gd name="connsiteY13" fmla="*/ 2601359 h 2609379"/>
                <a:gd name="connsiteX14" fmla="*/ 821390 w 2336996"/>
                <a:gd name="connsiteY14" fmla="*/ 2442543 h 2609379"/>
                <a:gd name="connsiteX15" fmla="*/ 773263 w 2336996"/>
                <a:gd name="connsiteY15" fmla="*/ 2182661 h 2609379"/>
                <a:gd name="connsiteX16" fmla="*/ 835827 w 2336996"/>
                <a:gd name="connsiteY16" fmla="*/ 1927591 h 2609379"/>
                <a:gd name="connsiteX17" fmla="*/ 980206 w 2336996"/>
                <a:gd name="connsiteY17" fmla="*/ 1667709 h 2609379"/>
                <a:gd name="connsiteX18" fmla="*/ 1297840 w 2336996"/>
                <a:gd name="connsiteY18" fmla="*/ 1369326 h 2609379"/>
                <a:gd name="connsiteX19" fmla="*/ 1528846 w 2336996"/>
                <a:gd name="connsiteY19" fmla="*/ 1152757 h 2609379"/>
                <a:gd name="connsiteX20" fmla="*/ 1599599 w 2336996"/>
                <a:gd name="connsiteY20" fmla="*/ 902501 h 2609379"/>
                <a:gd name="connsiteX21" fmla="*/ 1480720 w 2336996"/>
                <a:gd name="connsiteY21" fmla="*/ 690745 h 2609379"/>
                <a:gd name="connsiteX22" fmla="*/ 1235276 w 2336996"/>
                <a:gd name="connsiteY22" fmla="*/ 594492 h 2609379"/>
                <a:gd name="connsiteX23" fmla="*/ 984919 w 2336996"/>
                <a:gd name="connsiteY23" fmla="*/ 637706 h 2609379"/>
                <a:gd name="connsiteX24" fmla="*/ 811764 w 2336996"/>
                <a:gd name="connsiteY24" fmla="*/ 806248 h 2609379"/>
                <a:gd name="connsiteX25" fmla="*/ 723499 w 2336996"/>
                <a:gd name="connsiteY25" fmla="*/ 982878 h 2609379"/>
                <a:gd name="connsiteX26" fmla="*/ 457568 w 2336996"/>
                <a:gd name="connsiteY26" fmla="*/ 1317924 h 2609379"/>
                <a:gd name="connsiteX27" fmla="*/ 173422 w 2336996"/>
                <a:gd name="connsiteY27" fmla="*/ 1279724 h 2609379"/>
                <a:gd name="connsiteX28" fmla="*/ 1605 w 2336996"/>
                <a:gd name="connsiteY28" fmla="*/ 1021479 h 2609379"/>
                <a:gd name="connsiteX0" fmla="*/ 1605 w 2336996"/>
                <a:gd name="connsiteY0" fmla="*/ 1021479 h 2609379"/>
                <a:gd name="connsiteX1" fmla="*/ 232410 w 2336996"/>
                <a:gd name="connsiteY1" fmla="*/ 399113 h 2609379"/>
                <a:gd name="connsiteX2" fmla="*/ 728613 w 2336996"/>
                <a:gd name="connsiteY2" fmla="*/ 66740 h 2609379"/>
                <a:gd name="connsiteX3" fmla="*/ 1463007 w 2336996"/>
                <a:gd name="connsiteY3" fmla="*/ 17077 h 2609379"/>
                <a:gd name="connsiteX4" fmla="*/ 2016560 w 2336996"/>
                <a:gd name="connsiteY4" fmla="*/ 279933 h 2609379"/>
                <a:gd name="connsiteX5" fmla="*/ 2274804 w 2336996"/>
                <a:gd name="connsiteY5" fmla="*/ 652244 h 2609379"/>
                <a:gd name="connsiteX6" fmla="*/ 2330818 w 2336996"/>
                <a:gd name="connsiteY6" fmla="*/ 1035617 h 2609379"/>
                <a:gd name="connsiteX7" fmla="*/ 2167690 w 2336996"/>
                <a:gd name="connsiteY7" fmla="*/ 1431489 h 2609379"/>
                <a:gd name="connsiteX8" fmla="*/ 1620286 w 2336996"/>
                <a:gd name="connsiteY8" fmla="*/ 1966092 h 2609379"/>
                <a:gd name="connsiteX9" fmla="*/ 1496695 w 2336996"/>
                <a:gd name="connsiteY9" fmla="*/ 2113646 h 2609379"/>
                <a:gd name="connsiteX10" fmla="*/ 1451844 w 2336996"/>
                <a:gd name="connsiteY10" fmla="*/ 2288538 h 2609379"/>
                <a:gd name="connsiteX11" fmla="*/ 1398905 w 2336996"/>
                <a:gd name="connsiteY11" fmla="*/ 2456981 h 2609379"/>
                <a:gd name="connsiteX12" fmla="*/ 1278590 w 2336996"/>
                <a:gd name="connsiteY12" fmla="*/ 2572484 h 2609379"/>
                <a:gd name="connsiteX13" fmla="*/ 1047583 w 2336996"/>
                <a:gd name="connsiteY13" fmla="*/ 2601359 h 2609379"/>
                <a:gd name="connsiteX14" fmla="*/ 821390 w 2336996"/>
                <a:gd name="connsiteY14" fmla="*/ 2442543 h 2609379"/>
                <a:gd name="connsiteX15" fmla="*/ 773263 w 2336996"/>
                <a:gd name="connsiteY15" fmla="*/ 2182661 h 2609379"/>
                <a:gd name="connsiteX16" fmla="*/ 835827 w 2336996"/>
                <a:gd name="connsiteY16" fmla="*/ 1927591 h 2609379"/>
                <a:gd name="connsiteX17" fmla="*/ 980206 w 2336996"/>
                <a:gd name="connsiteY17" fmla="*/ 1667709 h 2609379"/>
                <a:gd name="connsiteX18" fmla="*/ 1297840 w 2336996"/>
                <a:gd name="connsiteY18" fmla="*/ 1369326 h 2609379"/>
                <a:gd name="connsiteX19" fmla="*/ 1528846 w 2336996"/>
                <a:gd name="connsiteY19" fmla="*/ 1152757 h 2609379"/>
                <a:gd name="connsiteX20" fmla="*/ 1599599 w 2336996"/>
                <a:gd name="connsiteY20" fmla="*/ 902501 h 2609379"/>
                <a:gd name="connsiteX21" fmla="*/ 1480720 w 2336996"/>
                <a:gd name="connsiteY21" fmla="*/ 690745 h 2609379"/>
                <a:gd name="connsiteX22" fmla="*/ 1235276 w 2336996"/>
                <a:gd name="connsiteY22" fmla="*/ 594492 h 2609379"/>
                <a:gd name="connsiteX23" fmla="*/ 984919 w 2336996"/>
                <a:gd name="connsiteY23" fmla="*/ 637706 h 2609379"/>
                <a:gd name="connsiteX24" fmla="*/ 811764 w 2336996"/>
                <a:gd name="connsiteY24" fmla="*/ 806248 h 2609379"/>
                <a:gd name="connsiteX25" fmla="*/ 723499 w 2336996"/>
                <a:gd name="connsiteY25" fmla="*/ 982878 h 2609379"/>
                <a:gd name="connsiteX26" fmla="*/ 457568 w 2336996"/>
                <a:gd name="connsiteY26" fmla="*/ 1317924 h 2609379"/>
                <a:gd name="connsiteX27" fmla="*/ 173422 w 2336996"/>
                <a:gd name="connsiteY27" fmla="*/ 1279724 h 2609379"/>
                <a:gd name="connsiteX28" fmla="*/ 1605 w 2336996"/>
                <a:gd name="connsiteY28" fmla="*/ 1021479 h 2609379"/>
                <a:gd name="connsiteX0" fmla="*/ 1605 w 2336996"/>
                <a:gd name="connsiteY0" fmla="*/ 1021479 h 2609379"/>
                <a:gd name="connsiteX1" fmla="*/ 232410 w 2336996"/>
                <a:gd name="connsiteY1" fmla="*/ 399113 h 2609379"/>
                <a:gd name="connsiteX2" fmla="*/ 728613 w 2336996"/>
                <a:gd name="connsiteY2" fmla="*/ 66740 h 2609379"/>
                <a:gd name="connsiteX3" fmla="*/ 1463007 w 2336996"/>
                <a:gd name="connsiteY3" fmla="*/ 17077 h 2609379"/>
                <a:gd name="connsiteX4" fmla="*/ 2016560 w 2336996"/>
                <a:gd name="connsiteY4" fmla="*/ 279933 h 2609379"/>
                <a:gd name="connsiteX5" fmla="*/ 2274804 w 2336996"/>
                <a:gd name="connsiteY5" fmla="*/ 652244 h 2609379"/>
                <a:gd name="connsiteX6" fmla="*/ 2330818 w 2336996"/>
                <a:gd name="connsiteY6" fmla="*/ 1035617 h 2609379"/>
                <a:gd name="connsiteX7" fmla="*/ 2167690 w 2336996"/>
                <a:gd name="connsiteY7" fmla="*/ 1431489 h 2609379"/>
                <a:gd name="connsiteX8" fmla="*/ 1620286 w 2336996"/>
                <a:gd name="connsiteY8" fmla="*/ 1966092 h 2609379"/>
                <a:gd name="connsiteX9" fmla="*/ 1496695 w 2336996"/>
                <a:gd name="connsiteY9" fmla="*/ 2113646 h 2609379"/>
                <a:gd name="connsiteX10" fmla="*/ 1451844 w 2336996"/>
                <a:gd name="connsiteY10" fmla="*/ 2288538 h 2609379"/>
                <a:gd name="connsiteX11" fmla="*/ 1398905 w 2336996"/>
                <a:gd name="connsiteY11" fmla="*/ 2456981 h 2609379"/>
                <a:gd name="connsiteX12" fmla="*/ 1278590 w 2336996"/>
                <a:gd name="connsiteY12" fmla="*/ 2572484 h 2609379"/>
                <a:gd name="connsiteX13" fmla="*/ 1047583 w 2336996"/>
                <a:gd name="connsiteY13" fmla="*/ 2601359 h 2609379"/>
                <a:gd name="connsiteX14" fmla="*/ 821390 w 2336996"/>
                <a:gd name="connsiteY14" fmla="*/ 2442543 h 2609379"/>
                <a:gd name="connsiteX15" fmla="*/ 773263 w 2336996"/>
                <a:gd name="connsiteY15" fmla="*/ 2182661 h 2609379"/>
                <a:gd name="connsiteX16" fmla="*/ 835827 w 2336996"/>
                <a:gd name="connsiteY16" fmla="*/ 1927591 h 2609379"/>
                <a:gd name="connsiteX17" fmla="*/ 980206 w 2336996"/>
                <a:gd name="connsiteY17" fmla="*/ 1667709 h 2609379"/>
                <a:gd name="connsiteX18" fmla="*/ 1297840 w 2336996"/>
                <a:gd name="connsiteY18" fmla="*/ 1369326 h 2609379"/>
                <a:gd name="connsiteX19" fmla="*/ 1528846 w 2336996"/>
                <a:gd name="connsiteY19" fmla="*/ 1152757 h 2609379"/>
                <a:gd name="connsiteX20" fmla="*/ 1599599 w 2336996"/>
                <a:gd name="connsiteY20" fmla="*/ 902501 h 2609379"/>
                <a:gd name="connsiteX21" fmla="*/ 1480720 w 2336996"/>
                <a:gd name="connsiteY21" fmla="*/ 690745 h 2609379"/>
                <a:gd name="connsiteX22" fmla="*/ 1235276 w 2336996"/>
                <a:gd name="connsiteY22" fmla="*/ 594492 h 2609379"/>
                <a:gd name="connsiteX23" fmla="*/ 984919 w 2336996"/>
                <a:gd name="connsiteY23" fmla="*/ 637706 h 2609379"/>
                <a:gd name="connsiteX24" fmla="*/ 811764 w 2336996"/>
                <a:gd name="connsiteY24" fmla="*/ 806248 h 2609379"/>
                <a:gd name="connsiteX25" fmla="*/ 723499 w 2336996"/>
                <a:gd name="connsiteY25" fmla="*/ 982878 h 2609379"/>
                <a:gd name="connsiteX26" fmla="*/ 457568 w 2336996"/>
                <a:gd name="connsiteY26" fmla="*/ 1317924 h 2609379"/>
                <a:gd name="connsiteX27" fmla="*/ 173422 w 2336996"/>
                <a:gd name="connsiteY27" fmla="*/ 1279724 h 2609379"/>
                <a:gd name="connsiteX28" fmla="*/ 1605 w 2336996"/>
                <a:gd name="connsiteY28" fmla="*/ 1021479 h 2609379"/>
                <a:gd name="connsiteX0" fmla="*/ 1605 w 2336996"/>
                <a:gd name="connsiteY0" fmla="*/ 1021479 h 2609379"/>
                <a:gd name="connsiteX1" fmla="*/ 232410 w 2336996"/>
                <a:gd name="connsiteY1" fmla="*/ 399113 h 2609379"/>
                <a:gd name="connsiteX2" fmla="*/ 728613 w 2336996"/>
                <a:gd name="connsiteY2" fmla="*/ 66740 h 2609379"/>
                <a:gd name="connsiteX3" fmla="*/ 1463007 w 2336996"/>
                <a:gd name="connsiteY3" fmla="*/ 17077 h 2609379"/>
                <a:gd name="connsiteX4" fmla="*/ 2016560 w 2336996"/>
                <a:gd name="connsiteY4" fmla="*/ 279933 h 2609379"/>
                <a:gd name="connsiteX5" fmla="*/ 2274804 w 2336996"/>
                <a:gd name="connsiteY5" fmla="*/ 652244 h 2609379"/>
                <a:gd name="connsiteX6" fmla="*/ 2330818 w 2336996"/>
                <a:gd name="connsiteY6" fmla="*/ 1035617 h 2609379"/>
                <a:gd name="connsiteX7" fmla="*/ 2167690 w 2336996"/>
                <a:gd name="connsiteY7" fmla="*/ 1431489 h 2609379"/>
                <a:gd name="connsiteX8" fmla="*/ 1620286 w 2336996"/>
                <a:gd name="connsiteY8" fmla="*/ 1966092 h 2609379"/>
                <a:gd name="connsiteX9" fmla="*/ 1496695 w 2336996"/>
                <a:gd name="connsiteY9" fmla="*/ 2113646 h 2609379"/>
                <a:gd name="connsiteX10" fmla="*/ 1451844 w 2336996"/>
                <a:gd name="connsiteY10" fmla="*/ 2288538 h 2609379"/>
                <a:gd name="connsiteX11" fmla="*/ 1398905 w 2336996"/>
                <a:gd name="connsiteY11" fmla="*/ 2456981 h 2609379"/>
                <a:gd name="connsiteX12" fmla="*/ 1278590 w 2336996"/>
                <a:gd name="connsiteY12" fmla="*/ 2572484 h 2609379"/>
                <a:gd name="connsiteX13" fmla="*/ 1047583 w 2336996"/>
                <a:gd name="connsiteY13" fmla="*/ 2601359 h 2609379"/>
                <a:gd name="connsiteX14" fmla="*/ 821390 w 2336996"/>
                <a:gd name="connsiteY14" fmla="*/ 2442543 h 2609379"/>
                <a:gd name="connsiteX15" fmla="*/ 773263 w 2336996"/>
                <a:gd name="connsiteY15" fmla="*/ 2182661 h 2609379"/>
                <a:gd name="connsiteX16" fmla="*/ 835827 w 2336996"/>
                <a:gd name="connsiteY16" fmla="*/ 1927591 h 2609379"/>
                <a:gd name="connsiteX17" fmla="*/ 980206 w 2336996"/>
                <a:gd name="connsiteY17" fmla="*/ 1667709 h 2609379"/>
                <a:gd name="connsiteX18" fmla="*/ 1297840 w 2336996"/>
                <a:gd name="connsiteY18" fmla="*/ 1369326 h 2609379"/>
                <a:gd name="connsiteX19" fmla="*/ 1528846 w 2336996"/>
                <a:gd name="connsiteY19" fmla="*/ 1152757 h 2609379"/>
                <a:gd name="connsiteX20" fmla="*/ 1599599 w 2336996"/>
                <a:gd name="connsiteY20" fmla="*/ 902501 h 2609379"/>
                <a:gd name="connsiteX21" fmla="*/ 1480720 w 2336996"/>
                <a:gd name="connsiteY21" fmla="*/ 690745 h 2609379"/>
                <a:gd name="connsiteX22" fmla="*/ 1235276 w 2336996"/>
                <a:gd name="connsiteY22" fmla="*/ 594492 h 2609379"/>
                <a:gd name="connsiteX23" fmla="*/ 984919 w 2336996"/>
                <a:gd name="connsiteY23" fmla="*/ 637706 h 2609379"/>
                <a:gd name="connsiteX24" fmla="*/ 811764 w 2336996"/>
                <a:gd name="connsiteY24" fmla="*/ 806248 h 2609379"/>
                <a:gd name="connsiteX25" fmla="*/ 723499 w 2336996"/>
                <a:gd name="connsiteY25" fmla="*/ 982878 h 2609379"/>
                <a:gd name="connsiteX26" fmla="*/ 457568 w 2336996"/>
                <a:gd name="connsiteY26" fmla="*/ 1317924 h 2609379"/>
                <a:gd name="connsiteX27" fmla="*/ 173422 w 2336996"/>
                <a:gd name="connsiteY27" fmla="*/ 1279724 h 2609379"/>
                <a:gd name="connsiteX28" fmla="*/ 1605 w 2336996"/>
                <a:gd name="connsiteY28" fmla="*/ 1021479 h 2609379"/>
                <a:gd name="connsiteX0" fmla="*/ 1605 w 2336996"/>
                <a:gd name="connsiteY0" fmla="*/ 1021479 h 2609379"/>
                <a:gd name="connsiteX1" fmla="*/ 232410 w 2336996"/>
                <a:gd name="connsiteY1" fmla="*/ 399113 h 2609379"/>
                <a:gd name="connsiteX2" fmla="*/ 728613 w 2336996"/>
                <a:gd name="connsiteY2" fmla="*/ 66740 h 2609379"/>
                <a:gd name="connsiteX3" fmla="*/ 1463007 w 2336996"/>
                <a:gd name="connsiteY3" fmla="*/ 17077 h 2609379"/>
                <a:gd name="connsiteX4" fmla="*/ 2016560 w 2336996"/>
                <a:gd name="connsiteY4" fmla="*/ 279933 h 2609379"/>
                <a:gd name="connsiteX5" fmla="*/ 2274804 w 2336996"/>
                <a:gd name="connsiteY5" fmla="*/ 652244 h 2609379"/>
                <a:gd name="connsiteX6" fmla="*/ 2330818 w 2336996"/>
                <a:gd name="connsiteY6" fmla="*/ 1035617 h 2609379"/>
                <a:gd name="connsiteX7" fmla="*/ 2167690 w 2336996"/>
                <a:gd name="connsiteY7" fmla="*/ 1431489 h 2609379"/>
                <a:gd name="connsiteX8" fmla="*/ 1620286 w 2336996"/>
                <a:gd name="connsiteY8" fmla="*/ 1966092 h 2609379"/>
                <a:gd name="connsiteX9" fmla="*/ 1496695 w 2336996"/>
                <a:gd name="connsiteY9" fmla="*/ 2113646 h 2609379"/>
                <a:gd name="connsiteX10" fmla="*/ 1451844 w 2336996"/>
                <a:gd name="connsiteY10" fmla="*/ 2288538 h 2609379"/>
                <a:gd name="connsiteX11" fmla="*/ 1398905 w 2336996"/>
                <a:gd name="connsiteY11" fmla="*/ 2456981 h 2609379"/>
                <a:gd name="connsiteX12" fmla="*/ 1278590 w 2336996"/>
                <a:gd name="connsiteY12" fmla="*/ 2572484 h 2609379"/>
                <a:gd name="connsiteX13" fmla="*/ 1047583 w 2336996"/>
                <a:gd name="connsiteY13" fmla="*/ 2601359 h 2609379"/>
                <a:gd name="connsiteX14" fmla="*/ 821390 w 2336996"/>
                <a:gd name="connsiteY14" fmla="*/ 2442543 h 2609379"/>
                <a:gd name="connsiteX15" fmla="*/ 773263 w 2336996"/>
                <a:gd name="connsiteY15" fmla="*/ 2182661 h 2609379"/>
                <a:gd name="connsiteX16" fmla="*/ 835827 w 2336996"/>
                <a:gd name="connsiteY16" fmla="*/ 1927591 h 2609379"/>
                <a:gd name="connsiteX17" fmla="*/ 980206 w 2336996"/>
                <a:gd name="connsiteY17" fmla="*/ 1667709 h 2609379"/>
                <a:gd name="connsiteX18" fmla="*/ 1297840 w 2336996"/>
                <a:gd name="connsiteY18" fmla="*/ 1369326 h 2609379"/>
                <a:gd name="connsiteX19" fmla="*/ 1528846 w 2336996"/>
                <a:gd name="connsiteY19" fmla="*/ 1152757 h 2609379"/>
                <a:gd name="connsiteX20" fmla="*/ 1599599 w 2336996"/>
                <a:gd name="connsiteY20" fmla="*/ 902501 h 2609379"/>
                <a:gd name="connsiteX21" fmla="*/ 1480720 w 2336996"/>
                <a:gd name="connsiteY21" fmla="*/ 690745 h 2609379"/>
                <a:gd name="connsiteX22" fmla="*/ 1235276 w 2336996"/>
                <a:gd name="connsiteY22" fmla="*/ 594492 h 2609379"/>
                <a:gd name="connsiteX23" fmla="*/ 984919 w 2336996"/>
                <a:gd name="connsiteY23" fmla="*/ 637706 h 2609379"/>
                <a:gd name="connsiteX24" fmla="*/ 802239 w 2336996"/>
                <a:gd name="connsiteY24" fmla="*/ 796723 h 2609379"/>
                <a:gd name="connsiteX25" fmla="*/ 723499 w 2336996"/>
                <a:gd name="connsiteY25" fmla="*/ 982878 h 2609379"/>
                <a:gd name="connsiteX26" fmla="*/ 457568 w 2336996"/>
                <a:gd name="connsiteY26" fmla="*/ 1317924 h 2609379"/>
                <a:gd name="connsiteX27" fmla="*/ 173422 w 2336996"/>
                <a:gd name="connsiteY27" fmla="*/ 1279724 h 2609379"/>
                <a:gd name="connsiteX28" fmla="*/ 1605 w 2336996"/>
                <a:gd name="connsiteY28" fmla="*/ 1021479 h 2609379"/>
                <a:gd name="connsiteX0" fmla="*/ 1605 w 2336996"/>
                <a:gd name="connsiteY0" fmla="*/ 1021479 h 2609379"/>
                <a:gd name="connsiteX1" fmla="*/ 232410 w 2336996"/>
                <a:gd name="connsiteY1" fmla="*/ 399113 h 2609379"/>
                <a:gd name="connsiteX2" fmla="*/ 728613 w 2336996"/>
                <a:gd name="connsiteY2" fmla="*/ 66740 h 2609379"/>
                <a:gd name="connsiteX3" fmla="*/ 1463007 w 2336996"/>
                <a:gd name="connsiteY3" fmla="*/ 17077 h 2609379"/>
                <a:gd name="connsiteX4" fmla="*/ 2016560 w 2336996"/>
                <a:gd name="connsiteY4" fmla="*/ 279933 h 2609379"/>
                <a:gd name="connsiteX5" fmla="*/ 2274804 w 2336996"/>
                <a:gd name="connsiteY5" fmla="*/ 652244 h 2609379"/>
                <a:gd name="connsiteX6" fmla="*/ 2330818 w 2336996"/>
                <a:gd name="connsiteY6" fmla="*/ 1035617 h 2609379"/>
                <a:gd name="connsiteX7" fmla="*/ 2167690 w 2336996"/>
                <a:gd name="connsiteY7" fmla="*/ 1431489 h 2609379"/>
                <a:gd name="connsiteX8" fmla="*/ 1620286 w 2336996"/>
                <a:gd name="connsiteY8" fmla="*/ 1966092 h 2609379"/>
                <a:gd name="connsiteX9" fmla="*/ 1496695 w 2336996"/>
                <a:gd name="connsiteY9" fmla="*/ 2113646 h 2609379"/>
                <a:gd name="connsiteX10" fmla="*/ 1451844 w 2336996"/>
                <a:gd name="connsiteY10" fmla="*/ 2288538 h 2609379"/>
                <a:gd name="connsiteX11" fmla="*/ 1398905 w 2336996"/>
                <a:gd name="connsiteY11" fmla="*/ 2456981 h 2609379"/>
                <a:gd name="connsiteX12" fmla="*/ 1278590 w 2336996"/>
                <a:gd name="connsiteY12" fmla="*/ 2572484 h 2609379"/>
                <a:gd name="connsiteX13" fmla="*/ 1047583 w 2336996"/>
                <a:gd name="connsiteY13" fmla="*/ 2601359 h 2609379"/>
                <a:gd name="connsiteX14" fmla="*/ 821390 w 2336996"/>
                <a:gd name="connsiteY14" fmla="*/ 2442543 h 2609379"/>
                <a:gd name="connsiteX15" fmla="*/ 773263 w 2336996"/>
                <a:gd name="connsiteY15" fmla="*/ 2182661 h 2609379"/>
                <a:gd name="connsiteX16" fmla="*/ 835827 w 2336996"/>
                <a:gd name="connsiteY16" fmla="*/ 1927591 h 2609379"/>
                <a:gd name="connsiteX17" fmla="*/ 980206 w 2336996"/>
                <a:gd name="connsiteY17" fmla="*/ 1667709 h 2609379"/>
                <a:gd name="connsiteX18" fmla="*/ 1297840 w 2336996"/>
                <a:gd name="connsiteY18" fmla="*/ 1369326 h 2609379"/>
                <a:gd name="connsiteX19" fmla="*/ 1528846 w 2336996"/>
                <a:gd name="connsiteY19" fmla="*/ 1152757 h 2609379"/>
                <a:gd name="connsiteX20" fmla="*/ 1599599 w 2336996"/>
                <a:gd name="connsiteY20" fmla="*/ 902501 h 2609379"/>
                <a:gd name="connsiteX21" fmla="*/ 1480720 w 2336996"/>
                <a:gd name="connsiteY21" fmla="*/ 690745 h 2609379"/>
                <a:gd name="connsiteX22" fmla="*/ 1235276 w 2336996"/>
                <a:gd name="connsiteY22" fmla="*/ 594492 h 2609379"/>
                <a:gd name="connsiteX23" fmla="*/ 984919 w 2336996"/>
                <a:gd name="connsiteY23" fmla="*/ 637706 h 2609379"/>
                <a:gd name="connsiteX24" fmla="*/ 802239 w 2336996"/>
                <a:gd name="connsiteY24" fmla="*/ 796723 h 2609379"/>
                <a:gd name="connsiteX25" fmla="*/ 723499 w 2336996"/>
                <a:gd name="connsiteY25" fmla="*/ 982878 h 2609379"/>
                <a:gd name="connsiteX26" fmla="*/ 457568 w 2336996"/>
                <a:gd name="connsiteY26" fmla="*/ 1317924 h 2609379"/>
                <a:gd name="connsiteX27" fmla="*/ 173422 w 2336996"/>
                <a:gd name="connsiteY27" fmla="*/ 1279724 h 2609379"/>
                <a:gd name="connsiteX28" fmla="*/ 1605 w 2336996"/>
                <a:gd name="connsiteY28" fmla="*/ 1021479 h 2609379"/>
                <a:gd name="connsiteX0" fmla="*/ 1605 w 2336996"/>
                <a:gd name="connsiteY0" fmla="*/ 1021479 h 2609379"/>
                <a:gd name="connsiteX1" fmla="*/ 232410 w 2336996"/>
                <a:gd name="connsiteY1" fmla="*/ 399113 h 2609379"/>
                <a:gd name="connsiteX2" fmla="*/ 728613 w 2336996"/>
                <a:gd name="connsiteY2" fmla="*/ 66740 h 2609379"/>
                <a:gd name="connsiteX3" fmla="*/ 1463007 w 2336996"/>
                <a:gd name="connsiteY3" fmla="*/ 17077 h 2609379"/>
                <a:gd name="connsiteX4" fmla="*/ 2016560 w 2336996"/>
                <a:gd name="connsiteY4" fmla="*/ 279933 h 2609379"/>
                <a:gd name="connsiteX5" fmla="*/ 2274804 w 2336996"/>
                <a:gd name="connsiteY5" fmla="*/ 652244 h 2609379"/>
                <a:gd name="connsiteX6" fmla="*/ 2330818 w 2336996"/>
                <a:gd name="connsiteY6" fmla="*/ 1035617 h 2609379"/>
                <a:gd name="connsiteX7" fmla="*/ 2167690 w 2336996"/>
                <a:gd name="connsiteY7" fmla="*/ 1431489 h 2609379"/>
                <a:gd name="connsiteX8" fmla="*/ 1620286 w 2336996"/>
                <a:gd name="connsiteY8" fmla="*/ 1966092 h 2609379"/>
                <a:gd name="connsiteX9" fmla="*/ 1496695 w 2336996"/>
                <a:gd name="connsiteY9" fmla="*/ 2113646 h 2609379"/>
                <a:gd name="connsiteX10" fmla="*/ 1451844 w 2336996"/>
                <a:gd name="connsiteY10" fmla="*/ 2288538 h 2609379"/>
                <a:gd name="connsiteX11" fmla="*/ 1398905 w 2336996"/>
                <a:gd name="connsiteY11" fmla="*/ 2456981 h 2609379"/>
                <a:gd name="connsiteX12" fmla="*/ 1278590 w 2336996"/>
                <a:gd name="connsiteY12" fmla="*/ 2572484 h 2609379"/>
                <a:gd name="connsiteX13" fmla="*/ 1047583 w 2336996"/>
                <a:gd name="connsiteY13" fmla="*/ 2601359 h 2609379"/>
                <a:gd name="connsiteX14" fmla="*/ 821390 w 2336996"/>
                <a:gd name="connsiteY14" fmla="*/ 2442543 h 2609379"/>
                <a:gd name="connsiteX15" fmla="*/ 773263 w 2336996"/>
                <a:gd name="connsiteY15" fmla="*/ 2182661 h 2609379"/>
                <a:gd name="connsiteX16" fmla="*/ 835827 w 2336996"/>
                <a:gd name="connsiteY16" fmla="*/ 1927591 h 2609379"/>
                <a:gd name="connsiteX17" fmla="*/ 980206 w 2336996"/>
                <a:gd name="connsiteY17" fmla="*/ 1667709 h 2609379"/>
                <a:gd name="connsiteX18" fmla="*/ 1297840 w 2336996"/>
                <a:gd name="connsiteY18" fmla="*/ 1369326 h 2609379"/>
                <a:gd name="connsiteX19" fmla="*/ 1528846 w 2336996"/>
                <a:gd name="connsiteY19" fmla="*/ 1152757 h 2609379"/>
                <a:gd name="connsiteX20" fmla="*/ 1599599 w 2336996"/>
                <a:gd name="connsiteY20" fmla="*/ 902501 h 2609379"/>
                <a:gd name="connsiteX21" fmla="*/ 1480720 w 2336996"/>
                <a:gd name="connsiteY21" fmla="*/ 690745 h 2609379"/>
                <a:gd name="connsiteX22" fmla="*/ 1235276 w 2336996"/>
                <a:gd name="connsiteY22" fmla="*/ 594492 h 2609379"/>
                <a:gd name="connsiteX23" fmla="*/ 984919 w 2336996"/>
                <a:gd name="connsiteY23" fmla="*/ 637706 h 2609379"/>
                <a:gd name="connsiteX24" fmla="*/ 802239 w 2336996"/>
                <a:gd name="connsiteY24" fmla="*/ 796723 h 2609379"/>
                <a:gd name="connsiteX25" fmla="*/ 723499 w 2336996"/>
                <a:gd name="connsiteY25" fmla="*/ 982878 h 2609379"/>
                <a:gd name="connsiteX26" fmla="*/ 457568 w 2336996"/>
                <a:gd name="connsiteY26" fmla="*/ 1317924 h 2609379"/>
                <a:gd name="connsiteX27" fmla="*/ 173422 w 2336996"/>
                <a:gd name="connsiteY27" fmla="*/ 1279724 h 2609379"/>
                <a:gd name="connsiteX28" fmla="*/ 1605 w 2336996"/>
                <a:gd name="connsiteY28" fmla="*/ 1021479 h 2609379"/>
                <a:gd name="connsiteX0" fmla="*/ 1605 w 2336996"/>
                <a:gd name="connsiteY0" fmla="*/ 1021479 h 2609379"/>
                <a:gd name="connsiteX1" fmla="*/ 232410 w 2336996"/>
                <a:gd name="connsiteY1" fmla="*/ 399113 h 2609379"/>
                <a:gd name="connsiteX2" fmla="*/ 728613 w 2336996"/>
                <a:gd name="connsiteY2" fmla="*/ 66740 h 2609379"/>
                <a:gd name="connsiteX3" fmla="*/ 1463007 w 2336996"/>
                <a:gd name="connsiteY3" fmla="*/ 17077 h 2609379"/>
                <a:gd name="connsiteX4" fmla="*/ 2016560 w 2336996"/>
                <a:gd name="connsiteY4" fmla="*/ 279933 h 2609379"/>
                <a:gd name="connsiteX5" fmla="*/ 2274804 w 2336996"/>
                <a:gd name="connsiteY5" fmla="*/ 652244 h 2609379"/>
                <a:gd name="connsiteX6" fmla="*/ 2330818 w 2336996"/>
                <a:gd name="connsiteY6" fmla="*/ 1035617 h 2609379"/>
                <a:gd name="connsiteX7" fmla="*/ 2167690 w 2336996"/>
                <a:gd name="connsiteY7" fmla="*/ 1431489 h 2609379"/>
                <a:gd name="connsiteX8" fmla="*/ 1620286 w 2336996"/>
                <a:gd name="connsiteY8" fmla="*/ 1966092 h 2609379"/>
                <a:gd name="connsiteX9" fmla="*/ 1496695 w 2336996"/>
                <a:gd name="connsiteY9" fmla="*/ 2113646 h 2609379"/>
                <a:gd name="connsiteX10" fmla="*/ 1451844 w 2336996"/>
                <a:gd name="connsiteY10" fmla="*/ 2288538 h 2609379"/>
                <a:gd name="connsiteX11" fmla="*/ 1398905 w 2336996"/>
                <a:gd name="connsiteY11" fmla="*/ 2456981 h 2609379"/>
                <a:gd name="connsiteX12" fmla="*/ 1278590 w 2336996"/>
                <a:gd name="connsiteY12" fmla="*/ 2572484 h 2609379"/>
                <a:gd name="connsiteX13" fmla="*/ 1047583 w 2336996"/>
                <a:gd name="connsiteY13" fmla="*/ 2601359 h 2609379"/>
                <a:gd name="connsiteX14" fmla="*/ 821390 w 2336996"/>
                <a:gd name="connsiteY14" fmla="*/ 2442543 h 2609379"/>
                <a:gd name="connsiteX15" fmla="*/ 773263 w 2336996"/>
                <a:gd name="connsiteY15" fmla="*/ 2182661 h 2609379"/>
                <a:gd name="connsiteX16" fmla="*/ 835827 w 2336996"/>
                <a:gd name="connsiteY16" fmla="*/ 1927591 h 2609379"/>
                <a:gd name="connsiteX17" fmla="*/ 980206 w 2336996"/>
                <a:gd name="connsiteY17" fmla="*/ 1667709 h 2609379"/>
                <a:gd name="connsiteX18" fmla="*/ 1297840 w 2336996"/>
                <a:gd name="connsiteY18" fmla="*/ 1369326 h 2609379"/>
                <a:gd name="connsiteX19" fmla="*/ 1528846 w 2336996"/>
                <a:gd name="connsiteY19" fmla="*/ 1152757 h 2609379"/>
                <a:gd name="connsiteX20" fmla="*/ 1599599 w 2336996"/>
                <a:gd name="connsiteY20" fmla="*/ 902501 h 2609379"/>
                <a:gd name="connsiteX21" fmla="*/ 1480720 w 2336996"/>
                <a:gd name="connsiteY21" fmla="*/ 690745 h 2609379"/>
                <a:gd name="connsiteX22" fmla="*/ 1235276 w 2336996"/>
                <a:gd name="connsiteY22" fmla="*/ 594492 h 2609379"/>
                <a:gd name="connsiteX23" fmla="*/ 984919 w 2336996"/>
                <a:gd name="connsiteY23" fmla="*/ 637706 h 2609379"/>
                <a:gd name="connsiteX24" fmla="*/ 802239 w 2336996"/>
                <a:gd name="connsiteY24" fmla="*/ 796723 h 2609379"/>
                <a:gd name="connsiteX25" fmla="*/ 710799 w 2336996"/>
                <a:gd name="connsiteY25" fmla="*/ 1049553 h 2609379"/>
                <a:gd name="connsiteX26" fmla="*/ 457568 w 2336996"/>
                <a:gd name="connsiteY26" fmla="*/ 1317924 h 2609379"/>
                <a:gd name="connsiteX27" fmla="*/ 173422 w 2336996"/>
                <a:gd name="connsiteY27" fmla="*/ 1279724 h 2609379"/>
                <a:gd name="connsiteX28" fmla="*/ 1605 w 2336996"/>
                <a:gd name="connsiteY28" fmla="*/ 1021479 h 2609379"/>
                <a:gd name="connsiteX0" fmla="*/ 1605 w 2336996"/>
                <a:gd name="connsiteY0" fmla="*/ 1021479 h 2609379"/>
                <a:gd name="connsiteX1" fmla="*/ 232410 w 2336996"/>
                <a:gd name="connsiteY1" fmla="*/ 399113 h 2609379"/>
                <a:gd name="connsiteX2" fmla="*/ 728613 w 2336996"/>
                <a:gd name="connsiteY2" fmla="*/ 66740 h 2609379"/>
                <a:gd name="connsiteX3" fmla="*/ 1463007 w 2336996"/>
                <a:gd name="connsiteY3" fmla="*/ 17077 h 2609379"/>
                <a:gd name="connsiteX4" fmla="*/ 2016560 w 2336996"/>
                <a:gd name="connsiteY4" fmla="*/ 279933 h 2609379"/>
                <a:gd name="connsiteX5" fmla="*/ 2274804 w 2336996"/>
                <a:gd name="connsiteY5" fmla="*/ 652244 h 2609379"/>
                <a:gd name="connsiteX6" fmla="*/ 2330818 w 2336996"/>
                <a:gd name="connsiteY6" fmla="*/ 1035617 h 2609379"/>
                <a:gd name="connsiteX7" fmla="*/ 2167690 w 2336996"/>
                <a:gd name="connsiteY7" fmla="*/ 1431489 h 2609379"/>
                <a:gd name="connsiteX8" fmla="*/ 1620286 w 2336996"/>
                <a:gd name="connsiteY8" fmla="*/ 1966092 h 2609379"/>
                <a:gd name="connsiteX9" fmla="*/ 1496695 w 2336996"/>
                <a:gd name="connsiteY9" fmla="*/ 2113646 h 2609379"/>
                <a:gd name="connsiteX10" fmla="*/ 1451844 w 2336996"/>
                <a:gd name="connsiteY10" fmla="*/ 2288538 h 2609379"/>
                <a:gd name="connsiteX11" fmla="*/ 1398905 w 2336996"/>
                <a:gd name="connsiteY11" fmla="*/ 2456981 h 2609379"/>
                <a:gd name="connsiteX12" fmla="*/ 1278590 w 2336996"/>
                <a:gd name="connsiteY12" fmla="*/ 2572484 h 2609379"/>
                <a:gd name="connsiteX13" fmla="*/ 1047583 w 2336996"/>
                <a:gd name="connsiteY13" fmla="*/ 2601359 h 2609379"/>
                <a:gd name="connsiteX14" fmla="*/ 821390 w 2336996"/>
                <a:gd name="connsiteY14" fmla="*/ 2442543 h 2609379"/>
                <a:gd name="connsiteX15" fmla="*/ 773263 w 2336996"/>
                <a:gd name="connsiteY15" fmla="*/ 2182661 h 2609379"/>
                <a:gd name="connsiteX16" fmla="*/ 835827 w 2336996"/>
                <a:gd name="connsiteY16" fmla="*/ 1927591 h 2609379"/>
                <a:gd name="connsiteX17" fmla="*/ 980206 w 2336996"/>
                <a:gd name="connsiteY17" fmla="*/ 1667709 h 2609379"/>
                <a:gd name="connsiteX18" fmla="*/ 1297840 w 2336996"/>
                <a:gd name="connsiteY18" fmla="*/ 1369326 h 2609379"/>
                <a:gd name="connsiteX19" fmla="*/ 1528846 w 2336996"/>
                <a:gd name="connsiteY19" fmla="*/ 1152757 h 2609379"/>
                <a:gd name="connsiteX20" fmla="*/ 1599599 w 2336996"/>
                <a:gd name="connsiteY20" fmla="*/ 902501 h 2609379"/>
                <a:gd name="connsiteX21" fmla="*/ 1480720 w 2336996"/>
                <a:gd name="connsiteY21" fmla="*/ 690745 h 2609379"/>
                <a:gd name="connsiteX22" fmla="*/ 1235276 w 2336996"/>
                <a:gd name="connsiteY22" fmla="*/ 594492 h 2609379"/>
                <a:gd name="connsiteX23" fmla="*/ 984919 w 2336996"/>
                <a:gd name="connsiteY23" fmla="*/ 637706 h 2609379"/>
                <a:gd name="connsiteX24" fmla="*/ 802239 w 2336996"/>
                <a:gd name="connsiteY24" fmla="*/ 796723 h 2609379"/>
                <a:gd name="connsiteX25" fmla="*/ 710799 w 2336996"/>
                <a:gd name="connsiteY25" fmla="*/ 1049553 h 2609379"/>
                <a:gd name="connsiteX26" fmla="*/ 457568 w 2336996"/>
                <a:gd name="connsiteY26" fmla="*/ 1317924 h 2609379"/>
                <a:gd name="connsiteX27" fmla="*/ 173422 w 2336996"/>
                <a:gd name="connsiteY27" fmla="*/ 1279724 h 2609379"/>
                <a:gd name="connsiteX28" fmla="*/ 1605 w 2336996"/>
                <a:gd name="connsiteY28" fmla="*/ 1021479 h 2609379"/>
                <a:gd name="connsiteX0" fmla="*/ 1605 w 2336996"/>
                <a:gd name="connsiteY0" fmla="*/ 1021479 h 2609379"/>
                <a:gd name="connsiteX1" fmla="*/ 232410 w 2336996"/>
                <a:gd name="connsiteY1" fmla="*/ 399113 h 2609379"/>
                <a:gd name="connsiteX2" fmla="*/ 728613 w 2336996"/>
                <a:gd name="connsiteY2" fmla="*/ 66740 h 2609379"/>
                <a:gd name="connsiteX3" fmla="*/ 1463007 w 2336996"/>
                <a:gd name="connsiteY3" fmla="*/ 17077 h 2609379"/>
                <a:gd name="connsiteX4" fmla="*/ 2016560 w 2336996"/>
                <a:gd name="connsiteY4" fmla="*/ 279933 h 2609379"/>
                <a:gd name="connsiteX5" fmla="*/ 2274804 w 2336996"/>
                <a:gd name="connsiteY5" fmla="*/ 652244 h 2609379"/>
                <a:gd name="connsiteX6" fmla="*/ 2330818 w 2336996"/>
                <a:gd name="connsiteY6" fmla="*/ 1035617 h 2609379"/>
                <a:gd name="connsiteX7" fmla="*/ 2167690 w 2336996"/>
                <a:gd name="connsiteY7" fmla="*/ 1431489 h 2609379"/>
                <a:gd name="connsiteX8" fmla="*/ 1620286 w 2336996"/>
                <a:gd name="connsiteY8" fmla="*/ 1966092 h 2609379"/>
                <a:gd name="connsiteX9" fmla="*/ 1496695 w 2336996"/>
                <a:gd name="connsiteY9" fmla="*/ 2113646 h 2609379"/>
                <a:gd name="connsiteX10" fmla="*/ 1451844 w 2336996"/>
                <a:gd name="connsiteY10" fmla="*/ 2288538 h 2609379"/>
                <a:gd name="connsiteX11" fmla="*/ 1398905 w 2336996"/>
                <a:gd name="connsiteY11" fmla="*/ 2456981 h 2609379"/>
                <a:gd name="connsiteX12" fmla="*/ 1278590 w 2336996"/>
                <a:gd name="connsiteY12" fmla="*/ 2572484 h 2609379"/>
                <a:gd name="connsiteX13" fmla="*/ 1047583 w 2336996"/>
                <a:gd name="connsiteY13" fmla="*/ 2601359 h 2609379"/>
                <a:gd name="connsiteX14" fmla="*/ 821390 w 2336996"/>
                <a:gd name="connsiteY14" fmla="*/ 2442543 h 2609379"/>
                <a:gd name="connsiteX15" fmla="*/ 773263 w 2336996"/>
                <a:gd name="connsiteY15" fmla="*/ 2182661 h 2609379"/>
                <a:gd name="connsiteX16" fmla="*/ 835827 w 2336996"/>
                <a:gd name="connsiteY16" fmla="*/ 1927591 h 2609379"/>
                <a:gd name="connsiteX17" fmla="*/ 980206 w 2336996"/>
                <a:gd name="connsiteY17" fmla="*/ 1667709 h 2609379"/>
                <a:gd name="connsiteX18" fmla="*/ 1297840 w 2336996"/>
                <a:gd name="connsiteY18" fmla="*/ 1369326 h 2609379"/>
                <a:gd name="connsiteX19" fmla="*/ 1528846 w 2336996"/>
                <a:gd name="connsiteY19" fmla="*/ 1152757 h 2609379"/>
                <a:gd name="connsiteX20" fmla="*/ 1599599 w 2336996"/>
                <a:gd name="connsiteY20" fmla="*/ 902501 h 2609379"/>
                <a:gd name="connsiteX21" fmla="*/ 1480720 w 2336996"/>
                <a:gd name="connsiteY21" fmla="*/ 690745 h 2609379"/>
                <a:gd name="connsiteX22" fmla="*/ 1235276 w 2336996"/>
                <a:gd name="connsiteY22" fmla="*/ 594492 h 2609379"/>
                <a:gd name="connsiteX23" fmla="*/ 984919 w 2336996"/>
                <a:gd name="connsiteY23" fmla="*/ 637706 h 2609379"/>
                <a:gd name="connsiteX24" fmla="*/ 802239 w 2336996"/>
                <a:gd name="connsiteY24" fmla="*/ 796723 h 2609379"/>
                <a:gd name="connsiteX25" fmla="*/ 694924 w 2336996"/>
                <a:gd name="connsiteY25" fmla="*/ 1046378 h 2609379"/>
                <a:gd name="connsiteX26" fmla="*/ 457568 w 2336996"/>
                <a:gd name="connsiteY26" fmla="*/ 1317924 h 2609379"/>
                <a:gd name="connsiteX27" fmla="*/ 173422 w 2336996"/>
                <a:gd name="connsiteY27" fmla="*/ 1279724 h 2609379"/>
                <a:gd name="connsiteX28" fmla="*/ 1605 w 2336996"/>
                <a:gd name="connsiteY28" fmla="*/ 1021479 h 260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336996" h="2609379">
                  <a:moveTo>
                    <a:pt x="1605" y="1021479"/>
                  </a:moveTo>
                  <a:cubicBezTo>
                    <a:pt x="-15717" y="830906"/>
                    <a:pt x="110184" y="558765"/>
                    <a:pt x="232410" y="399113"/>
                  </a:cubicBezTo>
                  <a:cubicBezTo>
                    <a:pt x="354636" y="239461"/>
                    <a:pt x="523514" y="130413"/>
                    <a:pt x="728613" y="66740"/>
                  </a:cubicBezTo>
                  <a:cubicBezTo>
                    <a:pt x="933712" y="3067"/>
                    <a:pt x="1248349" y="-18455"/>
                    <a:pt x="1463007" y="17077"/>
                  </a:cubicBezTo>
                  <a:cubicBezTo>
                    <a:pt x="1677665" y="52609"/>
                    <a:pt x="1887611" y="167722"/>
                    <a:pt x="2016560" y="279933"/>
                  </a:cubicBezTo>
                  <a:cubicBezTo>
                    <a:pt x="2145509" y="392144"/>
                    <a:pt x="2222428" y="526297"/>
                    <a:pt x="2274804" y="652244"/>
                  </a:cubicBezTo>
                  <a:cubicBezTo>
                    <a:pt x="2327180" y="778191"/>
                    <a:pt x="2348670" y="905743"/>
                    <a:pt x="2330818" y="1035617"/>
                  </a:cubicBezTo>
                  <a:cubicBezTo>
                    <a:pt x="2312966" y="1165491"/>
                    <a:pt x="2286112" y="1276410"/>
                    <a:pt x="2167690" y="1431489"/>
                  </a:cubicBezTo>
                  <a:cubicBezTo>
                    <a:pt x="2049268" y="1586568"/>
                    <a:pt x="1732119" y="1852399"/>
                    <a:pt x="1620286" y="1966092"/>
                  </a:cubicBezTo>
                  <a:cubicBezTo>
                    <a:pt x="1508454" y="2079785"/>
                    <a:pt x="1524769" y="2059905"/>
                    <a:pt x="1496695" y="2113646"/>
                  </a:cubicBezTo>
                  <a:cubicBezTo>
                    <a:pt x="1468621" y="2167387"/>
                    <a:pt x="1468142" y="2231316"/>
                    <a:pt x="1451844" y="2288538"/>
                  </a:cubicBezTo>
                  <a:cubicBezTo>
                    <a:pt x="1435546" y="2345760"/>
                    <a:pt x="1427781" y="2409657"/>
                    <a:pt x="1398905" y="2456981"/>
                  </a:cubicBezTo>
                  <a:cubicBezTo>
                    <a:pt x="1370029" y="2504305"/>
                    <a:pt x="1337144" y="2548421"/>
                    <a:pt x="1278590" y="2572484"/>
                  </a:cubicBezTo>
                  <a:cubicBezTo>
                    <a:pt x="1220036" y="2596547"/>
                    <a:pt x="1123783" y="2623016"/>
                    <a:pt x="1047583" y="2601359"/>
                  </a:cubicBezTo>
                  <a:cubicBezTo>
                    <a:pt x="971383" y="2579702"/>
                    <a:pt x="867110" y="2512326"/>
                    <a:pt x="821390" y="2442543"/>
                  </a:cubicBezTo>
                  <a:cubicBezTo>
                    <a:pt x="775670" y="2372760"/>
                    <a:pt x="770857" y="2268486"/>
                    <a:pt x="773263" y="2182661"/>
                  </a:cubicBezTo>
                  <a:cubicBezTo>
                    <a:pt x="775669" y="2096836"/>
                    <a:pt x="801337" y="2013416"/>
                    <a:pt x="835827" y="1927591"/>
                  </a:cubicBezTo>
                  <a:cubicBezTo>
                    <a:pt x="870317" y="1841766"/>
                    <a:pt x="903204" y="1760753"/>
                    <a:pt x="980206" y="1667709"/>
                  </a:cubicBezTo>
                  <a:cubicBezTo>
                    <a:pt x="1057208" y="1574665"/>
                    <a:pt x="1297840" y="1369326"/>
                    <a:pt x="1297840" y="1369326"/>
                  </a:cubicBezTo>
                  <a:cubicBezTo>
                    <a:pt x="1389280" y="1283501"/>
                    <a:pt x="1478553" y="1230561"/>
                    <a:pt x="1528846" y="1152757"/>
                  </a:cubicBezTo>
                  <a:cubicBezTo>
                    <a:pt x="1579139" y="1074953"/>
                    <a:pt x="1607620" y="979503"/>
                    <a:pt x="1599599" y="902501"/>
                  </a:cubicBezTo>
                  <a:cubicBezTo>
                    <a:pt x="1591578" y="825499"/>
                    <a:pt x="1541440" y="742080"/>
                    <a:pt x="1480720" y="690745"/>
                  </a:cubicBezTo>
                  <a:cubicBezTo>
                    <a:pt x="1420000" y="639410"/>
                    <a:pt x="1317909" y="603332"/>
                    <a:pt x="1235276" y="594492"/>
                  </a:cubicBezTo>
                  <a:cubicBezTo>
                    <a:pt x="1152643" y="585652"/>
                    <a:pt x="1057092" y="604001"/>
                    <a:pt x="984919" y="637706"/>
                  </a:cubicBezTo>
                  <a:cubicBezTo>
                    <a:pt x="912746" y="671411"/>
                    <a:pt x="850572" y="728611"/>
                    <a:pt x="802239" y="796723"/>
                  </a:cubicBezTo>
                  <a:cubicBezTo>
                    <a:pt x="753907" y="864835"/>
                    <a:pt x="733319" y="943636"/>
                    <a:pt x="694924" y="1046378"/>
                  </a:cubicBezTo>
                  <a:cubicBezTo>
                    <a:pt x="656529" y="1149120"/>
                    <a:pt x="603222" y="1265275"/>
                    <a:pt x="457568" y="1317924"/>
                  </a:cubicBezTo>
                  <a:cubicBezTo>
                    <a:pt x="375753" y="1338300"/>
                    <a:pt x="261587" y="1342890"/>
                    <a:pt x="173422" y="1279724"/>
                  </a:cubicBezTo>
                  <a:cubicBezTo>
                    <a:pt x="91607" y="1222908"/>
                    <a:pt x="35694" y="1188356"/>
                    <a:pt x="1605" y="1021479"/>
                  </a:cubicBezTo>
                  <a:close/>
                </a:path>
              </a:pathLst>
            </a:custGeom>
            <a:solidFill>
              <a:schemeClr val="accent6"/>
            </a:soli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Oval 19">
              <a:extLst>
                <a:ext uri="{FF2B5EF4-FFF2-40B4-BE49-F238E27FC236}">
                  <a16:creationId xmlns:a16="http://schemas.microsoft.com/office/drawing/2014/main" id="{B7D5E047-5C1B-DC5F-DAF7-F017250EF59E}"/>
                </a:ext>
              </a:extLst>
            </p:cNvPr>
            <p:cNvSpPr/>
            <p:nvPr/>
          </p:nvSpPr>
          <p:spPr bwMode="auto">
            <a:xfrm>
              <a:off x="2992879" y="4556181"/>
              <a:ext cx="774050" cy="774050"/>
            </a:xfrm>
            <a:prstGeom prst="ellipse">
              <a:avLst/>
            </a:prstGeom>
            <a:solidFill>
              <a:schemeClr val="tx1">
                <a:alpha val="25000"/>
              </a:schemeClr>
            </a:soli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Oval 21">
              <a:extLst>
                <a:ext uri="{FF2B5EF4-FFF2-40B4-BE49-F238E27FC236}">
                  <a16:creationId xmlns:a16="http://schemas.microsoft.com/office/drawing/2014/main" id="{F1804234-55C5-13FE-FC98-CFFC6CB84F13}"/>
                </a:ext>
              </a:extLst>
            </p:cNvPr>
            <p:cNvSpPr/>
            <p:nvPr/>
          </p:nvSpPr>
          <p:spPr bwMode="auto">
            <a:xfrm>
              <a:off x="2916880" y="4512112"/>
              <a:ext cx="774050" cy="774050"/>
            </a:xfrm>
            <a:prstGeom prst="ellipse">
              <a:avLst/>
            </a:prstGeom>
            <a:solidFill>
              <a:schemeClr val="accent6"/>
            </a:soli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Freeform 22">
              <a:extLst>
                <a:ext uri="{FF2B5EF4-FFF2-40B4-BE49-F238E27FC236}">
                  <a16:creationId xmlns:a16="http://schemas.microsoft.com/office/drawing/2014/main" id="{D974B80A-6D8C-2839-53AB-F1125C45587B}"/>
                </a:ext>
              </a:extLst>
            </p:cNvPr>
            <p:cNvSpPr/>
            <p:nvPr/>
          </p:nvSpPr>
          <p:spPr bwMode="auto">
            <a:xfrm>
              <a:off x="3678911" y="1530118"/>
              <a:ext cx="4564309" cy="900000"/>
            </a:xfrm>
            <a:custGeom>
              <a:avLst/>
              <a:gdLst>
                <a:gd name="connsiteX0" fmla="*/ 0 w 4075043"/>
                <a:gd name="connsiteY0" fmla="*/ 0 h 900000"/>
                <a:gd name="connsiteX1" fmla="*/ 3925040 w 4075043"/>
                <a:gd name="connsiteY1" fmla="*/ 0 h 900000"/>
                <a:gd name="connsiteX2" fmla="*/ 4075043 w 4075043"/>
                <a:gd name="connsiteY2" fmla="*/ 150003 h 900000"/>
                <a:gd name="connsiteX3" fmla="*/ 4075043 w 4075043"/>
                <a:gd name="connsiteY3" fmla="*/ 900000 h 900000"/>
                <a:gd name="connsiteX4" fmla="*/ 1131125 w 4075043"/>
                <a:gd name="connsiteY4" fmla="*/ 900000 h 900000"/>
                <a:gd name="connsiteX5" fmla="*/ 1099362 w 4075043"/>
                <a:gd name="connsiteY5" fmla="*/ 809761 h 900000"/>
                <a:gd name="connsiteX6" fmla="*/ 907614 w 4075043"/>
                <a:gd name="connsiteY6" fmla="*/ 490465 h 900000"/>
                <a:gd name="connsiteX7" fmla="*/ 892508 w 4075043"/>
                <a:gd name="connsiteY7" fmla="*/ 475288 h 900000"/>
                <a:gd name="connsiteX8" fmla="*/ 847980 w 4075043"/>
                <a:gd name="connsiteY8" fmla="*/ 416379 h 900000"/>
                <a:gd name="connsiteX9" fmla="*/ 749910 w 4075043"/>
                <a:gd name="connsiteY9" fmla="*/ 317843 h 900000"/>
                <a:gd name="connsiteX10" fmla="*/ 128676 w 4075043"/>
                <a:gd name="connsiteY10" fmla="*/ 22849 h 900000"/>
                <a:gd name="connsiteX11" fmla="*/ 33538 w 4075043"/>
                <a:gd name="connsiteY11" fmla="*/ 10864 h 900000"/>
                <a:gd name="connsiteX12" fmla="*/ 0 w 4075043"/>
                <a:gd name="connsiteY12" fmla="*/ 8850 h 900000"/>
                <a:gd name="connsiteX13" fmla="*/ 0 w 4075043"/>
                <a:gd name="connsiteY13" fmla="*/ 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75043" h="900000">
                  <a:moveTo>
                    <a:pt x="0" y="0"/>
                  </a:moveTo>
                  <a:lnTo>
                    <a:pt x="3925040" y="0"/>
                  </a:lnTo>
                  <a:cubicBezTo>
                    <a:pt x="4007884" y="0"/>
                    <a:pt x="4075043" y="67159"/>
                    <a:pt x="4075043" y="150003"/>
                  </a:cubicBezTo>
                  <a:lnTo>
                    <a:pt x="4075043" y="900000"/>
                  </a:lnTo>
                  <a:lnTo>
                    <a:pt x="1131125" y="900000"/>
                  </a:lnTo>
                  <a:lnTo>
                    <a:pt x="1099362" y="809761"/>
                  </a:lnTo>
                  <a:cubicBezTo>
                    <a:pt x="1055277" y="703751"/>
                    <a:pt x="995699" y="592562"/>
                    <a:pt x="907614" y="490465"/>
                  </a:cubicBezTo>
                  <a:lnTo>
                    <a:pt x="892508" y="475288"/>
                  </a:lnTo>
                  <a:lnTo>
                    <a:pt x="847980" y="416379"/>
                  </a:lnTo>
                  <a:cubicBezTo>
                    <a:pt x="818618" y="382347"/>
                    <a:pt x="786089" y="349326"/>
                    <a:pt x="749910" y="317843"/>
                  </a:cubicBezTo>
                  <a:cubicBezTo>
                    <a:pt x="605195" y="191913"/>
                    <a:pt x="369580" y="62725"/>
                    <a:pt x="128676" y="22849"/>
                  </a:cubicBezTo>
                  <a:cubicBezTo>
                    <a:pt x="98564" y="17864"/>
                    <a:pt x="66698" y="13880"/>
                    <a:pt x="33538" y="10864"/>
                  </a:cubicBezTo>
                  <a:lnTo>
                    <a:pt x="0" y="8850"/>
                  </a:lnTo>
                  <a:lnTo>
                    <a:pt x="0" y="0"/>
                  </a:lnTo>
                  <a:close/>
                </a:path>
              </a:pathLst>
            </a:custGeom>
            <a:solidFill>
              <a:schemeClr val="accent1"/>
            </a:solidFill>
            <a:ln>
              <a:noFill/>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23">
              <a:extLst>
                <a:ext uri="{FF2B5EF4-FFF2-40B4-BE49-F238E27FC236}">
                  <a16:creationId xmlns:a16="http://schemas.microsoft.com/office/drawing/2014/main" id="{0880DB7D-FAE3-A30D-9969-51789D514690}"/>
                </a:ext>
              </a:extLst>
            </p:cNvPr>
            <p:cNvSpPr/>
            <p:nvPr/>
          </p:nvSpPr>
          <p:spPr bwMode="auto">
            <a:xfrm>
              <a:off x="4495768" y="2490910"/>
              <a:ext cx="3747452" cy="900000"/>
            </a:xfrm>
            <a:custGeom>
              <a:avLst/>
              <a:gdLst>
                <a:gd name="connsiteX0" fmla="*/ 329764 w 3258186"/>
                <a:gd name="connsiteY0" fmla="*/ 0 h 900000"/>
                <a:gd name="connsiteX1" fmla="*/ 3258186 w 3258186"/>
                <a:gd name="connsiteY1" fmla="*/ 0 h 900000"/>
                <a:gd name="connsiteX2" fmla="*/ 3258186 w 3258186"/>
                <a:gd name="connsiteY2" fmla="*/ 900000 h 900000"/>
                <a:gd name="connsiteX3" fmla="*/ 0 w 3258186"/>
                <a:gd name="connsiteY3" fmla="*/ 900000 h 900000"/>
                <a:gd name="connsiteX4" fmla="*/ 27887 w 3258186"/>
                <a:gd name="connsiteY4" fmla="*/ 872712 h 900000"/>
                <a:gd name="connsiteX5" fmla="*/ 162295 w 3258186"/>
                <a:gd name="connsiteY5" fmla="*/ 723488 h 900000"/>
                <a:gd name="connsiteX6" fmla="*/ 345368 w 3258186"/>
                <a:gd name="connsiteY6" fmla="*/ 279215 h 900000"/>
                <a:gd name="connsiteX7" fmla="*/ 343492 w 3258186"/>
                <a:gd name="connsiteY7" fmla="*/ 62439 h 900000"/>
                <a:gd name="connsiteX8" fmla="*/ 329764 w 3258186"/>
                <a:gd name="connsiteY8" fmla="*/ 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58186" h="900000">
                  <a:moveTo>
                    <a:pt x="329764" y="0"/>
                  </a:moveTo>
                  <a:lnTo>
                    <a:pt x="3258186" y="0"/>
                  </a:lnTo>
                  <a:lnTo>
                    <a:pt x="3258186" y="900000"/>
                  </a:lnTo>
                  <a:lnTo>
                    <a:pt x="0" y="900000"/>
                  </a:lnTo>
                  <a:lnTo>
                    <a:pt x="27887" y="872712"/>
                  </a:lnTo>
                  <a:cubicBezTo>
                    <a:pt x="81906" y="818276"/>
                    <a:pt x="129070" y="766998"/>
                    <a:pt x="162295" y="723488"/>
                  </a:cubicBezTo>
                  <a:cubicBezTo>
                    <a:pt x="295196" y="549448"/>
                    <a:pt x="325333" y="424968"/>
                    <a:pt x="345368" y="279215"/>
                  </a:cubicBezTo>
                  <a:cubicBezTo>
                    <a:pt x="355385" y="206338"/>
                    <a:pt x="354364" y="134113"/>
                    <a:pt x="343492" y="62439"/>
                  </a:cubicBezTo>
                  <a:lnTo>
                    <a:pt x="329764" y="0"/>
                  </a:lnTo>
                  <a:close/>
                </a:path>
              </a:pathLst>
            </a:custGeom>
            <a:solidFill>
              <a:schemeClr val="accent2"/>
            </a:solidFill>
            <a:ln>
              <a:noFill/>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Freeform 24">
              <a:extLst>
                <a:ext uri="{FF2B5EF4-FFF2-40B4-BE49-F238E27FC236}">
                  <a16:creationId xmlns:a16="http://schemas.microsoft.com/office/drawing/2014/main" id="{E0612D3C-850B-64E4-5C8C-7B8B9918B5BB}"/>
                </a:ext>
              </a:extLst>
            </p:cNvPr>
            <p:cNvSpPr/>
            <p:nvPr/>
          </p:nvSpPr>
          <p:spPr bwMode="auto">
            <a:xfrm>
              <a:off x="3801727" y="3451702"/>
              <a:ext cx="4441493" cy="900000"/>
            </a:xfrm>
            <a:custGeom>
              <a:avLst/>
              <a:gdLst>
                <a:gd name="connsiteX0" fmla="*/ 631712 w 3952227"/>
                <a:gd name="connsiteY0" fmla="*/ 0 h 900000"/>
                <a:gd name="connsiteX1" fmla="*/ 3952227 w 3952227"/>
                <a:gd name="connsiteY1" fmla="*/ 0 h 900000"/>
                <a:gd name="connsiteX2" fmla="*/ 3952227 w 3952227"/>
                <a:gd name="connsiteY2" fmla="*/ 900000 h 900000"/>
                <a:gd name="connsiteX3" fmla="*/ 0 w 3952227"/>
                <a:gd name="connsiteY3" fmla="*/ 900000 h 900000"/>
                <a:gd name="connsiteX4" fmla="*/ 13938 w 3952227"/>
                <a:gd name="connsiteY4" fmla="*/ 870657 h 900000"/>
                <a:gd name="connsiteX5" fmla="*/ 52967 w 3952227"/>
                <a:gd name="connsiteY5" fmla="*/ 724532 h 900000"/>
                <a:gd name="connsiteX6" fmla="*/ 103301 w 3952227"/>
                <a:gd name="connsiteY6" fmla="*/ 528256 h 900000"/>
                <a:gd name="connsiteX7" fmla="*/ 242003 w 3952227"/>
                <a:gd name="connsiteY7" fmla="*/ 362662 h 900000"/>
                <a:gd name="connsiteX8" fmla="*/ 546397 w 3952227"/>
                <a:gd name="connsiteY8" fmla="*/ 80096 h 900000"/>
                <a:gd name="connsiteX9" fmla="*/ 631712 w 3952227"/>
                <a:gd name="connsiteY9" fmla="*/ 0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52227" h="900000">
                  <a:moveTo>
                    <a:pt x="631712" y="0"/>
                  </a:moveTo>
                  <a:lnTo>
                    <a:pt x="3952227" y="0"/>
                  </a:lnTo>
                  <a:lnTo>
                    <a:pt x="3952227" y="900000"/>
                  </a:lnTo>
                  <a:lnTo>
                    <a:pt x="0" y="900000"/>
                  </a:lnTo>
                  <a:lnTo>
                    <a:pt x="13938" y="870657"/>
                  </a:lnTo>
                  <a:cubicBezTo>
                    <a:pt x="30918" y="825073"/>
                    <a:pt x="39249" y="772696"/>
                    <a:pt x="52967" y="724532"/>
                  </a:cubicBezTo>
                  <a:cubicBezTo>
                    <a:pt x="71257" y="660313"/>
                    <a:pt x="71795" y="588568"/>
                    <a:pt x="103301" y="528256"/>
                  </a:cubicBezTo>
                  <a:cubicBezTo>
                    <a:pt x="134808" y="467945"/>
                    <a:pt x="116498" y="490255"/>
                    <a:pt x="242003" y="362662"/>
                  </a:cubicBezTo>
                  <a:cubicBezTo>
                    <a:pt x="304757" y="298865"/>
                    <a:pt x="425115" y="192383"/>
                    <a:pt x="546397" y="80096"/>
                  </a:cubicBezTo>
                  <a:lnTo>
                    <a:pt x="631712" y="0"/>
                  </a:lnTo>
                  <a:close/>
                </a:path>
              </a:pathLst>
            </a:custGeom>
            <a:solidFill>
              <a:schemeClr val="accent3"/>
            </a:solidFill>
            <a:ln>
              <a:noFill/>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29A4A1BE-7180-B5DE-31E5-57920C6BC04B}"/>
                </a:ext>
              </a:extLst>
            </p:cNvPr>
            <p:cNvSpPr txBox="1"/>
            <p:nvPr/>
          </p:nvSpPr>
          <p:spPr>
            <a:xfrm>
              <a:off x="4856702" y="1608612"/>
              <a:ext cx="3571829" cy="830997"/>
            </a:xfrm>
            <a:prstGeom prst="rect">
              <a:avLst/>
            </a:prstGeom>
            <a:noFill/>
          </p:spPr>
          <p:txBody>
            <a:bodyPr wrap="square">
              <a:spAutoFit/>
            </a:bodyPr>
            <a:lstStyle/>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2400" b="1" i="1" u="none" strike="noStrike" kern="1200" cap="none" spc="0" normalizeH="0" baseline="0" noProof="0" dirty="0">
                  <a:ln>
                    <a:noFill/>
                  </a:ln>
                  <a:solidFill>
                    <a:prstClr val="white"/>
                  </a:solidFill>
                  <a:effectLst/>
                  <a:uLnTx/>
                  <a:uFillTx/>
                  <a:latin typeface="Calibri"/>
                  <a:ea typeface="+mn-ea"/>
                  <a:cs typeface="+mn-cs"/>
                </a:rPr>
                <a:t>Understand the business process</a:t>
              </a:r>
            </a:p>
          </p:txBody>
        </p:sp>
        <p:sp>
          <p:nvSpPr>
            <p:cNvPr id="31" name="TextBox 30">
              <a:extLst>
                <a:ext uri="{FF2B5EF4-FFF2-40B4-BE49-F238E27FC236}">
                  <a16:creationId xmlns:a16="http://schemas.microsoft.com/office/drawing/2014/main" id="{1A8690CF-AEF2-2064-0219-AD994A20B63E}"/>
                </a:ext>
              </a:extLst>
            </p:cNvPr>
            <p:cNvSpPr txBox="1"/>
            <p:nvPr/>
          </p:nvSpPr>
          <p:spPr>
            <a:xfrm>
              <a:off x="4909552" y="2534627"/>
              <a:ext cx="3023703" cy="830997"/>
            </a:xfrm>
            <a:prstGeom prst="rect">
              <a:avLst/>
            </a:prstGeom>
            <a:noFill/>
          </p:spPr>
          <p:txBody>
            <a:bodyPr wrap="square">
              <a:spAutoFit/>
            </a:bodyPr>
            <a:lstStyle/>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2400" b="1" i="1" u="none" strike="noStrike" kern="1200" cap="none" spc="0" normalizeH="0" baseline="0" noProof="0" dirty="0">
                  <a:ln>
                    <a:noFill/>
                  </a:ln>
                  <a:solidFill>
                    <a:prstClr val="white"/>
                  </a:solidFill>
                  <a:effectLst/>
                  <a:uLnTx/>
                  <a:uFillTx/>
                  <a:latin typeface="Calibri"/>
                  <a:ea typeface="+mn-ea"/>
                  <a:cs typeface="+mn-cs"/>
                </a:rPr>
                <a:t>Understand the business requirement</a:t>
              </a:r>
            </a:p>
          </p:txBody>
        </p:sp>
        <p:sp>
          <p:nvSpPr>
            <p:cNvPr id="33" name="TextBox 32">
              <a:extLst>
                <a:ext uri="{FF2B5EF4-FFF2-40B4-BE49-F238E27FC236}">
                  <a16:creationId xmlns:a16="http://schemas.microsoft.com/office/drawing/2014/main" id="{97A38482-E19E-F37B-EE29-6BBEF0CF81AE}"/>
                </a:ext>
              </a:extLst>
            </p:cNvPr>
            <p:cNvSpPr txBox="1"/>
            <p:nvPr/>
          </p:nvSpPr>
          <p:spPr>
            <a:xfrm>
              <a:off x="4357685" y="3640092"/>
              <a:ext cx="3575570"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2400" b="1" i="1" u="none" strike="noStrike" kern="1200" cap="none" spc="0" normalizeH="0" baseline="0" noProof="0" dirty="0">
                  <a:ln>
                    <a:noFill/>
                  </a:ln>
                  <a:solidFill>
                    <a:schemeClr val="bg1"/>
                  </a:solidFill>
                  <a:effectLst/>
                  <a:uLnTx/>
                  <a:uFillTx/>
                  <a:latin typeface="Calibri"/>
                  <a:ea typeface="+mn-ea"/>
                  <a:cs typeface="+mn-cs"/>
                </a:rPr>
                <a:t>Identify the data sources</a:t>
              </a:r>
            </a:p>
          </p:txBody>
        </p:sp>
        <p:sp>
          <p:nvSpPr>
            <p:cNvPr id="36" name="TextBox 35">
              <a:extLst>
                <a:ext uri="{FF2B5EF4-FFF2-40B4-BE49-F238E27FC236}">
                  <a16:creationId xmlns:a16="http://schemas.microsoft.com/office/drawing/2014/main" id="{3F062FB4-74A9-D18F-E78B-E399FC0694AD}"/>
                </a:ext>
              </a:extLst>
            </p:cNvPr>
            <p:cNvSpPr txBox="1"/>
            <p:nvPr/>
          </p:nvSpPr>
          <p:spPr>
            <a:xfrm>
              <a:off x="4134307" y="4600883"/>
              <a:ext cx="3168228"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sz="1400" b="0" i="1" u="none" strike="noStrike" kern="1200" cap="none" spc="0" normalizeH="0" baseline="0" noProof="0" dirty="0">
                  <a:ln>
                    <a:noFill/>
                  </a:ln>
                  <a:solidFill>
                    <a:prstClr val="white"/>
                  </a:solidFill>
                  <a:effectLst/>
                  <a:uLnTx/>
                  <a:uFillTx/>
                  <a:latin typeface="Calibri"/>
                  <a:ea typeface="+mn-ea"/>
                  <a:cs typeface="+mn-cs"/>
                </a:rPr>
                <a:t>This is a sample text that you can edit. You can change font(size, color, name).</a:t>
              </a:r>
            </a:p>
          </p:txBody>
        </p:sp>
      </p:grpSp>
    </p:spTree>
    <p:extLst>
      <p:ext uri="{BB962C8B-B14F-4D97-AF65-F5344CB8AC3E}">
        <p14:creationId xmlns:p14="http://schemas.microsoft.com/office/powerpoint/2010/main" val="3163394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C45D8-E2FE-E0D2-C7A1-EF23E832F76B}"/>
              </a:ext>
            </a:extLst>
          </p:cNvPr>
          <p:cNvSpPr>
            <a:spLocks noGrp="1"/>
          </p:cNvSpPr>
          <p:nvPr>
            <p:ph type="title"/>
          </p:nvPr>
        </p:nvSpPr>
        <p:spPr>
          <a:xfrm>
            <a:off x="-2300369" y="-238807"/>
            <a:ext cx="10515600" cy="1325563"/>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Business Process</a:t>
            </a:r>
          </a:p>
        </p:txBody>
      </p:sp>
      <p:graphicFrame>
        <p:nvGraphicFramePr>
          <p:cNvPr id="6" name="Content Placeholder 5">
            <a:extLst>
              <a:ext uri="{FF2B5EF4-FFF2-40B4-BE49-F238E27FC236}">
                <a16:creationId xmlns:a16="http://schemas.microsoft.com/office/drawing/2014/main" id="{B4C0DB32-DEC7-BF19-804C-E880A2955732}"/>
              </a:ext>
            </a:extLst>
          </p:cNvPr>
          <p:cNvGraphicFramePr>
            <a:graphicFrameLocks noGrp="1"/>
          </p:cNvGraphicFramePr>
          <p:nvPr>
            <p:ph idx="1"/>
            <p:extLst>
              <p:ext uri="{D42A27DB-BD31-4B8C-83A1-F6EECF244321}">
                <p14:modId xmlns:p14="http://schemas.microsoft.com/office/powerpoint/2010/main" val="3742311060"/>
              </p:ext>
            </p:extLst>
          </p:nvPr>
        </p:nvGraphicFramePr>
        <p:xfrm>
          <a:off x="1072757" y="1013536"/>
          <a:ext cx="9328449" cy="1347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2D00892C-37CC-76B4-0626-5A21E8FA80CC}"/>
              </a:ext>
            </a:extLst>
          </p:cNvPr>
          <p:cNvSpPr txBox="1"/>
          <p:nvPr/>
        </p:nvSpPr>
        <p:spPr>
          <a:xfrm>
            <a:off x="505399" y="806068"/>
            <a:ext cx="4518699" cy="461665"/>
          </a:xfrm>
          <a:prstGeom prst="rect">
            <a:avLst/>
          </a:prstGeom>
          <a:noFill/>
        </p:spPr>
        <p:txBody>
          <a:bodyPr wrap="square" rtlCol="0">
            <a:spAutoFit/>
          </a:bodyPr>
          <a:lstStyle/>
          <a:p>
            <a:r>
              <a:rPr lang="en-US" sz="2400" b="1" dirty="0"/>
              <a:t>Customer order fulfillment cycle</a:t>
            </a:r>
          </a:p>
        </p:txBody>
      </p:sp>
      <p:grpSp>
        <p:nvGrpSpPr>
          <p:cNvPr id="10" name="Group 9">
            <a:extLst>
              <a:ext uri="{FF2B5EF4-FFF2-40B4-BE49-F238E27FC236}">
                <a16:creationId xmlns:a16="http://schemas.microsoft.com/office/drawing/2014/main" id="{C72A9F78-8BED-8514-9DA9-16ADD9BC99A1}"/>
              </a:ext>
            </a:extLst>
          </p:cNvPr>
          <p:cNvGrpSpPr/>
          <p:nvPr/>
        </p:nvGrpSpPr>
        <p:grpSpPr>
          <a:xfrm>
            <a:off x="2995085" y="2237014"/>
            <a:ext cx="1494824" cy="807227"/>
            <a:chOff x="9454244" y="581251"/>
            <a:chExt cx="1665697" cy="868669"/>
          </a:xfrm>
        </p:grpSpPr>
        <p:sp>
          <p:nvSpPr>
            <p:cNvPr id="11" name="Rounded Rectangle 10">
              <a:extLst>
                <a:ext uri="{FF2B5EF4-FFF2-40B4-BE49-F238E27FC236}">
                  <a16:creationId xmlns:a16="http://schemas.microsoft.com/office/drawing/2014/main" id="{B9A41DE5-E8F2-A6F4-B3D0-99BE8518CE79}"/>
                </a:ext>
              </a:extLst>
            </p:cNvPr>
            <p:cNvSpPr/>
            <p:nvPr/>
          </p:nvSpPr>
          <p:spPr>
            <a:xfrm>
              <a:off x="9454244" y="581251"/>
              <a:ext cx="1665697" cy="868669"/>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12" name="Rounded Rectangle 4">
              <a:extLst>
                <a:ext uri="{FF2B5EF4-FFF2-40B4-BE49-F238E27FC236}">
                  <a16:creationId xmlns:a16="http://schemas.microsoft.com/office/drawing/2014/main" id="{A60BEC74-5FEC-A457-0F13-7FC007246C44}"/>
                </a:ext>
              </a:extLst>
            </p:cNvPr>
            <p:cNvSpPr txBox="1"/>
            <p:nvPr/>
          </p:nvSpPr>
          <p:spPr>
            <a:xfrm>
              <a:off x="9483894" y="610903"/>
              <a:ext cx="1636047" cy="69947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dirty="0"/>
                <a:t>Not confirmed</a:t>
              </a:r>
              <a:endParaRPr lang="en-GB" kern="1200" dirty="0"/>
            </a:p>
          </p:txBody>
        </p:sp>
      </p:grpSp>
      <p:grpSp>
        <p:nvGrpSpPr>
          <p:cNvPr id="13" name="Group 12">
            <a:extLst>
              <a:ext uri="{FF2B5EF4-FFF2-40B4-BE49-F238E27FC236}">
                <a16:creationId xmlns:a16="http://schemas.microsoft.com/office/drawing/2014/main" id="{0FB5B71F-082F-369C-2D09-305FF1624438}"/>
              </a:ext>
            </a:extLst>
          </p:cNvPr>
          <p:cNvGrpSpPr/>
          <p:nvPr/>
        </p:nvGrpSpPr>
        <p:grpSpPr>
          <a:xfrm rot="1787776">
            <a:off x="2561028" y="2231909"/>
            <a:ext cx="321009" cy="388849"/>
            <a:chOff x="8948057" y="878214"/>
            <a:chExt cx="357704" cy="418446"/>
          </a:xfrm>
        </p:grpSpPr>
        <p:sp>
          <p:nvSpPr>
            <p:cNvPr id="14" name="Right Arrow 13">
              <a:extLst>
                <a:ext uri="{FF2B5EF4-FFF2-40B4-BE49-F238E27FC236}">
                  <a16:creationId xmlns:a16="http://schemas.microsoft.com/office/drawing/2014/main" id="{3A38BC9A-93F3-061C-86C4-0B38C9083224}"/>
                </a:ext>
              </a:extLst>
            </p:cNvPr>
            <p:cNvSpPr/>
            <p:nvPr/>
          </p:nvSpPr>
          <p:spPr>
            <a:xfrm>
              <a:off x="8948057" y="878214"/>
              <a:ext cx="357704" cy="418446"/>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US"/>
            </a:p>
          </p:txBody>
        </p:sp>
        <p:sp>
          <p:nvSpPr>
            <p:cNvPr id="15" name="Right Arrow 4">
              <a:extLst>
                <a:ext uri="{FF2B5EF4-FFF2-40B4-BE49-F238E27FC236}">
                  <a16:creationId xmlns:a16="http://schemas.microsoft.com/office/drawing/2014/main" id="{9C1E4EA4-A542-0522-CC4D-7752E72351C6}"/>
                </a:ext>
              </a:extLst>
            </p:cNvPr>
            <p:cNvSpPr txBox="1"/>
            <p:nvPr/>
          </p:nvSpPr>
          <p:spPr>
            <a:xfrm>
              <a:off x="8948057" y="961903"/>
              <a:ext cx="250393" cy="2510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GB" sz="1700" kern="1200"/>
            </a:p>
          </p:txBody>
        </p:sp>
      </p:grpSp>
      <p:sp>
        <p:nvSpPr>
          <p:cNvPr id="17" name="Rounded Rectangle 16">
            <a:extLst>
              <a:ext uri="{FF2B5EF4-FFF2-40B4-BE49-F238E27FC236}">
                <a16:creationId xmlns:a16="http://schemas.microsoft.com/office/drawing/2014/main" id="{E38A74F6-A4A9-9AEB-3E15-CFA91C4AA633}"/>
              </a:ext>
            </a:extLst>
          </p:cNvPr>
          <p:cNvSpPr/>
          <p:nvPr/>
        </p:nvSpPr>
        <p:spPr>
          <a:xfrm>
            <a:off x="5024098" y="2264569"/>
            <a:ext cx="1468216" cy="784251"/>
          </a:xfrm>
          <a:prstGeom prst="roundRect">
            <a:avLst>
              <a:gd name="adj" fmla="val 10000"/>
            </a:avLst>
          </a:pr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algn="ctr"/>
            <a:br>
              <a:rPr lang="en-US" dirty="0"/>
            </a:br>
            <a:r>
              <a:rPr lang="en-US" dirty="0"/>
              <a:t>Canceled</a:t>
            </a:r>
          </a:p>
        </p:txBody>
      </p:sp>
      <p:grpSp>
        <p:nvGrpSpPr>
          <p:cNvPr id="22" name="Group 21">
            <a:extLst>
              <a:ext uri="{FF2B5EF4-FFF2-40B4-BE49-F238E27FC236}">
                <a16:creationId xmlns:a16="http://schemas.microsoft.com/office/drawing/2014/main" id="{A6EDF61C-19FC-A6A5-B72E-91C85BB5A6B0}"/>
              </a:ext>
            </a:extLst>
          </p:cNvPr>
          <p:cNvGrpSpPr/>
          <p:nvPr/>
        </p:nvGrpSpPr>
        <p:grpSpPr>
          <a:xfrm>
            <a:off x="4595952" y="2478161"/>
            <a:ext cx="321009" cy="388849"/>
            <a:chOff x="8948057" y="878214"/>
            <a:chExt cx="357704" cy="418446"/>
          </a:xfrm>
        </p:grpSpPr>
        <p:sp>
          <p:nvSpPr>
            <p:cNvPr id="23" name="Right Arrow 22">
              <a:extLst>
                <a:ext uri="{FF2B5EF4-FFF2-40B4-BE49-F238E27FC236}">
                  <a16:creationId xmlns:a16="http://schemas.microsoft.com/office/drawing/2014/main" id="{6BBBDA4F-0816-6EB1-0C7C-753B1F7063EF}"/>
                </a:ext>
              </a:extLst>
            </p:cNvPr>
            <p:cNvSpPr/>
            <p:nvPr/>
          </p:nvSpPr>
          <p:spPr>
            <a:xfrm>
              <a:off x="8948057" y="878214"/>
              <a:ext cx="357704" cy="418446"/>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US"/>
            </a:p>
          </p:txBody>
        </p:sp>
        <p:sp>
          <p:nvSpPr>
            <p:cNvPr id="24" name="Right Arrow 4">
              <a:extLst>
                <a:ext uri="{FF2B5EF4-FFF2-40B4-BE49-F238E27FC236}">
                  <a16:creationId xmlns:a16="http://schemas.microsoft.com/office/drawing/2014/main" id="{EA1C91F1-A796-BFE9-DAD7-3E3CC1A62A58}"/>
                </a:ext>
              </a:extLst>
            </p:cNvPr>
            <p:cNvSpPr txBox="1"/>
            <p:nvPr/>
          </p:nvSpPr>
          <p:spPr>
            <a:xfrm>
              <a:off x="8948057" y="961903"/>
              <a:ext cx="250393" cy="2510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GB" sz="1700" kern="1200"/>
            </a:p>
          </p:txBody>
        </p:sp>
      </p:grpSp>
      <p:sp>
        <p:nvSpPr>
          <p:cNvPr id="25" name="TextBox 24">
            <a:extLst>
              <a:ext uri="{FF2B5EF4-FFF2-40B4-BE49-F238E27FC236}">
                <a16:creationId xmlns:a16="http://schemas.microsoft.com/office/drawing/2014/main" id="{AFA5989A-7A3B-8CB0-853D-D725C1E9795D}"/>
              </a:ext>
            </a:extLst>
          </p:cNvPr>
          <p:cNvSpPr txBox="1"/>
          <p:nvPr/>
        </p:nvSpPr>
        <p:spPr>
          <a:xfrm>
            <a:off x="445202" y="3344959"/>
            <a:ext cx="3129768" cy="1200329"/>
          </a:xfrm>
          <a:prstGeom prst="rect">
            <a:avLst/>
          </a:prstGeom>
          <a:noFill/>
        </p:spPr>
        <p:txBody>
          <a:bodyPr wrap="none" rtlCol="0">
            <a:spAutoFit/>
          </a:bodyPr>
          <a:lstStyle/>
          <a:p>
            <a:r>
              <a:rPr lang="en-US" sz="2400" b="1" dirty="0"/>
              <a:t>Product  categorization</a:t>
            </a:r>
          </a:p>
          <a:p>
            <a:endParaRPr lang="en-US" sz="2400" b="1" dirty="0"/>
          </a:p>
          <a:p>
            <a:endParaRPr lang="en-US" sz="2400" b="1" dirty="0"/>
          </a:p>
        </p:txBody>
      </p:sp>
      <p:graphicFrame>
        <p:nvGraphicFramePr>
          <p:cNvPr id="42" name="Diagram 41">
            <a:extLst>
              <a:ext uri="{FF2B5EF4-FFF2-40B4-BE49-F238E27FC236}">
                <a16:creationId xmlns:a16="http://schemas.microsoft.com/office/drawing/2014/main" id="{19CC30A6-986F-9047-AB93-A65C1A16F621}"/>
              </a:ext>
            </a:extLst>
          </p:cNvPr>
          <p:cNvGraphicFramePr/>
          <p:nvPr>
            <p:extLst>
              <p:ext uri="{D42A27DB-BD31-4B8C-83A1-F6EECF244321}">
                <p14:modId xmlns:p14="http://schemas.microsoft.com/office/powerpoint/2010/main" val="2551486182"/>
              </p:ext>
            </p:extLst>
          </p:nvPr>
        </p:nvGraphicFramePr>
        <p:xfrm>
          <a:off x="1120813" y="3922062"/>
          <a:ext cx="5371501" cy="82997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47" name="Graphic 46" descr="Man With Pram with solid fill">
            <a:extLst>
              <a:ext uri="{FF2B5EF4-FFF2-40B4-BE49-F238E27FC236}">
                <a16:creationId xmlns:a16="http://schemas.microsoft.com/office/drawing/2014/main" id="{83F330A5-D9D8-E605-F589-7E0899D58F9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20163" y="1172918"/>
            <a:ext cx="914400" cy="914400"/>
          </a:xfrm>
          <a:prstGeom prst="rect">
            <a:avLst/>
          </a:prstGeom>
        </p:spPr>
      </p:pic>
      <p:pic>
        <p:nvPicPr>
          <p:cNvPr id="49" name="Graphic 48" descr="Search Inventory with solid fill">
            <a:extLst>
              <a:ext uri="{FF2B5EF4-FFF2-40B4-BE49-F238E27FC236}">
                <a16:creationId xmlns:a16="http://schemas.microsoft.com/office/drawing/2014/main" id="{A4E2BF1C-1EFD-8D44-8FC5-FB2BA01E6A6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20163" y="3841215"/>
            <a:ext cx="914400" cy="914400"/>
          </a:xfrm>
          <a:prstGeom prst="rect">
            <a:avLst/>
          </a:prstGeom>
        </p:spPr>
      </p:pic>
      <p:pic>
        <p:nvPicPr>
          <p:cNvPr id="51" name="Graphic 50" descr="Marketing with solid fill">
            <a:extLst>
              <a:ext uri="{FF2B5EF4-FFF2-40B4-BE49-F238E27FC236}">
                <a16:creationId xmlns:a16="http://schemas.microsoft.com/office/drawing/2014/main" id="{0A473DCA-728B-0F2A-E392-676A3BF5252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58357" y="5583212"/>
            <a:ext cx="914400" cy="914400"/>
          </a:xfrm>
          <a:prstGeom prst="rect">
            <a:avLst/>
          </a:prstGeom>
        </p:spPr>
      </p:pic>
      <p:sp>
        <p:nvSpPr>
          <p:cNvPr id="52" name="TextBox 51">
            <a:extLst>
              <a:ext uri="{FF2B5EF4-FFF2-40B4-BE49-F238E27FC236}">
                <a16:creationId xmlns:a16="http://schemas.microsoft.com/office/drawing/2014/main" id="{79DDDDEF-7D1E-BDD2-2577-56F0907BF8B8}"/>
              </a:ext>
            </a:extLst>
          </p:cNvPr>
          <p:cNvSpPr txBox="1"/>
          <p:nvPr/>
        </p:nvSpPr>
        <p:spPr>
          <a:xfrm>
            <a:off x="445202" y="5140296"/>
            <a:ext cx="3818802" cy="1015663"/>
          </a:xfrm>
          <a:prstGeom prst="rect">
            <a:avLst/>
          </a:prstGeom>
          <a:noFill/>
        </p:spPr>
        <p:txBody>
          <a:bodyPr wrap="none" rtlCol="0">
            <a:spAutoFit/>
          </a:bodyPr>
          <a:lstStyle/>
          <a:p>
            <a:r>
              <a:rPr lang="en-US" sz="2400" b="1" dirty="0"/>
              <a:t>Product marketing channels </a:t>
            </a:r>
          </a:p>
          <a:p>
            <a:endParaRPr lang="en-US" b="1" dirty="0"/>
          </a:p>
          <a:p>
            <a:endParaRPr lang="en-US" b="1" dirty="0"/>
          </a:p>
        </p:txBody>
      </p:sp>
      <p:pic>
        <p:nvPicPr>
          <p:cNvPr id="54" name="Picture 53">
            <a:extLst>
              <a:ext uri="{FF2B5EF4-FFF2-40B4-BE49-F238E27FC236}">
                <a16:creationId xmlns:a16="http://schemas.microsoft.com/office/drawing/2014/main" id="{DFAFD8F8-A659-727B-2D78-ECB3D0ACE04B}"/>
              </a:ext>
            </a:extLst>
          </p:cNvPr>
          <p:cNvPicPr>
            <a:picLocks noChangeAspect="1"/>
          </p:cNvPicPr>
          <p:nvPr/>
        </p:nvPicPr>
        <p:blipFill>
          <a:blip r:embed="rId18"/>
          <a:stretch>
            <a:fillRect/>
          </a:stretch>
        </p:blipFill>
        <p:spPr>
          <a:xfrm>
            <a:off x="1231754" y="5563230"/>
            <a:ext cx="3098800" cy="927100"/>
          </a:xfrm>
          <a:prstGeom prst="rect">
            <a:avLst/>
          </a:prstGeom>
        </p:spPr>
      </p:pic>
    </p:spTree>
    <p:extLst>
      <p:ext uri="{BB962C8B-B14F-4D97-AF65-F5344CB8AC3E}">
        <p14:creationId xmlns:p14="http://schemas.microsoft.com/office/powerpoint/2010/main" val="3611328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graphicEl>
                                              <a:dgm id="{8E9D7A9A-C4FF-9947-9CD2-F33467F04F60}"/>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graphicEl>
                                              <a:dgm id="{D9F1EBAA-906A-F146-AD9D-C382CB7F4A4F}"/>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graphicEl>
                                              <a:dgm id="{D85C5EFC-9192-9C45-A963-8084BDA8982F}"/>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graphicEl>
                                              <a:dgm id="{30E92875-0696-F145-93BE-B48668E399FA}"/>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graphicEl>
                                              <a:dgm id="{9477CE2A-6084-8046-82E9-E230A2DC661F}"/>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graphicEl>
                                              <a:dgm id="{3B045D6F-03F5-4F4B-8116-6B08F6965F19}"/>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graphicEl>
                                              <a:dgm id="{4D4531CC-50D0-1C49-8E84-428980B8CA04}"/>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graphicEl>
                                              <a:dgm id="{AADB5EA2-8654-694B-AD82-CB41A2318562}"/>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graphicEl>
                                              <a:dgm id="{F8A2952B-93EC-6D4C-B08F-EB2B8E8609F2}"/>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2">
                                            <p:graphicEl>
                                              <a:dgm id="{899EC023-CB07-894A-B467-068D2CFD0C11}"/>
                                            </p:graphic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2">
                                            <p:graphicEl>
                                              <a:dgm id="{A510A75E-8207-B045-97EA-481F78BAB9E9}"/>
                                            </p:graphic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2">
                                            <p:graphicEl>
                                              <a:dgm id="{348CF220-F92F-F142-8277-26BD2597D75D}"/>
                                            </p:graphic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2">
                                            <p:graphicEl>
                                              <a:dgm id="{2F7795A0-1D55-F449-8C15-4BB554BBE54D}"/>
                                            </p:graphic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graphicEl>
                                              <a:dgm id="{2820CE84-C5A7-004A-9471-C7F442653A34}"/>
                                            </p:graphic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P spid="17" grpId="0" animBg="1"/>
      <p:bldGraphic spid="42"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9F7B9-4CCA-F62A-CAA6-9E514D320FAC}"/>
              </a:ext>
            </a:extLst>
          </p:cNvPr>
          <p:cNvSpPr>
            <a:spLocks noGrp="1"/>
          </p:cNvSpPr>
          <p:nvPr>
            <p:ph type="title"/>
          </p:nvPr>
        </p:nvSpPr>
        <p:spPr>
          <a:xfrm>
            <a:off x="420646" y="200540"/>
            <a:ext cx="4631871" cy="2647251"/>
          </a:xfrm>
        </p:spPr>
        <p:txBody>
          <a:bodyPr anchor="t">
            <a:normAutofit/>
          </a:bodyPr>
          <a:lstStyle/>
          <a:p>
            <a:r>
              <a:rPr kumimoji="0" lang="en-US"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Business Requirements</a:t>
            </a:r>
            <a:endParaRPr lang="en-US" dirty="0"/>
          </a:p>
        </p:txBody>
      </p:sp>
      <p:graphicFrame>
        <p:nvGraphicFramePr>
          <p:cNvPr id="36" name="Content Placeholder 8">
            <a:extLst>
              <a:ext uri="{FF2B5EF4-FFF2-40B4-BE49-F238E27FC236}">
                <a16:creationId xmlns:a16="http://schemas.microsoft.com/office/drawing/2014/main" id="{4725B910-770B-AC6B-F688-5822272DC7BB}"/>
              </a:ext>
            </a:extLst>
          </p:cNvPr>
          <p:cNvGraphicFramePr>
            <a:graphicFrameLocks noGrp="1"/>
          </p:cNvGraphicFramePr>
          <p:nvPr>
            <p:ph idx="1"/>
            <p:extLst>
              <p:ext uri="{D42A27DB-BD31-4B8C-83A1-F6EECF244321}">
                <p14:modId xmlns:p14="http://schemas.microsoft.com/office/powerpoint/2010/main" val="2085523690"/>
              </p:ext>
            </p:extLst>
          </p:nvPr>
        </p:nvGraphicFramePr>
        <p:xfrm>
          <a:off x="4442885" y="239033"/>
          <a:ext cx="7424254" cy="61369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2" name="Group 31">
            <a:extLst>
              <a:ext uri="{FF2B5EF4-FFF2-40B4-BE49-F238E27FC236}">
                <a16:creationId xmlns:a16="http://schemas.microsoft.com/office/drawing/2014/main" id="{EAAE468F-ADE2-0027-BC23-F5DA099954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 y="6737460"/>
            <a:ext cx="12192000" cy="123364"/>
            <a:chOff x="1" y="6737460"/>
            <a:chExt cx="12192000" cy="123364"/>
          </a:xfrm>
        </p:grpSpPr>
        <p:sp>
          <p:nvSpPr>
            <p:cNvPr id="33" name="Rectangle 32">
              <a:extLst>
                <a:ext uri="{FF2B5EF4-FFF2-40B4-BE49-F238E27FC236}">
                  <a16:creationId xmlns:a16="http://schemas.microsoft.com/office/drawing/2014/main" id="{9A19DD9D-426A-073F-5B44-33E29707D6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34320" y="703141"/>
              <a:ext cx="123362" cy="12192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B5060C67-2F83-148B-28F8-ED15EE438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40559" y="4909383"/>
              <a:ext cx="123362" cy="3779520"/>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a:extLst>
              <a:ext uri="{FF2B5EF4-FFF2-40B4-BE49-F238E27FC236}">
                <a16:creationId xmlns:a16="http://schemas.microsoft.com/office/drawing/2014/main" id="{7BAB8BC3-6B86-C6CC-C994-DC4AC26F6F85}"/>
              </a:ext>
            </a:extLst>
          </p:cNvPr>
          <p:cNvSpPr txBox="1"/>
          <p:nvPr/>
        </p:nvSpPr>
        <p:spPr>
          <a:xfrm>
            <a:off x="7139485" y="101956"/>
            <a:ext cx="6098720" cy="461665"/>
          </a:xfrm>
          <a:prstGeom prst="rect">
            <a:avLst/>
          </a:prstGeom>
          <a:noFill/>
        </p:spPr>
        <p:txBody>
          <a:bodyPr wrap="square">
            <a:spAutoFit/>
          </a:bodyPr>
          <a:lstStyle/>
          <a:p>
            <a:pPr marL="0" indent="0">
              <a:buNone/>
            </a:pPr>
            <a:r>
              <a:rPr lang="en-US" sz="2400" b="1"/>
              <a:t>Define KPIs</a:t>
            </a:r>
            <a:endParaRPr lang="en-US" sz="2400" b="1" dirty="0"/>
          </a:p>
        </p:txBody>
      </p:sp>
      <p:sp>
        <p:nvSpPr>
          <p:cNvPr id="5" name="Rectangle 4" descr="Stopwatch">
            <a:extLst>
              <a:ext uri="{FF2B5EF4-FFF2-40B4-BE49-F238E27FC236}">
                <a16:creationId xmlns:a16="http://schemas.microsoft.com/office/drawing/2014/main" id="{E1405EC3-844C-23DC-B0AB-5C692ABB0256}"/>
              </a:ext>
            </a:extLst>
          </p:cNvPr>
          <p:cNvSpPr/>
          <p:nvPr/>
        </p:nvSpPr>
        <p:spPr>
          <a:xfrm>
            <a:off x="7608425" y="5211149"/>
            <a:ext cx="483574" cy="48357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Tree>
    <p:extLst>
      <p:ext uri="{BB962C8B-B14F-4D97-AF65-F5344CB8AC3E}">
        <p14:creationId xmlns:p14="http://schemas.microsoft.com/office/powerpoint/2010/main" val="2423604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graphicEl>
                                              <a:dgm id="{495F85FC-A31A-4B3D-AD4C-DDC6B54D955C}"/>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graphicEl>
                                              <a:dgm id="{A17BB00E-6E26-434E-89BC-EA66FB34063C}"/>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graphicEl>
                                              <a:dgm id="{0468B873-5146-4CA8-BC57-B85C679B548C}"/>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graphicEl>
                                              <a:dgm id="{C3094430-8937-482F-9261-FBCCAB3B14FA}"/>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graphicEl>
                                              <a:dgm id="{8FEE8470-CF12-4D62-BDDA-FB02A513E802}"/>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graphicEl>
                                              <a:dgm id="{52B4C3E1-8A7C-44AA-B1BA-6B974FD8B44A}"/>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
                                            <p:graphicEl>
                                              <a:dgm id="{9068B27D-BA99-4C19-9026-C590C7D26925}"/>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
                                            <p:graphicEl>
                                              <a:dgm id="{299E72CA-C891-43EF-8DCB-E64E036A000F}"/>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graphicEl>
                                              <a:dgm id="{9A2A7176-6038-4EAD-AEE0-150792D7F430}"/>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
                                            <p:graphicEl>
                                              <a:dgm id="{1299B3F9-6F94-44AA-AC10-48EC1D4F955B}"/>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graphicEl>
                                              <a:dgm id="{6D9C8465-FE9C-42B0-8210-A8E34E96242F}"/>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graphicEl>
                                              <a:dgm id="{1C06A25B-4218-4DDE-8C61-41A5E01DC480}"/>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6">
                                            <p:graphicEl>
                                              <a:dgm id="{C740E9B9-82C1-4F19-A28D-431362DE5387}"/>
                                            </p:graphic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
                                            <p:graphicEl>
                                              <a:dgm id="{D9DA04C6-EFE9-4675-B8DE-85A654561970}"/>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graphicEl>
                                              <a:dgm id="{4DD6A983-AD43-410E-9059-A8361369C3C7}"/>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1" nodeType="clickEffect">
                                  <p:stCondLst>
                                    <p:cond delay="0"/>
                                  </p:stCondLst>
                                  <p:childTnLst>
                                    <p:set>
                                      <p:cBhvr>
                                        <p:cTn id="46" dur="1" fill="hold">
                                          <p:stCondLst>
                                            <p:cond delay="0"/>
                                          </p:stCondLst>
                                        </p:cTn>
                                        <p:tgtEl>
                                          <p:spTgt spid="36">
                                            <p:graphicEl>
                                              <a:dgm id="{495F85FC-A31A-4B3D-AD4C-DDC6B54D955C}"/>
                                            </p:graphicEl>
                                          </p:spTgt>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36">
                                            <p:graphicEl>
                                              <a:dgm id="{A17BB00E-6E26-434E-89BC-EA66FB34063C}"/>
                                            </p:graphicEl>
                                          </p:spTgt>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36">
                                            <p:graphicEl>
                                              <a:dgm id="{0468B873-5146-4CA8-BC57-B85C679B548C}"/>
                                            </p:graphic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1" nodeType="clickEffect">
                                  <p:stCondLst>
                                    <p:cond delay="0"/>
                                  </p:stCondLst>
                                  <p:childTnLst>
                                    <p:set>
                                      <p:cBhvr>
                                        <p:cTn id="54" dur="1" fill="hold">
                                          <p:stCondLst>
                                            <p:cond delay="0"/>
                                          </p:stCondLst>
                                        </p:cTn>
                                        <p:tgtEl>
                                          <p:spTgt spid="36">
                                            <p:graphicEl>
                                              <a:dgm id="{C3094430-8937-482F-9261-FBCCAB3B14FA}"/>
                                            </p:graphicEl>
                                          </p:spTgt>
                                        </p:tgtEl>
                                        <p:attrNameLst>
                                          <p:attrName>style.visibility</p:attrName>
                                        </p:attrNameLst>
                                      </p:cBhvr>
                                      <p:to>
                                        <p:strVal val="visible"/>
                                      </p:to>
                                    </p:set>
                                  </p:childTnLst>
                                </p:cTn>
                              </p:par>
                              <p:par>
                                <p:cTn id="55" presetID="1" presetClass="entr" presetSubtype="0" fill="hold" grpId="1" nodeType="withEffect">
                                  <p:stCondLst>
                                    <p:cond delay="0"/>
                                  </p:stCondLst>
                                  <p:childTnLst>
                                    <p:set>
                                      <p:cBhvr>
                                        <p:cTn id="56" dur="1" fill="hold">
                                          <p:stCondLst>
                                            <p:cond delay="0"/>
                                          </p:stCondLst>
                                        </p:cTn>
                                        <p:tgtEl>
                                          <p:spTgt spid="36">
                                            <p:graphicEl>
                                              <a:dgm id="{8FEE8470-CF12-4D62-BDDA-FB02A513E802}"/>
                                            </p:graphicEl>
                                          </p:spTgt>
                                        </p:tgtEl>
                                        <p:attrNameLst>
                                          <p:attrName>style.visibility</p:attrName>
                                        </p:attrNameLst>
                                      </p:cBhvr>
                                      <p:to>
                                        <p:strVal val="visible"/>
                                      </p:to>
                                    </p:set>
                                  </p:childTnLst>
                                </p:cTn>
                              </p:par>
                              <p:par>
                                <p:cTn id="57" presetID="1" presetClass="entr" presetSubtype="0" fill="hold" grpId="1" nodeType="withEffect">
                                  <p:stCondLst>
                                    <p:cond delay="0"/>
                                  </p:stCondLst>
                                  <p:childTnLst>
                                    <p:set>
                                      <p:cBhvr>
                                        <p:cTn id="58" dur="1" fill="hold">
                                          <p:stCondLst>
                                            <p:cond delay="0"/>
                                          </p:stCondLst>
                                        </p:cTn>
                                        <p:tgtEl>
                                          <p:spTgt spid="36">
                                            <p:graphicEl>
                                              <a:dgm id="{52B4C3E1-8A7C-44AA-B1BA-6B974FD8B44A}"/>
                                            </p:graphic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1" nodeType="clickEffect">
                                  <p:stCondLst>
                                    <p:cond delay="0"/>
                                  </p:stCondLst>
                                  <p:childTnLst>
                                    <p:set>
                                      <p:cBhvr>
                                        <p:cTn id="62" dur="1" fill="hold">
                                          <p:stCondLst>
                                            <p:cond delay="0"/>
                                          </p:stCondLst>
                                        </p:cTn>
                                        <p:tgtEl>
                                          <p:spTgt spid="36">
                                            <p:graphicEl>
                                              <a:dgm id="{9068B27D-BA99-4C19-9026-C590C7D26925}"/>
                                            </p:graphicEl>
                                          </p:spTgt>
                                        </p:tgtEl>
                                        <p:attrNameLst>
                                          <p:attrName>style.visibility</p:attrName>
                                        </p:attrNameLst>
                                      </p:cBhvr>
                                      <p:to>
                                        <p:strVal val="visible"/>
                                      </p:to>
                                    </p:set>
                                  </p:childTnLst>
                                </p:cTn>
                              </p:par>
                              <p:par>
                                <p:cTn id="63" presetID="1" presetClass="entr" presetSubtype="0" fill="hold" grpId="1" nodeType="withEffect">
                                  <p:stCondLst>
                                    <p:cond delay="0"/>
                                  </p:stCondLst>
                                  <p:childTnLst>
                                    <p:set>
                                      <p:cBhvr>
                                        <p:cTn id="64" dur="1" fill="hold">
                                          <p:stCondLst>
                                            <p:cond delay="0"/>
                                          </p:stCondLst>
                                        </p:cTn>
                                        <p:tgtEl>
                                          <p:spTgt spid="36">
                                            <p:graphicEl>
                                              <a:dgm id="{299E72CA-C891-43EF-8DCB-E64E036A000F}"/>
                                            </p:graphicEl>
                                          </p:spTgt>
                                        </p:tgtEl>
                                        <p:attrNameLst>
                                          <p:attrName>style.visibility</p:attrName>
                                        </p:attrNameLst>
                                      </p:cBhvr>
                                      <p:to>
                                        <p:strVal val="visible"/>
                                      </p:to>
                                    </p:set>
                                  </p:childTnLst>
                                </p:cTn>
                              </p:par>
                              <p:par>
                                <p:cTn id="65" presetID="1" presetClass="entr" presetSubtype="0" fill="hold" grpId="1" nodeType="withEffect">
                                  <p:stCondLst>
                                    <p:cond delay="0"/>
                                  </p:stCondLst>
                                  <p:childTnLst>
                                    <p:set>
                                      <p:cBhvr>
                                        <p:cTn id="66" dur="1" fill="hold">
                                          <p:stCondLst>
                                            <p:cond delay="0"/>
                                          </p:stCondLst>
                                        </p:cTn>
                                        <p:tgtEl>
                                          <p:spTgt spid="36">
                                            <p:graphicEl>
                                              <a:dgm id="{9A2A7176-6038-4EAD-AEE0-150792D7F430}"/>
                                            </p:graphic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1" nodeType="clickEffect">
                                  <p:stCondLst>
                                    <p:cond delay="0"/>
                                  </p:stCondLst>
                                  <p:childTnLst>
                                    <p:set>
                                      <p:cBhvr>
                                        <p:cTn id="70" dur="1" fill="hold">
                                          <p:stCondLst>
                                            <p:cond delay="0"/>
                                          </p:stCondLst>
                                        </p:cTn>
                                        <p:tgtEl>
                                          <p:spTgt spid="36">
                                            <p:graphicEl>
                                              <a:dgm id="{1299B3F9-6F94-44AA-AC10-48EC1D4F955B}"/>
                                            </p:graphicEl>
                                          </p:spTgt>
                                        </p:tgtEl>
                                        <p:attrNameLst>
                                          <p:attrName>style.visibility</p:attrName>
                                        </p:attrNameLst>
                                      </p:cBhvr>
                                      <p:to>
                                        <p:strVal val="visible"/>
                                      </p:to>
                                    </p:set>
                                  </p:childTnLst>
                                </p:cTn>
                              </p:par>
                              <p:par>
                                <p:cTn id="71" presetID="1" presetClass="entr" presetSubtype="0" fill="hold" grpId="1" nodeType="withEffect">
                                  <p:stCondLst>
                                    <p:cond delay="0"/>
                                  </p:stCondLst>
                                  <p:childTnLst>
                                    <p:set>
                                      <p:cBhvr>
                                        <p:cTn id="72" dur="1" fill="hold">
                                          <p:stCondLst>
                                            <p:cond delay="0"/>
                                          </p:stCondLst>
                                        </p:cTn>
                                        <p:tgtEl>
                                          <p:spTgt spid="36">
                                            <p:graphicEl>
                                              <a:dgm id="{6D9C8465-FE9C-42B0-8210-A8E34E96242F}"/>
                                            </p:graphicEl>
                                          </p:spTgt>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36">
                                            <p:graphicEl>
                                              <a:dgm id="{1C06A25B-4218-4DDE-8C61-41A5E01DC480}"/>
                                            </p:graphic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1" nodeType="clickEffect">
                                  <p:stCondLst>
                                    <p:cond delay="0"/>
                                  </p:stCondLst>
                                  <p:childTnLst>
                                    <p:set>
                                      <p:cBhvr>
                                        <p:cTn id="78" dur="1" fill="hold">
                                          <p:stCondLst>
                                            <p:cond delay="0"/>
                                          </p:stCondLst>
                                        </p:cTn>
                                        <p:tgtEl>
                                          <p:spTgt spid="36">
                                            <p:graphicEl>
                                              <a:dgm id="{C740E9B9-82C1-4F19-A28D-431362DE5387}"/>
                                            </p:graphicEl>
                                          </p:spTgt>
                                        </p:tgtEl>
                                        <p:attrNameLst>
                                          <p:attrName>style.visibility</p:attrName>
                                        </p:attrNameLst>
                                      </p:cBhvr>
                                      <p:to>
                                        <p:strVal val="visible"/>
                                      </p:to>
                                    </p:set>
                                  </p:childTnLst>
                                </p:cTn>
                              </p:par>
                              <p:par>
                                <p:cTn id="79" presetID="1" presetClass="entr" presetSubtype="0" fill="hold" grpId="1" nodeType="withEffect">
                                  <p:stCondLst>
                                    <p:cond delay="0"/>
                                  </p:stCondLst>
                                  <p:childTnLst>
                                    <p:set>
                                      <p:cBhvr>
                                        <p:cTn id="80" dur="1" fill="hold">
                                          <p:stCondLst>
                                            <p:cond delay="0"/>
                                          </p:stCondLst>
                                        </p:cTn>
                                        <p:tgtEl>
                                          <p:spTgt spid="36">
                                            <p:graphicEl>
                                              <a:dgm id="{D9DA04C6-EFE9-4675-B8DE-85A654561970}"/>
                                            </p:graphicEl>
                                          </p:spTgt>
                                        </p:tgtEl>
                                        <p:attrNameLst>
                                          <p:attrName>style.visibility</p:attrName>
                                        </p:attrNameLst>
                                      </p:cBhvr>
                                      <p:to>
                                        <p:strVal val="visible"/>
                                      </p:to>
                                    </p:set>
                                  </p:childTnLst>
                                </p:cTn>
                              </p:par>
                              <p:par>
                                <p:cTn id="81" presetID="1" presetClass="entr" presetSubtype="0" fill="hold" grpId="1" nodeType="withEffect">
                                  <p:stCondLst>
                                    <p:cond delay="0"/>
                                  </p:stCondLst>
                                  <p:childTnLst>
                                    <p:set>
                                      <p:cBhvr>
                                        <p:cTn id="82" dur="1" fill="hold">
                                          <p:stCondLst>
                                            <p:cond delay="0"/>
                                          </p:stCondLst>
                                        </p:cTn>
                                        <p:tgtEl>
                                          <p:spTgt spid="36">
                                            <p:graphicEl>
                                              <a:dgm id="{4DD6A983-AD43-410E-9059-A8361369C3C7}"/>
                                            </p:graphic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6" presetClass="emph" presetSubtype="0" fill="hold" nodeType="clickEffect">
                                  <p:stCondLst>
                                    <p:cond delay="0"/>
                                  </p:stCondLst>
                                  <p:childTnLst>
                                    <p:animScale>
                                      <p:cBhvr>
                                        <p:cTn id="86"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6" grpId="0">
        <p:bldSub>
          <a:bldDgm bld="one"/>
        </p:bldSub>
      </p:bldGraphic>
      <p:bldGraphic spid="36" grpId="1">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340AF4-FF11-C8E9-46E6-1917AE2E9C8D}"/>
              </a:ext>
            </a:extLst>
          </p:cNvPr>
          <p:cNvSpPr>
            <a:spLocks noGrp="1"/>
          </p:cNvSpPr>
          <p:nvPr>
            <p:ph type="title"/>
          </p:nvPr>
        </p:nvSpPr>
        <p:spPr>
          <a:xfrm>
            <a:off x="718278" y="130250"/>
            <a:ext cx="10515600" cy="1133693"/>
          </a:xfrm>
        </p:spPr>
        <p:txBody>
          <a:bodyPr>
            <a:normAutofit/>
          </a:bodyPr>
          <a:lstStyle/>
          <a:p>
            <a:r>
              <a:rPr kumimoji="0" lang="en-US"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Data Sources</a:t>
            </a:r>
            <a:endParaRPr lang="en-US" b="1" dirty="0"/>
          </a:p>
        </p:txBody>
      </p:sp>
      <p:graphicFrame>
        <p:nvGraphicFramePr>
          <p:cNvPr id="13" name="Content Placeholder 2">
            <a:extLst>
              <a:ext uri="{FF2B5EF4-FFF2-40B4-BE49-F238E27FC236}">
                <a16:creationId xmlns:a16="http://schemas.microsoft.com/office/drawing/2014/main" id="{F62AA5AA-96E2-DE9F-5677-AF8D31F25ABE}"/>
              </a:ext>
            </a:extLst>
          </p:cNvPr>
          <p:cNvGraphicFramePr>
            <a:graphicFrameLocks noGrp="1"/>
          </p:cNvGraphicFramePr>
          <p:nvPr>
            <p:ph idx="1"/>
            <p:extLst>
              <p:ext uri="{D42A27DB-BD31-4B8C-83A1-F6EECF244321}">
                <p14:modId xmlns:p14="http://schemas.microsoft.com/office/powerpoint/2010/main" val="778631402"/>
              </p:ext>
            </p:extLst>
          </p:nvPr>
        </p:nvGraphicFramePr>
        <p:xfrm>
          <a:off x="718278" y="1061127"/>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9" name="Picture 38">
            <a:extLst>
              <a:ext uri="{FF2B5EF4-FFF2-40B4-BE49-F238E27FC236}">
                <a16:creationId xmlns:a16="http://schemas.microsoft.com/office/drawing/2014/main" id="{94AE2851-C5D8-0620-EE43-0981D71BC076}"/>
              </a:ext>
            </a:extLst>
          </p:cNvPr>
          <p:cNvPicPr>
            <a:picLocks noChangeAspect="1"/>
          </p:cNvPicPr>
          <p:nvPr/>
        </p:nvPicPr>
        <p:blipFill>
          <a:blip r:embed="rId7"/>
          <a:stretch>
            <a:fillRect/>
          </a:stretch>
        </p:blipFill>
        <p:spPr>
          <a:xfrm>
            <a:off x="8792711" y="3400082"/>
            <a:ext cx="583293" cy="1399903"/>
          </a:xfrm>
          <a:prstGeom prst="rect">
            <a:avLst/>
          </a:prstGeom>
        </p:spPr>
      </p:pic>
      <p:pic>
        <p:nvPicPr>
          <p:cNvPr id="2050" name="Picture 2">
            <a:extLst>
              <a:ext uri="{FF2B5EF4-FFF2-40B4-BE49-F238E27FC236}">
                <a16:creationId xmlns:a16="http://schemas.microsoft.com/office/drawing/2014/main" id="{1BE9B3B5-0925-EE2B-776B-A8FF25BC168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44043" y="1754682"/>
            <a:ext cx="583294" cy="587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6059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F098B-A03A-9729-8D3A-0728A0E9A2BD}"/>
              </a:ext>
            </a:extLst>
          </p:cNvPr>
          <p:cNvSpPr>
            <a:spLocks noGrp="1"/>
          </p:cNvSpPr>
          <p:nvPr>
            <p:ph type="title"/>
          </p:nvPr>
        </p:nvSpPr>
        <p:spPr>
          <a:xfrm>
            <a:off x="628338" y="69580"/>
            <a:ext cx="10515600" cy="1325563"/>
          </a:xfrm>
        </p:spPr>
        <p:txBody>
          <a:bodyPr/>
          <a:lstStyle/>
          <a:p>
            <a:r>
              <a:rPr kumimoji="0" lang="en-US" sz="44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Data Architecture</a:t>
            </a:r>
            <a:endParaRPr lang="en-US" b="1" dirty="0"/>
          </a:p>
        </p:txBody>
      </p:sp>
      <p:pic>
        <p:nvPicPr>
          <p:cNvPr id="4" name="Picture 3">
            <a:extLst>
              <a:ext uri="{FF2B5EF4-FFF2-40B4-BE49-F238E27FC236}">
                <a16:creationId xmlns:a16="http://schemas.microsoft.com/office/drawing/2014/main" id="{DDCB0B65-C701-DA03-4BEE-CB0A50A3FFAE}"/>
              </a:ext>
            </a:extLst>
          </p:cNvPr>
          <p:cNvPicPr>
            <a:picLocks noChangeAspect="1"/>
          </p:cNvPicPr>
          <p:nvPr/>
        </p:nvPicPr>
        <p:blipFill>
          <a:blip r:embed="rId2"/>
          <a:stretch>
            <a:fillRect/>
          </a:stretch>
        </p:blipFill>
        <p:spPr>
          <a:xfrm>
            <a:off x="1436914" y="1003516"/>
            <a:ext cx="9318171" cy="5599652"/>
          </a:xfrm>
          <a:prstGeom prst="rect">
            <a:avLst/>
          </a:prstGeom>
        </p:spPr>
      </p:pic>
      <p:pic>
        <p:nvPicPr>
          <p:cNvPr id="3074" name="Picture 2">
            <a:extLst>
              <a:ext uri="{FF2B5EF4-FFF2-40B4-BE49-F238E27FC236}">
                <a16:creationId xmlns:a16="http://schemas.microsoft.com/office/drawing/2014/main" id="{A6A9B5D6-36BD-B2BC-361B-FDFC37F547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500" y="2857500"/>
            <a:ext cx="1143000"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5292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F098B-A03A-9729-8D3A-0728A0E9A2BD}"/>
              </a:ext>
            </a:extLst>
          </p:cNvPr>
          <p:cNvSpPr>
            <a:spLocks noGrp="1"/>
          </p:cNvSpPr>
          <p:nvPr>
            <p:ph type="title"/>
          </p:nvPr>
        </p:nvSpPr>
        <p:spPr>
          <a:xfrm>
            <a:off x="628338" y="69580"/>
            <a:ext cx="10515600" cy="1325563"/>
          </a:xfrm>
        </p:spPr>
        <p:txBody>
          <a:bodyPr/>
          <a:lstStyle/>
          <a:p>
            <a:r>
              <a:rPr kumimoji="0" lang="en-US" sz="44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rPr>
              <a:t>Project </a:t>
            </a:r>
            <a:r>
              <a:rPr kumimoji="0" lang="en-US" sz="4400" b="1" i="0" u="none" strike="noStrike" kern="1200" cap="none" spc="0" normalizeH="0" baseline="0" noProof="0" dirty="0" err="1">
                <a:ln>
                  <a:noFill/>
                </a:ln>
                <a:effectLst/>
                <a:uLnTx/>
                <a:uFillTx/>
                <a:latin typeface="Noto Sans" panose="020B0502040504020204" pitchFamily="34"/>
                <a:ea typeface="Noto Sans" panose="020B0502040504020204" pitchFamily="34"/>
                <a:cs typeface="Noto Sans" panose="020B0502040504020204" pitchFamily="34"/>
              </a:rPr>
              <a:t>Roadma</a:t>
            </a:r>
            <a:r>
              <a:rPr lang="en-US" b="1" dirty="0">
                <a:latin typeface="Noto Sans" panose="020B0502040504020204" pitchFamily="34"/>
                <a:ea typeface="Noto Sans" panose="020B0502040504020204" pitchFamily="34"/>
                <a:cs typeface="Noto Sans" panose="020B0502040504020204" pitchFamily="34"/>
              </a:rPr>
              <a:t>p</a:t>
            </a:r>
            <a:endParaRPr lang="en-US" b="1" dirty="0"/>
          </a:p>
        </p:txBody>
      </p:sp>
      <p:pic>
        <p:nvPicPr>
          <p:cNvPr id="3074" name="Picture 2">
            <a:extLst>
              <a:ext uri="{FF2B5EF4-FFF2-40B4-BE49-F238E27FC236}">
                <a16:creationId xmlns:a16="http://schemas.microsoft.com/office/drawing/2014/main" id="{A6A9B5D6-36BD-B2BC-361B-FDFC37F547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2292" y="2869075"/>
            <a:ext cx="1143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4933153-E234-F368-9133-0D3F9B4386DE}"/>
              </a:ext>
            </a:extLst>
          </p:cNvPr>
          <p:cNvSpPr>
            <a:spLocks noGrp="1"/>
          </p:cNvSpPr>
          <p:nvPr/>
        </p:nvSpPr>
        <p:spPr>
          <a:xfrm>
            <a:off x="1115992" y="1837200"/>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Now" panose="000005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Now" panose="000005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Now" panose="00000500000000000000" pitchFamily="50"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Now" panose="000005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Now" panose="000005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p:txBody>
      </p:sp>
      <p:sp>
        <p:nvSpPr>
          <p:cNvPr id="5" name="Rectangle 4">
            <a:extLst>
              <a:ext uri="{FF2B5EF4-FFF2-40B4-BE49-F238E27FC236}">
                <a16:creationId xmlns:a16="http://schemas.microsoft.com/office/drawing/2014/main" id="{ADC97822-F23D-C9A0-1FB3-EAB463BF4C18}"/>
              </a:ext>
            </a:extLst>
          </p:cNvPr>
          <p:cNvSpPr/>
          <p:nvPr/>
        </p:nvSpPr>
        <p:spPr>
          <a:xfrm>
            <a:off x="1396423" y="2976387"/>
            <a:ext cx="1898007"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dirty="0">
              <a:solidFill>
                <a:schemeClr val="tx1">
                  <a:lumMod val="75000"/>
                  <a:lumOff val="25000"/>
                </a:schemeClr>
              </a:solidFill>
              <a:latin typeface="Now"/>
            </a:endParaRPr>
          </a:p>
        </p:txBody>
      </p:sp>
      <p:sp>
        <p:nvSpPr>
          <p:cNvPr id="6" name="Rectangle 5">
            <a:extLst>
              <a:ext uri="{FF2B5EF4-FFF2-40B4-BE49-F238E27FC236}">
                <a16:creationId xmlns:a16="http://schemas.microsoft.com/office/drawing/2014/main" id="{B0F40F85-1A50-E40B-8256-4E398B48FCF9}"/>
              </a:ext>
            </a:extLst>
          </p:cNvPr>
          <p:cNvSpPr/>
          <p:nvPr/>
        </p:nvSpPr>
        <p:spPr>
          <a:xfrm>
            <a:off x="3283241" y="2972602"/>
            <a:ext cx="1836000" cy="360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dirty="0">
              <a:solidFill>
                <a:schemeClr val="tx1">
                  <a:lumMod val="75000"/>
                  <a:lumOff val="25000"/>
                </a:schemeClr>
              </a:solidFill>
              <a:latin typeface="Now"/>
            </a:endParaRPr>
          </a:p>
        </p:txBody>
      </p:sp>
      <p:sp>
        <p:nvSpPr>
          <p:cNvPr id="7" name="Rectangle 6">
            <a:extLst>
              <a:ext uri="{FF2B5EF4-FFF2-40B4-BE49-F238E27FC236}">
                <a16:creationId xmlns:a16="http://schemas.microsoft.com/office/drawing/2014/main" id="{B4F7CD69-93D7-888D-C11D-0D99CB654B6C}"/>
              </a:ext>
            </a:extLst>
          </p:cNvPr>
          <p:cNvSpPr/>
          <p:nvPr/>
        </p:nvSpPr>
        <p:spPr>
          <a:xfrm>
            <a:off x="5122387" y="2972602"/>
            <a:ext cx="1836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dirty="0">
              <a:solidFill>
                <a:schemeClr val="tx1">
                  <a:lumMod val="75000"/>
                  <a:lumOff val="25000"/>
                </a:schemeClr>
              </a:solidFill>
              <a:latin typeface="Now"/>
            </a:endParaRPr>
          </a:p>
        </p:txBody>
      </p:sp>
      <p:sp>
        <p:nvSpPr>
          <p:cNvPr id="9" name="Rectangle 8">
            <a:extLst>
              <a:ext uri="{FF2B5EF4-FFF2-40B4-BE49-F238E27FC236}">
                <a16:creationId xmlns:a16="http://schemas.microsoft.com/office/drawing/2014/main" id="{F5F44C6C-6D86-3570-F864-D50C6AD15546}"/>
              </a:ext>
            </a:extLst>
          </p:cNvPr>
          <p:cNvSpPr/>
          <p:nvPr/>
        </p:nvSpPr>
        <p:spPr>
          <a:xfrm>
            <a:off x="6721719" y="2947715"/>
            <a:ext cx="1836000" cy="360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dirty="0">
              <a:solidFill>
                <a:schemeClr val="tx1">
                  <a:lumMod val="75000"/>
                  <a:lumOff val="25000"/>
                </a:schemeClr>
              </a:solidFill>
              <a:latin typeface="Now"/>
            </a:endParaRPr>
          </a:p>
        </p:txBody>
      </p:sp>
      <p:sp>
        <p:nvSpPr>
          <p:cNvPr id="10" name="Round Same Side Corner Rectangle 39">
            <a:extLst>
              <a:ext uri="{FF2B5EF4-FFF2-40B4-BE49-F238E27FC236}">
                <a16:creationId xmlns:a16="http://schemas.microsoft.com/office/drawing/2014/main" id="{B0F360EC-2891-5CD9-E38E-48B03A15B72A}"/>
              </a:ext>
            </a:extLst>
          </p:cNvPr>
          <p:cNvSpPr/>
          <p:nvPr/>
        </p:nvSpPr>
        <p:spPr>
          <a:xfrm rot="18900000">
            <a:off x="8096034" y="2662057"/>
            <a:ext cx="923370" cy="923370"/>
          </a:xfrm>
          <a:custGeom>
            <a:avLst/>
            <a:gdLst/>
            <a:ahLst/>
            <a:cxnLst/>
            <a:rect l="l" t="t" r="r" b="b"/>
            <a:pathLst>
              <a:path w="923370" h="923370">
                <a:moveTo>
                  <a:pt x="870649" y="52721"/>
                </a:moveTo>
                <a:cubicBezTo>
                  <a:pt x="903223" y="85294"/>
                  <a:pt x="923370" y="130294"/>
                  <a:pt x="923370" y="180000"/>
                </a:cubicBezTo>
                <a:lnTo>
                  <a:pt x="923370" y="914399"/>
                </a:lnTo>
                <a:lnTo>
                  <a:pt x="914399" y="914399"/>
                </a:lnTo>
                <a:lnTo>
                  <a:pt x="914399" y="923370"/>
                </a:lnTo>
                <a:lnTo>
                  <a:pt x="180000" y="923370"/>
                </a:lnTo>
                <a:cubicBezTo>
                  <a:pt x="80589" y="923370"/>
                  <a:pt x="0" y="842781"/>
                  <a:pt x="0" y="743370"/>
                </a:cubicBezTo>
                <a:cubicBezTo>
                  <a:pt x="0" y="643959"/>
                  <a:pt x="80589" y="563370"/>
                  <a:pt x="179999" y="563370"/>
                </a:cubicBezTo>
                <a:lnTo>
                  <a:pt x="563370" y="563370"/>
                </a:lnTo>
                <a:lnTo>
                  <a:pt x="563370" y="180000"/>
                </a:lnTo>
                <a:cubicBezTo>
                  <a:pt x="563370" y="80589"/>
                  <a:pt x="643959" y="0"/>
                  <a:pt x="743370" y="0"/>
                </a:cubicBezTo>
                <a:cubicBezTo>
                  <a:pt x="793076" y="0"/>
                  <a:pt x="838076" y="20147"/>
                  <a:pt x="870649" y="52721"/>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dirty="0">
              <a:solidFill>
                <a:schemeClr val="tx1">
                  <a:lumMod val="75000"/>
                  <a:lumOff val="25000"/>
                </a:schemeClr>
              </a:solidFill>
              <a:latin typeface="Now"/>
            </a:endParaRPr>
          </a:p>
        </p:txBody>
      </p:sp>
      <p:grpSp>
        <p:nvGrpSpPr>
          <p:cNvPr id="11" name="그룹 48">
            <a:extLst>
              <a:ext uri="{FF2B5EF4-FFF2-40B4-BE49-F238E27FC236}">
                <a16:creationId xmlns:a16="http://schemas.microsoft.com/office/drawing/2014/main" id="{F915FA88-6DCF-940C-323A-B266009BB503}"/>
              </a:ext>
            </a:extLst>
          </p:cNvPr>
          <p:cNvGrpSpPr/>
          <p:nvPr/>
        </p:nvGrpSpPr>
        <p:grpSpPr>
          <a:xfrm>
            <a:off x="4860726" y="2876715"/>
            <a:ext cx="540000" cy="540000"/>
            <a:chOff x="4582934" y="2865140"/>
            <a:chExt cx="540000" cy="540000"/>
          </a:xfrm>
        </p:grpSpPr>
        <p:sp>
          <p:nvSpPr>
            <p:cNvPr id="12" name="Oval 11">
              <a:extLst>
                <a:ext uri="{FF2B5EF4-FFF2-40B4-BE49-F238E27FC236}">
                  <a16:creationId xmlns:a16="http://schemas.microsoft.com/office/drawing/2014/main" id="{579C2F04-5956-0F22-DE0C-2C66F04FF609}"/>
                </a:ext>
              </a:extLst>
            </p:cNvPr>
            <p:cNvSpPr/>
            <p:nvPr/>
          </p:nvSpPr>
          <p:spPr>
            <a:xfrm>
              <a:off x="4582934" y="2865140"/>
              <a:ext cx="540000" cy="540000"/>
            </a:xfrm>
            <a:prstGeom prst="ellipse">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dirty="0">
                <a:solidFill>
                  <a:schemeClr val="tx1">
                    <a:lumMod val="75000"/>
                    <a:lumOff val="25000"/>
                  </a:schemeClr>
                </a:solidFill>
                <a:latin typeface="Now"/>
              </a:endParaRPr>
            </a:p>
          </p:txBody>
        </p:sp>
        <p:sp>
          <p:nvSpPr>
            <p:cNvPr id="13" name="Oval 12">
              <a:extLst>
                <a:ext uri="{FF2B5EF4-FFF2-40B4-BE49-F238E27FC236}">
                  <a16:creationId xmlns:a16="http://schemas.microsoft.com/office/drawing/2014/main" id="{C54F8267-D48D-DAC8-640C-39EFBBD988C7}"/>
                </a:ext>
              </a:extLst>
            </p:cNvPr>
            <p:cNvSpPr/>
            <p:nvPr/>
          </p:nvSpPr>
          <p:spPr>
            <a:xfrm>
              <a:off x="4665509" y="2947715"/>
              <a:ext cx="360000" cy="360000"/>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1400" dirty="0">
                <a:solidFill>
                  <a:schemeClr val="tx1">
                    <a:lumMod val="75000"/>
                    <a:lumOff val="25000"/>
                  </a:schemeClr>
                </a:solidFill>
                <a:latin typeface="Now"/>
              </a:endParaRPr>
            </a:p>
          </p:txBody>
        </p:sp>
      </p:grpSp>
      <p:grpSp>
        <p:nvGrpSpPr>
          <p:cNvPr id="17" name="그룹 27">
            <a:extLst>
              <a:ext uri="{FF2B5EF4-FFF2-40B4-BE49-F238E27FC236}">
                <a16:creationId xmlns:a16="http://schemas.microsoft.com/office/drawing/2014/main" id="{E28E0A0B-ED71-4F55-2981-1B227AADC1B5}"/>
              </a:ext>
            </a:extLst>
          </p:cNvPr>
          <p:cNvGrpSpPr/>
          <p:nvPr/>
        </p:nvGrpSpPr>
        <p:grpSpPr>
          <a:xfrm>
            <a:off x="6530407" y="2860604"/>
            <a:ext cx="540000" cy="540000"/>
            <a:chOff x="8358302" y="2872002"/>
            <a:chExt cx="540000" cy="540000"/>
          </a:xfrm>
        </p:grpSpPr>
        <p:sp>
          <p:nvSpPr>
            <p:cNvPr id="18" name="Oval 17">
              <a:extLst>
                <a:ext uri="{FF2B5EF4-FFF2-40B4-BE49-F238E27FC236}">
                  <a16:creationId xmlns:a16="http://schemas.microsoft.com/office/drawing/2014/main" id="{69C1041F-D436-CFD7-4E1F-4984A1A5E392}"/>
                </a:ext>
              </a:extLst>
            </p:cNvPr>
            <p:cNvSpPr/>
            <p:nvPr/>
          </p:nvSpPr>
          <p:spPr>
            <a:xfrm>
              <a:off x="8358302" y="2872002"/>
              <a:ext cx="540000" cy="540000"/>
            </a:xfrm>
            <a:prstGeom prst="ellipse">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lumMod val="75000"/>
                    <a:lumOff val="25000"/>
                  </a:schemeClr>
                </a:solidFill>
                <a:latin typeface="Now"/>
              </a:endParaRPr>
            </a:p>
          </p:txBody>
        </p:sp>
        <p:sp>
          <p:nvSpPr>
            <p:cNvPr id="19" name="Oval 18">
              <a:extLst>
                <a:ext uri="{FF2B5EF4-FFF2-40B4-BE49-F238E27FC236}">
                  <a16:creationId xmlns:a16="http://schemas.microsoft.com/office/drawing/2014/main" id="{03CE943E-B76B-69F4-1C47-81F51A5231B8}"/>
                </a:ext>
              </a:extLst>
            </p:cNvPr>
            <p:cNvSpPr/>
            <p:nvPr/>
          </p:nvSpPr>
          <p:spPr>
            <a:xfrm>
              <a:off x="8440877" y="2954577"/>
              <a:ext cx="360000" cy="360000"/>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1400">
                <a:solidFill>
                  <a:schemeClr val="tx1">
                    <a:lumMod val="75000"/>
                    <a:lumOff val="25000"/>
                  </a:schemeClr>
                </a:solidFill>
                <a:latin typeface="Now"/>
              </a:endParaRPr>
            </a:p>
          </p:txBody>
        </p:sp>
      </p:grpSp>
      <p:grpSp>
        <p:nvGrpSpPr>
          <p:cNvPr id="20" name="그룹 49">
            <a:extLst>
              <a:ext uri="{FF2B5EF4-FFF2-40B4-BE49-F238E27FC236}">
                <a16:creationId xmlns:a16="http://schemas.microsoft.com/office/drawing/2014/main" id="{D60EA525-9805-45E8-895E-376F1CCAF99D}"/>
              </a:ext>
            </a:extLst>
          </p:cNvPr>
          <p:cNvGrpSpPr/>
          <p:nvPr/>
        </p:nvGrpSpPr>
        <p:grpSpPr>
          <a:xfrm>
            <a:off x="3020667" y="2882414"/>
            <a:ext cx="540000" cy="540000"/>
            <a:chOff x="2742875" y="2870839"/>
            <a:chExt cx="540000" cy="540000"/>
          </a:xfrm>
        </p:grpSpPr>
        <p:sp>
          <p:nvSpPr>
            <p:cNvPr id="21" name="Oval 20">
              <a:extLst>
                <a:ext uri="{FF2B5EF4-FFF2-40B4-BE49-F238E27FC236}">
                  <a16:creationId xmlns:a16="http://schemas.microsoft.com/office/drawing/2014/main" id="{140D9D6B-94D6-1BB2-5BE5-0CB989A0538E}"/>
                </a:ext>
              </a:extLst>
            </p:cNvPr>
            <p:cNvSpPr/>
            <p:nvPr/>
          </p:nvSpPr>
          <p:spPr>
            <a:xfrm>
              <a:off x="2742875" y="2870839"/>
              <a:ext cx="540000" cy="540000"/>
            </a:xfrm>
            <a:prstGeom prst="ellipse">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dirty="0">
                <a:solidFill>
                  <a:schemeClr val="tx1">
                    <a:lumMod val="75000"/>
                    <a:lumOff val="25000"/>
                  </a:schemeClr>
                </a:solidFill>
                <a:latin typeface="Now"/>
              </a:endParaRPr>
            </a:p>
          </p:txBody>
        </p:sp>
        <p:sp>
          <p:nvSpPr>
            <p:cNvPr id="22" name="Oval 21">
              <a:extLst>
                <a:ext uri="{FF2B5EF4-FFF2-40B4-BE49-F238E27FC236}">
                  <a16:creationId xmlns:a16="http://schemas.microsoft.com/office/drawing/2014/main" id="{4E67C9F1-38A1-F00B-52A2-E0DFBC2B2076}"/>
                </a:ext>
              </a:extLst>
            </p:cNvPr>
            <p:cNvSpPr/>
            <p:nvPr/>
          </p:nvSpPr>
          <p:spPr>
            <a:xfrm>
              <a:off x="2825450" y="2953414"/>
              <a:ext cx="360000" cy="360000"/>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1400" dirty="0">
                <a:solidFill>
                  <a:schemeClr val="tx1">
                    <a:lumMod val="75000"/>
                    <a:lumOff val="25000"/>
                  </a:schemeClr>
                </a:solidFill>
                <a:latin typeface="Now"/>
              </a:endParaRPr>
            </a:p>
          </p:txBody>
        </p:sp>
      </p:grpSp>
      <p:sp>
        <p:nvSpPr>
          <p:cNvPr id="23" name="직사각형 113">
            <a:extLst>
              <a:ext uri="{FF2B5EF4-FFF2-40B4-BE49-F238E27FC236}">
                <a16:creationId xmlns:a16="http://schemas.microsoft.com/office/drawing/2014/main" id="{191C2069-85FD-90EE-40F3-C35B05440D6F}"/>
              </a:ext>
            </a:extLst>
          </p:cNvPr>
          <p:cNvSpPr>
            <a:spLocks noChangeArrowheads="1"/>
          </p:cNvSpPr>
          <p:nvPr/>
        </p:nvSpPr>
        <p:spPr bwMode="auto">
          <a:xfrm>
            <a:off x="2635009" y="1865683"/>
            <a:ext cx="1333158" cy="707886"/>
          </a:xfrm>
          <a:prstGeom prst="rect">
            <a:avLst/>
          </a:prstGeom>
          <a:noFill/>
          <a:ln w="9525">
            <a:noFill/>
            <a:miter lim="800000"/>
            <a:headEnd/>
            <a:tailEnd/>
          </a:ln>
        </p:spPr>
        <p:txBody>
          <a:bodyPr wrap="square">
            <a:spAutoFit/>
          </a:bodyPr>
          <a:ls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2000" b="1" dirty="0">
                <a:solidFill>
                  <a:schemeClr val="tx1">
                    <a:lumMod val="75000"/>
                    <a:lumOff val="25000"/>
                  </a:schemeClr>
                </a:solidFill>
                <a:latin typeface="Now"/>
                <a:cs typeface="Arial" charset="0"/>
              </a:rPr>
              <a:t>Basic Analytics</a:t>
            </a:r>
            <a:endParaRPr lang="ko-KR" altLang="en-US" sz="2000" dirty="0">
              <a:solidFill>
                <a:schemeClr val="tx1">
                  <a:lumMod val="75000"/>
                  <a:lumOff val="25000"/>
                </a:schemeClr>
              </a:solidFill>
              <a:latin typeface="Now"/>
            </a:endParaRPr>
          </a:p>
        </p:txBody>
      </p:sp>
      <p:sp>
        <p:nvSpPr>
          <p:cNvPr id="24" name="TextBox 20">
            <a:extLst>
              <a:ext uri="{FF2B5EF4-FFF2-40B4-BE49-F238E27FC236}">
                <a16:creationId xmlns:a16="http://schemas.microsoft.com/office/drawing/2014/main" id="{C2894A30-0875-36FD-9A93-4979067E2D24}"/>
              </a:ext>
            </a:extLst>
          </p:cNvPr>
          <p:cNvSpPr txBox="1"/>
          <p:nvPr/>
        </p:nvSpPr>
        <p:spPr>
          <a:xfrm>
            <a:off x="4270257" y="1780120"/>
            <a:ext cx="1529666" cy="707886"/>
          </a:xfrm>
          <a:prstGeom prst="rect">
            <a:avLst/>
          </a:prstGeom>
          <a:noFill/>
        </p:spPr>
        <p:txBody>
          <a:bodyPr wrap="square" rtlCol="0">
            <a:spAutoFit/>
          </a:bodyPr>
          <a:ls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2000" b="1" dirty="0">
                <a:solidFill>
                  <a:schemeClr val="tx1">
                    <a:lumMod val="75000"/>
                    <a:lumOff val="25000"/>
                  </a:schemeClr>
                </a:solidFill>
                <a:latin typeface="Now"/>
                <a:cs typeface="Arial" pitchFamily="34" charset="0"/>
              </a:rPr>
              <a:t>Data Driven Marketing</a:t>
            </a:r>
            <a:endParaRPr lang="ko-KR" altLang="en-US" sz="2000" b="1" dirty="0">
              <a:solidFill>
                <a:schemeClr val="tx1">
                  <a:lumMod val="75000"/>
                  <a:lumOff val="25000"/>
                </a:schemeClr>
              </a:solidFill>
              <a:latin typeface="Now"/>
              <a:cs typeface="Arial" pitchFamily="34" charset="0"/>
            </a:endParaRPr>
          </a:p>
        </p:txBody>
      </p:sp>
      <p:sp>
        <p:nvSpPr>
          <p:cNvPr id="26" name="TextBox 22">
            <a:extLst>
              <a:ext uri="{FF2B5EF4-FFF2-40B4-BE49-F238E27FC236}">
                <a16:creationId xmlns:a16="http://schemas.microsoft.com/office/drawing/2014/main" id="{11F9D31D-0538-B7DD-3538-79FC0574240D}"/>
              </a:ext>
            </a:extLst>
          </p:cNvPr>
          <p:cNvSpPr txBox="1"/>
          <p:nvPr/>
        </p:nvSpPr>
        <p:spPr>
          <a:xfrm>
            <a:off x="6021179" y="1759665"/>
            <a:ext cx="1557545" cy="1024955"/>
          </a:xfrm>
          <a:prstGeom prst="rect">
            <a:avLst/>
          </a:prstGeom>
          <a:noFill/>
        </p:spPr>
        <p:txBody>
          <a:bodyPr wrap="square" rtlCol="0">
            <a:spAutoFit/>
          </a:bodyPr>
          <a:ls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2000" b="1" dirty="0">
                <a:solidFill>
                  <a:schemeClr val="tx1">
                    <a:lumMod val="75000"/>
                    <a:lumOff val="25000"/>
                  </a:schemeClr>
                </a:solidFill>
                <a:latin typeface="Now"/>
                <a:cs typeface="Arial" pitchFamily="34" charset="0"/>
              </a:rPr>
              <a:t>AI and Predictive Analytics</a:t>
            </a:r>
            <a:endParaRPr lang="ko-KR" altLang="en-US" sz="2000" b="1" dirty="0">
              <a:solidFill>
                <a:schemeClr val="tx1">
                  <a:lumMod val="75000"/>
                  <a:lumOff val="25000"/>
                </a:schemeClr>
              </a:solidFill>
              <a:latin typeface="Now"/>
              <a:cs typeface="Arial" pitchFamily="34" charset="0"/>
            </a:endParaRPr>
          </a:p>
        </p:txBody>
      </p:sp>
      <p:sp>
        <p:nvSpPr>
          <p:cNvPr id="27" name="TextBox 23">
            <a:extLst>
              <a:ext uri="{FF2B5EF4-FFF2-40B4-BE49-F238E27FC236}">
                <a16:creationId xmlns:a16="http://schemas.microsoft.com/office/drawing/2014/main" id="{16512334-8B9D-86A1-6D90-7EAA102B0B7C}"/>
              </a:ext>
            </a:extLst>
          </p:cNvPr>
          <p:cNvSpPr txBox="1"/>
          <p:nvPr/>
        </p:nvSpPr>
        <p:spPr>
          <a:xfrm>
            <a:off x="2382537" y="3810166"/>
            <a:ext cx="1825967" cy="938719"/>
          </a:xfrm>
          <a:prstGeom prst="rect">
            <a:avLst/>
          </a:prstGeom>
          <a:noFill/>
        </p:spPr>
        <p:txBody>
          <a:bodyPr wrap="square" rtlCol="0">
            <a:spAutoFit/>
          </a:bodyPr>
          <a:ls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altLang="ko-KR" sz="1100" dirty="0">
                <a:solidFill>
                  <a:schemeClr val="tx1">
                    <a:lumMod val="75000"/>
                    <a:lumOff val="25000"/>
                  </a:schemeClr>
                </a:solidFill>
                <a:latin typeface="Now"/>
                <a:cs typeface="Arial" pitchFamily="34" charset="0"/>
              </a:rPr>
              <a:t>Exploratory Analysis of Data</a:t>
            </a:r>
          </a:p>
          <a:p>
            <a:pPr marL="171450" indent="-171450">
              <a:buFont typeface="Arial" panose="020B0604020202020204" pitchFamily="34" charset="0"/>
              <a:buChar char="•"/>
            </a:pPr>
            <a:r>
              <a:rPr lang="en-US" altLang="ko-KR" sz="1100" dirty="0">
                <a:solidFill>
                  <a:schemeClr val="tx1">
                    <a:lumMod val="75000"/>
                    <a:lumOff val="25000"/>
                  </a:schemeClr>
                </a:solidFill>
                <a:latin typeface="Now"/>
                <a:cs typeface="Arial" pitchFamily="34" charset="0"/>
              </a:rPr>
              <a:t>Sales, Product and Customer Analytics dashboard  </a:t>
            </a:r>
            <a:endParaRPr lang="ko-KR" altLang="en-US" sz="1100" dirty="0">
              <a:solidFill>
                <a:schemeClr val="tx1">
                  <a:lumMod val="75000"/>
                  <a:lumOff val="25000"/>
                </a:schemeClr>
              </a:solidFill>
              <a:latin typeface="Now"/>
              <a:cs typeface="Arial" pitchFamily="34" charset="0"/>
            </a:endParaRPr>
          </a:p>
        </p:txBody>
      </p:sp>
      <p:sp>
        <p:nvSpPr>
          <p:cNvPr id="28" name="TextBox 24">
            <a:extLst>
              <a:ext uri="{FF2B5EF4-FFF2-40B4-BE49-F238E27FC236}">
                <a16:creationId xmlns:a16="http://schemas.microsoft.com/office/drawing/2014/main" id="{16160CD4-4B0C-6E60-0F6D-9BFBEB233011}"/>
              </a:ext>
            </a:extLst>
          </p:cNvPr>
          <p:cNvSpPr txBox="1"/>
          <p:nvPr/>
        </p:nvSpPr>
        <p:spPr>
          <a:xfrm>
            <a:off x="4214901" y="3810728"/>
            <a:ext cx="1881722" cy="1107996"/>
          </a:xfrm>
          <a:prstGeom prst="rect">
            <a:avLst/>
          </a:prstGeom>
          <a:noFill/>
        </p:spPr>
        <p:txBody>
          <a:bodyPr wrap="square" lIns="91440" tIns="45720" rIns="91440" bIns="45720" rtlCol="0" anchor="t">
            <a:spAutoFit/>
          </a:bodyPr>
          <a:ls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a:buChar char="•"/>
            </a:pPr>
            <a:r>
              <a:rPr lang="en-US" altLang="ko-KR" sz="1100" dirty="0">
                <a:solidFill>
                  <a:schemeClr val="tx1">
                    <a:lumMod val="75000"/>
                    <a:lumOff val="25000"/>
                  </a:schemeClr>
                </a:solidFill>
                <a:latin typeface="Now"/>
                <a:cs typeface="Arial" pitchFamily="34" charset="0"/>
              </a:rPr>
              <a:t>Consolidation of data from different sources (Facebook, Instagram, Google ads) </a:t>
            </a:r>
          </a:p>
          <a:p>
            <a:pPr marL="171450" indent="-171450">
              <a:buFont typeface="Arial"/>
              <a:buChar char="•"/>
            </a:pPr>
            <a:r>
              <a:rPr lang="en-US" altLang="ko-KR" sz="1100" dirty="0">
                <a:solidFill>
                  <a:schemeClr val="tx1">
                    <a:lumMod val="75000"/>
                    <a:lumOff val="25000"/>
                  </a:schemeClr>
                </a:solidFill>
                <a:latin typeface="Now"/>
                <a:cs typeface="Arial" pitchFamily="34" charset="0"/>
              </a:rPr>
              <a:t>Implement a data warehouse </a:t>
            </a:r>
            <a:endParaRPr lang="ko-KR" altLang="en-US" sz="1100" dirty="0">
              <a:solidFill>
                <a:schemeClr val="tx1">
                  <a:lumMod val="75000"/>
                  <a:lumOff val="25000"/>
                </a:schemeClr>
              </a:solidFill>
              <a:latin typeface="Now"/>
              <a:cs typeface="Arial" pitchFamily="34" charset="0"/>
            </a:endParaRPr>
          </a:p>
        </p:txBody>
      </p:sp>
      <p:sp>
        <p:nvSpPr>
          <p:cNvPr id="30" name="TextBox 25">
            <a:extLst>
              <a:ext uri="{FF2B5EF4-FFF2-40B4-BE49-F238E27FC236}">
                <a16:creationId xmlns:a16="http://schemas.microsoft.com/office/drawing/2014/main" id="{9AB5BF95-794E-B0D9-8F49-82E63856869B}"/>
              </a:ext>
            </a:extLst>
          </p:cNvPr>
          <p:cNvSpPr txBox="1"/>
          <p:nvPr/>
        </p:nvSpPr>
        <p:spPr>
          <a:xfrm>
            <a:off x="6139690" y="3740111"/>
            <a:ext cx="1825967" cy="600164"/>
          </a:xfrm>
          <a:prstGeom prst="rect">
            <a:avLst/>
          </a:prstGeom>
          <a:noFill/>
        </p:spPr>
        <p:txBody>
          <a:bodyPr wrap="square" rtlCol="0">
            <a:spAutoFit/>
          </a:bodyPr>
          <a:ls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altLang="ko-KR" sz="1100" dirty="0">
                <a:solidFill>
                  <a:schemeClr val="tx1">
                    <a:lumMod val="75000"/>
                    <a:lumOff val="25000"/>
                  </a:schemeClr>
                </a:solidFill>
                <a:latin typeface="Now"/>
                <a:cs typeface="Arial" pitchFamily="34" charset="0"/>
              </a:rPr>
              <a:t>Predict sales revenue and orders to optimize stock and  demand planning</a:t>
            </a:r>
          </a:p>
        </p:txBody>
      </p:sp>
    </p:spTree>
    <p:extLst>
      <p:ext uri="{BB962C8B-B14F-4D97-AF65-F5344CB8AC3E}">
        <p14:creationId xmlns:p14="http://schemas.microsoft.com/office/powerpoint/2010/main" val="4254893721"/>
      </p:ext>
    </p:extLst>
  </p:cSld>
  <p:clrMapOvr>
    <a:masterClrMapping/>
  </p:clrMapOvr>
</p:sld>
</file>

<file path=ppt/theme/theme1.xml><?xml version="1.0" encoding="utf-8"?>
<a:theme xmlns:a="http://schemas.openxmlformats.org/drawingml/2006/main" name="Office Theme">
  <a:themeElements>
    <a:clrScheme name="Custom 5">
      <a:dk1>
        <a:srgbClr val="282F39"/>
      </a:dk1>
      <a:lt1>
        <a:srgbClr val="FFFFFF"/>
      </a:lt1>
      <a:dk2>
        <a:srgbClr val="000000"/>
      </a:dk2>
      <a:lt2>
        <a:srgbClr val="EEEEEE"/>
      </a:lt2>
      <a:accent1>
        <a:srgbClr val="C2C923"/>
      </a:accent1>
      <a:accent2>
        <a:srgbClr val="42AFB6"/>
      </a:accent2>
      <a:accent3>
        <a:srgbClr val="074D67"/>
      </a:accent3>
      <a:accent4>
        <a:srgbClr val="CB1B4A"/>
      </a:accent4>
      <a:accent5>
        <a:srgbClr val="FCB414"/>
      </a:accent5>
      <a:accent6>
        <a:srgbClr val="007A7D"/>
      </a:accent6>
      <a:hlink>
        <a:srgbClr val="1EB7EF"/>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43720</TotalTime>
  <Words>1299</Words>
  <Application>Microsoft Macintosh PowerPoint</Application>
  <PresentationFormat>Widescreen</PresentationFormat>
  <Paragraphs>162</Paragraphs>
  <Slides>14</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Aptos</vt:lpstr>
      <vt:lpstr>Arial</vt:lpstr>
      <vt:lpstr>Calibri</vt:lpstr>
      <vt:lpstr>Calibri Light</vt:lpstr>
      <vt:lpstr>Lora</vt:lpstr>
      <vt:lpstr>Noto Sans</vt:lpstr>
      <vt:lpstr>Now</vt:lpstr>
      <vt:lpstr>Open Sans</vt:lpstr>
      <vt:lpstr>Office Theme</vt:lpstr>
      <vt:lpstr>E-commerce Analytics</vt:lpstr>
      <vt:lpstr>PowerPoint Presentation</vt:lpstr>
      <vt:lpstr>PowerPoint Presentation</vt:lpstr>
      <vt:lpstr>PowerPoint Presentation</vt:lpstr>
      <vt:lpstr>Business Process</vt:lpstr>
      <vt:lpstr>Business Requirements</vt:lpstr>
      <vt:lpstr>Data Sources</vt:lpstr>
      <vt:lpstr>Data Architecture</vt:lpstr>
      <vt:lpstr>Project Roadmap</vt:lpstr>
      <vt:lpstr>Basic Analytics</vt:lpstr>
      <vt:lpstr>Data Integration and Advanced Analytics</vt:lpstr>
      <vt:lpstr>PowerPoint Presentation</vt:lpstr>
      <vt:lpstr>Result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Igor</dc:creator>
  <cp:lastModifiedBy>Anum Hassan</cp:lastModifiedBy>
  <cp:revision>1017</cp:revision>
  <dcterms:created xsi:type="dcterms:W3CDTF">2017-12-05T16:25:52Z</dcterms:created>
  <dcterms:modified xsi:type="dcterms:W3CDTF">2024-10-02T10:48:15Z</dcterms:modified>
</cp:coreProperties>
</file>