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97" r:id="rId2"/>
    <p:sldMasterId id="2147483699" r:id="rId3"/>
    <p:sldMasterId id="2147483701" r:id="rId4"/>
    <p:sldMasterId id="2147483704" r:id="rId5"/>
  </p:sldMasterIdLst>
  <p:notesMasterIdLst>
    <p:notesMasterId r:id="rId15"/>
  </p:notesMasterIdLst>
  <p:handoutMasterIdLst>
    <p:handoutMasterId r:id="rId16"/>
  </p:handoutMasterIdLst>
  <p:sldIdLst>
    <p:sldId id="320" r:id="rId6"/>
    <p:sldId id="317" r:id="rId7"/>
    <p:sldId id="318" r:id="rId8"/>
    <p:sldId id="327" r:id="rId9"/>
    <p:sldId id="328" r:id="rId10"/>
    <p:sldId id="321" r:id="rId11"/>
    <p:sldId id="322" r:id="rId12"/>
    <p:sldId id="323" r:id="rId13"/>
    <p:sldId id="324" r:id="rId1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CC0000"/>
    <a:srgbClr val="FFD1D1"/>
    <a:srgbClr val="FFD9D9"/>
    <a:srgbClr val="FF3300"/>
    <a:srgbClr val="CC3300"/>
    <a:srgbClr val="DA3440"/>
    <a:srgbClr val="E74545"/>
    <a:srgbClr val="E24E4A"/>
    <a:srgbClr val="CB6D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43" autoAdjust="0"/>
    <p:restoredTop sz="95122" autoAdjust="0"/>
  </p:normalViewPr>
  <p:slideViewPr>
    <p:cSldViewPr showGuides="1">
      <p:cViewPr>
        <p:scale>
          <a:sx n="95" d="100"/>
          <a:sy n="95" d="100"/>
        </p:scale>
        <p:origin x="-372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188"/>
    </p:cViewPr>
  </p:sorterViewPr>
  <p:notesViewPr>
    <p:cSldViewPr>
      <p:cViewPr varScale="1">
        <p:scale>
          <a:sx n="65" d="100"/>
          <a:sy n="65" d="100"/>
        </p:scale>
        <p:origin x="-57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893BE-9146-4587-AAEB-143C6C969BC8}" type="datetimeFigureOut">
              <a:rPr lang="es-MX" smtClean="0"/>
              <a:t>10/06/2013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293A8-EE00-4A71-89D1-8542C4877C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1115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09BCB-BF11-4D32-AA2E-8F6B3581FC4C}" type="datetimeFigureOut">
              <a:rPr lang="es-MX" smtClean="0"/>
              <a:t>10/06/2013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98D0-B0C5-4462-A66F-223F4A8613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72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D64AF-5695-461F-9A5E-05617A05A317}" type="slidenum">
              <a:rPr lang="es-MX" smtClean="0">
                <a:solidFill>
                  <a:prstClr val="black"/>
                </a:solidFill>
              </a:rPr>
              <a:pPr/>
              <a:t>1</a:t>
            </a:fld>
            <a:endParaRPr lang="es-MX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132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D64AF-5695-461F-9A5E-05617A05A317}" type="slidenum">
              <a:rPr lang="es-MX" smtClean="0">
                <a:solidFill>
                  <a:prstClr val="black"/>
                </a:solidFill>
              </a:rPr>
              <a:pPr/>
              <a:t>2</a:t>
            </a:fld>
            <a:endParaRPr lang="es-MX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132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D64AF-5695-461F-9A5E-05617A05A317}" type="slidenum">
              <a:rPr lang="es-MX" smtClean="0">
                <a:solidFill>
                  <a:prstClr val="black"/>
                </a:solidFill>
              </a:rPr>
              <a:pPr/>
              <a:t>3</a:t>
            </a:fld>
            <a:endParaRPr lang="es-MX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132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D64AF-5695-461F-9A5E-05617A05A317}" type="slidenum">
              <a:rPr lang="es-MX" smtClean="0">
                <a:solidFill>
                  <a:prstClr val="black"/>
                </a:solidFill>
              </a:rPr>
              <a:pPr/>
              <a:t>4</a:t>
            </a:fld>
            <a:endParaRPr lang="es-MX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132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D64AF-5695-461F-9A5E-05617A05A317}" type="slidenum">
              <a:rPr lang="es-MX" smtClean="0">
                <a:solidFill>
                  <a:prstClr val="black"/>
                </a:solidFill>
              </a:rPr>
              <a:pPr/>
              <a:t>5</a:t>
            </a:fld>
            <a:endParaRPr lang="es-MX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132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D64AF-5695-461F-9A5E-05617A05A317}" type="slidenum">
              <a:rPr lang="es-MX" smtClean="0">
                <a:solidFill>
                  <a:prstClr val="black"/>
                </a:solidFill>
              </a:rPr>
              <a:pPr/>
              <a:t>6</a:t>
            </a:fld>
            <a:endParaRPr lang="es-MX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132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6482494"/>
            <a:ext cx="9144000" cy="101166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>
                <a:solidFill>
                  <a:srgbClr val="FF505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9649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6482494"/>
            <a:ext cx="9144000" cy="101166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>
                <a:solidFill>
                  <a:srgbClr val="FF505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5699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7212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ortar rectángulo de esquina sencilla"/>
          <p:cNvSpPr/>
          <p:nvPr userDrawn="1"/>
        </p:nvSpPr>
        <p:spPr>
          <a:xfrm>
            <a:off x="6588224" y="260648"/>
            <a:ext cx="2088232" cy="308142"/>
          </a:xfrm>
          <a:prstGeom prst="snip1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rtlCol="0" anchor="ctr" anchorCtr="0"/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2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ESTRATEGIA DIDÁCTICA</a:t>
            </a:r>
            <a:endParaRPr lang="es-MX" sz="6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25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ortar rectángulo de esquina sencilla"/>
          <p:cNvSpPr/>
          <p:nvPr userDrawn="1"/>
        </p:nvSpPr>
        <p:spPr>
          <a:xfrm>
            <a:off x="6588224" y="260648"/>
            <a:ext cx="2088232" cy="308142"/>
          </a:xfrm>
          <a:prstGeom prst="snip1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rtlCol="0" anchor="ctr" anchorCtr="0"/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2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ESTRATEGIA DIDÁCTICA</a:t>
            </a:r>
            <a:endParaRPr lang="es-MX" sz="6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uadroTexto 7"/>
          <p:cNvSpPr txBox="1"/>
          <p:nvPr userDrawn="1"/>
        </p:nvSpPr>
        <p:spPr>
          <a:xfrm>
            <a:off x="5724128" y="6381328"/>
            <a:ext cx="2800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latin typeface="Arial"/>
                <a:cs typeface="Arial"/>
              </a:rPr>
              <a:t>C: Conocimiento  D: Desempeño  P: Producto</a:t>
            </a:r>
            <a:endParaRPr lang="es-ES"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011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ortar rectángulo de esquina sencilla"/>
          <p:cNvSpPr/>
          <p:nvPr userDrawn="1"/>
        </p:nvSpPr>
        <p:spPr>
          <a:xfrm>
            <a:off x="7020272" y="312546"/>
            <a:ext cx="1584176" cy="308142"/>
          </a:xfrm>
          <a:prstGeom prst="snip1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s-MX" sz="12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ANEXOS</a:t>
            </a:r>
            <a:endParaRPr lang="es-MX" sz="6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837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 userDrawn="1"/>
        </p:nvSpPr>
        <p:spPr>
          <a:xfrm>
            <a:off x="0" y="6664288"/>
            <a:ext cx="9144000" cy="2210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2832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-2008" y="6547656"/>
            <a:ext cx="9144000" cy="3103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prstClr val="white"/>
              </a:solidFill>
            </a:endParaRPr>
          </a:p>
        </p:txBody>
      </p:sp>
      <p:pic>
        <p:nvPicPr>
          <p:cNvPr id="8" name="Picture 2" descr="C:\Users\JULIAM~1.AC\AppData\Local\Temp\Rar$DI74.288\SEP_Vertical_WEB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008" y="620688"/>
            <a:ext cx="900000" cy="117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Rectángulo"/>
          <p:cNvSpPr/>
          <p:nvPr userDrawn="1"/>
        </p:nvSpPr>
        <p:spPr>
          <a:xfrm>
            <a:off x="10634" y="0"/>
            <a:ext cx="9144000" cy="620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51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-2008" y="6547656"/>
            <a:ext cx="9144000" cy="3103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9" name="8 Rectángulo"/>
          <p:cNvSpPr/>
          <p:nvPr userDrawn="1"/>
        </p:nvSpPr>
        <p:spPr>
          <a:xfrm>
            <a:off x="10634" y="0"/>
            <a:ext cx="9144000" cy="620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0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3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6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80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AutoShape 6" descr="data:image/jpeg;base64,/9j/4AAQSkZJRgABAQAAAQABAAD/2wCEAAkGBwgHBgkIBwgKCgkLDRYPDQwMDRsUFRAWIB0iIiAdHx8kKDQsJCYxJx8fLT0tMTU3Ojo6Iys/RD84QzQ5OjcBCgoKDQwNGg8PGjclHyU3Nzc3Nzc3Nzc3Nzc3Nzc3Nzc3Nzc3Nzc3Nzc3Nzc3Nzc3Nzc3Nzc3Nzc3Nzc3Nzc3N//AABEIAFQAbwMBIgACEQEDEQH/xAAbAAACAgMBAAAAAAAAAAAAAAAABgQFAQIHA//EAD8QAAIBAwMCAwQGCAMJAAAAAAECAwQFEQASIQYxE0FRFCIyYRVCcYGRwSNSYoKhsbLRBzNDFiQmNHKSs9Pw/8QAGgEAAgMBAQAAAAAAAAAAAAAABAUAAQIDBv/EAC0RAAEEAQIEBQIHAAAAAAAAAAEAAgMRBBIhMUFRcQUTFGGRFdEiQnKhscHw/9oADAMBAAIRAxEAPwDuOjWCcDOoYmlyjsQQx4QLggepOfQaiim6iPVlXICggHWhr8ReIY9q4zk/Zn+WkvqzqCqobdNHSELVELGZNnwFsAkH1ydaYwvNNUUvqbr2loGloLcklXcV4kWmTxPB/wCo/CG+ROlS19YVlIiVg9uip5v0m6oiLxMDzklSQv2kjUdqWmtdtMKQvIi+4qKufEckLg57lmJ5+3WtruP0SktNLTf7qm+RPAJYxLz7uMDIGCPdzjt89NWMbC3Tsb47ILMlyI2aoGaj0+y6FaetKKrjT2keEWAKyId0bD1z5f8A3OmJauFlBDcHkHHfXDKeaVjNdIrdLQ0DFjJTyDYx5HvleynJOcd8EnnXW4JwIokVeAoXPl5/kpOg8lkQAcza+SKjc5zQXCj0V0KmI/X/ABGtvGiPZ1/HSxLc5BIdiIE+ruBz/PWEukpYbo0I8wuc/wA9A6wuugpqDoezL+Osgg9tUsE0c67kP2g9xqZSSbJMHs3GtrKn6NGjUUQee+vE01PjBgiwf2Br2OkDrjq2GCX2C3ss0kThZpN2I43PZCRks/7Cgt27d9U40LWJHaW2Bab7m1FS0zz1Jp4k4VpJdqjn1J0ndcdOfSdvqJaP9HUlcllXnIOQ32ggH541Ao+kbnfYTNfqiSOnZCDJWKGcKQQfChOVh4PxNufnBGo8nVNdbZxQWWpgvtMg8OCpmDIxdf8ATBQHx2wDyg4xz663FKYzqVazVkJeoorl1JG0IjhoTA+JJGYSNE64K+4CCAW5B5BA+etblbblRvT0siwfpmkELiTMYbaQTjbu7FiFz5Yzgak9Q19H7e1VBFW2+vilSKfw02vTF8cHORJ3zsAbzI1o8Vdf6qBqa82aoqLe28P4Dq6hgRhwGPfnjA5GmAy4ybLl087H8vfZy1uwioenalXO4R0pjUt8TnbgfeTj79R7rDBFXXqW8e0yrQeAnhJO4AxBHkBQwGSSfx1fL0ZcXaKvudZFViIh4kjBjiQ+R28kn0JPHlqg6qZmk6rd+S9ZT5+9Yf763PLHJI0trYFDZNmMUeJH8qMbbbTzL0bdDz3NPvP9Z1qaKxA89K3SMjzFvk/I66Po0g+rSA1ob8Jn9CicL8x3yueeLaKNfFWO+W4Kcb0FVEEzx3zgaarJfr1a7tNSTyVN1oYoElKyFTUICSCVOBvxt7Hk54JOAfLrrLdMVUa/FLJDGPvlTWbe23qxUH1qN8n7HH99HQT+phc8tAI6Jdk4/o8hkYeSHdV1a13CmulDDWUUyzQSrlXX+I+RB4IPI1L1zeirHsHUkElN/wArdSyVMHYGZV3LIvoxVSD64X00/wBJWw1ce6JufNT3GuIcCiCCFRf4g1tRR2BfZVqGaeqhhdaZwkjRs43hWyMErkA8HngjvpD6X6ksFjjqJZLPXyXinQsc03hxQREnATdgQpgc5AY7Tnccabuv65QKKEYIhrqZnPoWlVR/VpV6rg8WrukfBNRZiqg/sM//ALBpfJnFmUIa2IO/ZCyTVwRGvUvX8k01xmhorNC5VogxEC7fiD8gzMPMHCDzyQV1Fk6mttrqHt3RMEtZWuBDNeJAGkfj4IcjbjHOQBGoOcHIz5TWehirrbUIszU9ZLslhMpMZzGSpZfrYKgDOfL01WUllu8FBPV0dWiT0ZeCo8BP08iK+5iA24F3U7s8ZyM66Nz4XR67ocN+q2C5zixg3pT7ba55K7waeRXuSZ8eqBLxW8NyVTd8czdyx5OctxhTKAt6yf8AD6SPPamPik5PtcbH9N7312BAJP6wx5616grobZbKG02PMMNdG0gq1JOU7sVbzkbOc98ZPfWOh7dLIy16L4VDEjR0iLx4uRhm+ScDHqRnyGgH63Yp8QlfoaDTG83HnY7fCKjx2NPkVqJG5T1R1MNXYVenlSVMAq6HKkE5BB8+Nc66tpJD9PhVwHNNNkjAIAXP8IzpnteLbPV2MoqU8iNUUBLEgKSBJGPmpwR+y2B2OqjqaSngrqhK5HSCupgN6ozAlXO4cA4O1hj79N8OZsga9h2IQ8sJZDoP5f6TCSvPvDI7geWs4JGQCRnGcd9Jw6kpYuPp4IMhsS7M8HPmg88awOpKQEbOpKXC4ALNFk4GB5ceuuJ8LkJ4j5TBvjULRRB+CrfqtWkjtdMEJM1yp8jz2qS5P4IdedpR36tkYxttjoR723jLOeP4aqDd7ZJUxTVV+pJljJZIhPEi5IxztGe2fx162a8mS73KW3UE1c3hwxRGAfo2CgnO84VRub1J47aOhgdjY7muIs+6Wz5DczLa9oNAdEw3uaGC62U1MixL48hDOcDPhsoGfUlgNNnTyZuBb9VCfy0o09tq66o8e9x0qxGB4RRxEyAK+0Hc5AzwmMY8zpk/w3kee1b53aSWLdTs7d3McjIWPzO3P36HaNwiydlG6zsdWtquNXERUGNPaQvZi0ZEgH4qNU1+8N7rZqpTmKqWakyOxEiCRf8Axfx11F0V1KsMqRgg+euXXO2XG00EVpFrq6z2WeNqGaBA6yRJICFY59xtg2EtgeefRdl4jvPjlYLokHsRVpe7HAFM5qoDN/sbSTytiSiWKSRvQxMN/wDSw1bQv9H9Qo3aC5ARt6CdBlT+8gI/cUeeq+Hw6aW62S6rBQtLJJLFA9QGzDNlsg8ZwzODjsR58E+FPJWdR2SkihRoIfDjM1cyZxMuDiL9Yhh8XYYwMnsGzF1tmx38LP78FbpHQTMmHLj2Vg1poqmaSwXOHfTBjV0OGK4TOHQEHPulu36rqPLTExhpacsxSGCJMkn3VRQP4ADSvU3aKqpUWtmpqO/W5vGSOaQIkjAEEqx7xupI+WeeRrNPUN1pJEaaOT6GQhtjpg1cg5wQf9NT/wBzD0HKk4WTkuax5IA49Aeo/Vx73yTt2VDFGZBvfD3WzVprj9MTQM0cY22ekbKmWV/dEjeYyCcD6q5Y89qCaWmWpwtVLUMpeOYu0++WceIGKqh4G9RwOyqeNMnV1svFLWW+qoErJVSKXd7GsTeE52jJ8TjlSwyPn66omnvJGZrbVvnk+PboH5/dYa9ji4vlRBjRQCTetNkzXZ9lGpxCzUoaeX3z74SquBLgsMBDuGThlzgHBPbRTMF8AT1kinxdszJcKpQFIjOAGlPOGc4yTgLxzxl56nxHeayUpLDDM9gYkgdslXPprUXOGIYexUgxj4bbUxdgAOyHsAPwGu/lu/xWxlwnmfg/ZSKesLskUFRO9W0hEcC3YksMHsGc+YI59Dxxqeaypp+rqKkpa+qloVlanqBOwYPIY2cAccbdoz82x5HVQl9igBkp7VTQTLlo5DNU4VyCNxVogGPvHjz9dYlp0t1tjmucng1FUjxU0crY9njb/MmkP67AnnyLAeZOrbHexUM+pzWx9d+yfbjWx2+laeVS7Z2xxL8Urnsij1Orvoe3TUNmhR2Uygs0rL2aRjucj5bmbXG5axaK6iS3VMqPDANmxw6De31Q24KMKewHxD012b/Di5T3XpCiramMLJIZOVGAwDkA/gNafjuhdRNo+WGRsYeRsUzE4BOqp3WQK7VALZ5UuAqjn+3rq21jA9NZQqX6mOOZF9qgppgMHZIoYrxk8Ht6fbrRiY4GjlcBkAURDbhiAPz40x4HpowPTUUSbVW2jqFAZIzn4S+GB5xkD7s51No/ApkZIVjVVXgAjLd/P5Y/iNX5pYSzMFwzdyDryekb6rg/I6wI2g2AsCNgNgKpkqN0e0mB9w4w3c5xj58551HENPNIqpGF3Hgq3lz+QH4jVu8UifEp+3WgBY4AJPy1ogHiugJCr3taH4JWHyIzry+iahjiMq/341fxUmeZDj5DUpUVBhQANVoCvUUj3unrrXa6yt9ief2eF5dinO7aM44z/I6UIYZRJLPWTLPVz48WVRhSB2VR5IMnH2k9yddowD3Gk25dAwPK0llrDbwxyadovFhB/ZXIK/YDj5a747mxutyV+K402VDohNdfdczvVpt4pZZ4qZY6p8LEYT4ZeRjhQccHkjuNds6ctqWew0Ftj+GmgWPPqQOT+OqKy9DxUlUlXdqpa+eP/JQReHHESMFguSS2CRkngdtN4GNXNIHu/CNlrw3Hnx4dEzyfa7A7LOjRo1xTBGjRo1FEarr/ACyQ2ySSJ2RwVwVOO7Afno0aiiXZLhXJk+2Sk+GxBOOMY8sY8/PXu1wrYo5AtU25ZJV3lEyduceWsaNWrTPRO0lJC7nLNGpJ9TjXto0apUjRo0aiiNGjRqKL/9k="/>
          <p:cNvSpPr>
            <a:spLocks noChangeAspect="1" noChangeArrowheads="1"/>
          </p:cNvSpPr>
          <p:nvPr/>
        </p:nvSpPr>
        <p:spPr bwMode="auto">
          <a:xfrm>
            <a:off x="155575" y="-342900"/>
            <a:ext cx="942975" cy="723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1032" name="AutoShape 8" descr="data:image/jpeg;base64,/9j/4AAQSkZJRgABAQAAAQABAAD/2wCEAAkGBwgHBgkIBwgKCgkLDRYPDQwMDRsUFRAWIB0iIiAdHx8kKDQsJCYxJx8fLT0tMTU3Ojo6Iys/RD84QzQ5OjcBCgoKDQwNGg8PGjclHyU3Nzc3Nzc3Nzc3Nzc3Nzc3Nzc3Nzc3Nzc3Nzc3Nzc3Nzc3Nzc3Nzc3Nzc3Nzc3Nzc3N//AABEIAFQAbwMBIgACEQEDEQH/xAAbAAACAgMBAAAAAAAAAAAAAAAABgQFAQIHA//EAD8QAAIBAwMCAwQGCAMJAAAAAAECAwQFEQASIQYxE0FRFCIyYRVCcYGRwSNSYoKhsbLRBzNDFiQmNHKSs9Pw/8QAGgEAAgMBAQAAAAAAAAAAAAAABAUAAQIDBv/EAC0RAAEEAQIEBQIHAAAAAAAAAAEAAgMRBBIhMUFRcQUTFGGRFdEiQnKhscHw/9oADAMBAAIRAxEAPwDuOjWCcDOoYmlyjsQQx4QLggepOfQaiim6iPVlXICggHWhr8ReIY9q4zk/Zn+WkvqzqCqobdNHSELVELGZNnwFsAkH1ydaYwvNNUUvqbr2loGloLcklXcV4kWmTxPB/wCo/CG+ROlS19YVlIiVg9uip5v0m6oiLxMDzklSQv2kjUdqWmtdtMKQvIi+4qKufEckLg57lmJ5+3WtruP0SktNLTf7qm+RPAJYxLz7uMDIGCPdzjt89NWMbC3Tsb47ILMlyI2aoGaj0+y6FaetKKrjT2keEWAKyId0bD1z5f8A3OmJauFlBDcHkHHfXDKeaVjNdIrdLQ0DFjJTyDYx5HvleynJOcd8EnnXW4JwIokVeAoXPl5/kpOg8lkQAcza+SKjc5zQXCj0V0KmI/X/ABGtvGiPZ1/HSxLc5BIdiIE+ruBz/PWEukpYbo0I8wuc/wA9A6wuugpqDoezL+Osgg9tUsE0c67kP2g9xqZSSbJMHs3GtrKn6NGjUUQee+vE01PjBgiwf2Br2OkDrjq2GCX2C3ss0kThZpN2I43PZCRks/7Cgt27d9U40LWJHaW2Bab7m1FS0zz1Jp4k4VpJdqjn1J0ndcdOfSdvqJaP9HUlcllXnIOQ32ggH541Ao+kbnfYTNfqiSOnZCDJWKGcKQQfChOVh4PxNufnBGo8nVNdbZxQWWpgvtMg8OCpmDIxdf8ATBQHx2wDyg4xz663FKYzqVazVkJeoorl1JG0IjhoTA+JJGYSNE64K+4CCAW5B5BA+etblbblRvT0siwfpmkELiTMYbaQTjbu7FiFz5Yzgak9Q19H7e1VBFW2+vilSKfw02vTF8cHORJ3zsAbzI1o8Vdf6qBqa82aoqLe28P4Dq6hgRhwGPfnjA5GmAy4ybLl087H8vfZy1uwioenalXO4R0pjUt8TnbgfeTj79R7rDBFXXqW8e0yrQeAnhJO4AxBHkBQwGSSfx1fL0ZcXaKvudZFViIh4kjBjiQ+R28kn0JPHlqg6qZmk6rd+S9ZT5+9Yf763PLHJI0trYFDZNmMUeJH8qMbbbTzL0bdDz3NPvP9Z1qaKxA89K3SMjzFvk/I66Po0g+rSA1ob8Jn9CicL8x3yueeLaKNfFWO+W4Kcb0FVEEzx3zgaarJfr1a7tNSTyVN1oYoElKyFTUICSCVOBvxt7Hk54JOAfLrrLdMVUa/FLJDGPvlTWbe23qxUH1qN8n7HH99HQT+phc8tAI6Jdk4/o8hkYeSHdV1a13CmulDDWUUyzQSrlXX+I+RB4IPI1L1zeirHsHUkElN/wArdSyVMHYGZV3LIvoxVSD64X00/wBJWw1ce6JufNT3GuIcCiCCFRf4g1tRR2BfZVqGaeqhhdaZwkjRs43hWyMErkA8HngjvpD6X6ksFjjqJZLPXyXinQsc03hxQREnATdgQpgc5AY7Tnccabuv65QKKEYIhrqZnPoWlVR/VpV6rg8WrukfBNRZiqg/sM//ALBpfJnFmUIa2IO/ZCyTVwRGvUvX8k01xmhorNC5VogxEC7fiD8gzMPMHCDzyQV1Fk6mttrqHt3RMEtZWuBDNeJAGkfj4IcjbjHOQBGoOcHIz5TWehirrbUIszU9ZLslhMpMZzGSpZfrYKgDOfL01WUllu8FBPV0dWiT0ZeCo8BP08iK+5iA24F3U7s8ZyM66Nz4XR67ocN+q2C5zixg3pT7ba55K7waeRXuSZ8eqBLxW8NyVTd8czdyx5OctxhTKAt6yf8AD6SPPamPik5PtcbH9N7312BAJP6wx5616grobZbKG02PMMNdG0gq1JOU7sVbzkbOc98ZPfWOh7dLIy16L4VDEjR0iLx4uRhm+ScDHqRnyGgH63Yp8QlfoaDTG83HnY7fCKjx2NPkVqJG5T1R1MNXYVenlSVMAq6HKkE5BB8+Nc66tpJD9PhVwHNNNkjAIAXP8IzpnteLbPV2MoqU8iNUUBLEgKSBJGPmpwR+y2B2OqjqaSngrqhK5HSCupgN6ozAlXO4cA4O1hj79N8OZsga9h2IQ8sJZDoP5f6TCSvPvDI7geWs4JGQCRnGcd9Jw6kpYuPp4IMhsS7M8HPmg88awOpKQEbOpKXC4ALNFk4GB5ceuuJ8LkJ4j5TBvjULRRB+CrfqtWkjtdMEJM1yp8jz2qS5P4IdedpR36tkYxttjoR723jLOeP4aqDd7ZJUxTVV+pJljJZIhPEi5IxztGe2fx162a8mS73KW3UE1c3hwxRGAfo2CgnO84VRub1J47aOhgdjY7muIs+6Wz5DczLa9oNAdEw3uaGC62U1MixL48hDOcDPhsoGfUlgNNnTyZuBb9VCfy0o09tq66o8e9x0qxGB4RRxEyAK+0Hc5AzwmMY8zpk/w3kee1b53aSWLdTs7d3McjIWPzO3P36HaNwiydlG6zsdWtquNXERUGNPaQvZi0ZEgH4qNU1+8N7rZqpTmKqWakyOxEiCRf8Axfx11F0V1KsMqRgg+euXXO2XG00EVpFrq6z2WeNqGaBA6yRJICFY59xtg2EtgeefRdl4jvPjlYLokHsRVpe7HAFM5qoDN/sbSTytiSiWKSRvQxMN/wDSw1bQv9H9Qo3aC5ARt6CdBlT+8gI/cUeeq+Hw6aW62S6rBQtLJJLFA9QGzDNlsg8ZwzODjsR58E+FPJWdR2SkihRoIfDjM1cyZxMuDiL9Yhh8XYYwMnsGzF1tmx38LP78FbpHQTMmHLj2Vg1poqmaSwXOHfTBjV0OGK4TOHQEHPulu36rqPLTExhpacsxSGCJMkn3VRQP4ADSvU3aKqpUWtmpqO/W5vGSOaQIkjAEEqx7xupI+WeeRrNPUN1pJEaaOT6GQhtjpg1cg5wQf9NT/wBzD0HKk4WTkuax5IA49Aeo/Vx73yTt2VDFGZBvfD3WzVprj9MTQM0cY22ekbKmWV/dEjeYyCcD6q5Y89qCaWmWpwtVLUMpeOYu0++WceIGKqh4G9RwOyqeNMnV1svFLWW+qoErJVSKXd7GsTeE52jJ8TjlSwyPn66omnvJGZrbVvnk+PboH5/dYa9ji4vlRBjRQCTetNkzXZ9lGpxCzUoaeX3z74SquBLgsMBDuGThlzgHBPbRTMF8AT1kinxdszJcKpQFIjOAGlPOGc4yTgLxzxl56nxHeayUpLDDM9gYkgdslXPprUXOGIYexUgxj4bbUxdgAOyHsAPwGu/lu/xWxlwnmfg/ZSKesLskUFRO9W0hEcC3YksMHsGc+YI59Dxxqeaypp+rqKkpa+qloVlanqBOwYPIY2cAccbdoz82x5HVQl9igBkp7VTQTLlo5DNU4VyCNxVogGPvHjz9dYlp0t1tjmucng1FUjxU0crY9njb/MmkP67AnnyLAeZOrbHexUM+pzWx9d+yfbjWx2+laeVS7Z2xxL8Urnsij1Orvoe3TUNmhR2Uygs0rL2aRjucj5bmbXG5axaK6iS3VMqPDANmxw6De31Q24KMKewHxD012b/Di5T3XpCiramMLJIZOVGAwDkA/gNafjuhdRNo+WGRsYeRsUzE4BOqp3WQK7VALZ5UuAqjn+3rq21jA9NZQqX6mOOZF9qgppgMHZIoYrxk8Ht6fbrRiY4GjlcBkAURDbhiAPz40x4HpowPTUUSbVW2jqFAZIzn4S+GB5xkD7s51No/ApkZIVjVVXgAjLd/P5Y/iNX5pYSzMFwzdyDryekb6rg/I6wI2g2AsCNgNgKpkqN0e0mB9w4w3c5xj58551HENPNIqpGF3Hgq3lz+QH4jVu8UifEp+3WgBY4AJPy1ogHiugJCr3taH4JWHyIzry+iahjiMq/341fxUmeZDj5DUpUVBhQANVoCvUUj3unrrXa6yt9ief2eF5dinO7aM44z/I6UIYZRJLPWTLPVz48WVRhSB2VR5IMnH2k9yddowD3Gk25dAwPK0llrDbwxyadovFhB/ZXIK/YDj5a747mxutyV+K402VDohNdfdczvVpt4pZZ4qZY6p8LEYT4ZeRjhQccHkjuNds6ctqWew0Ftj+GmgWPPqQOT+OqKy9DxUlUlXdqpa+eP/JQReHHESMFguSS2CRkngdtN4GNXNIHu/CNlrw3Hnx4dEzyfa7A7LOjRo1xTBGjRo1FEarr/ACyQ2ySSJ2RwVwVOO7Afno0aiiXZLhXJk+2Sk+GxBOOMY8sY8/PXu1wrYo5AtU25ZJV3lEyduceWsaNWrTPRO0lJC7nLNGpJ9TjXto0apUjRo0aiiNGjRqKL/9k="/>
          <p:cNvSpPr>
            <a:spLocks noChangeAspect="1" noChangeArrowheads="1"/>
          </p:cNvSpPr>
          <p:nvPr/>
        </p:nvSpPr>
        <p:spPr bwMode="auto">
          <a:xfrm>
            <a:off x="155575" y="-342900"/>
            <a:ext cx="942975" cy="723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1034" name="AutoShape 10" descr="data:image/jpeg;base64,/9j/4AAQSkZJRgABAQAAAQABAAD/2wCEAAkGBwgHBgkIBwgKCgkLDRYPDQwMDRsUFRAWIB0iIiAdHx8kKDQsJCYxJx8fLT0tMTU3Ojo6Iys/RD84QzQ5OjcBCgoKDQwNGg8PGjclHyU3Nzc3Nzc3Nzc3Nzc3Nzc3Nzc3Nzc3Nzc3Nzc3Nzc3Nzc3Nzc3Nzc3Nzc3Nzc3Nzc3N//AABEIAFQAbwMBIgACEQEDEQH/xAAbAAACAgMBAAAAAAAAAAAAAAAABgQFAQIHA//EAD8QAAIBAwMCAwQGCAMJAAAAAAECAwQFEQASIQYxE0FRFCIyYRVCcYGRwSNSYoKhsbLRBzNDFiQmNHKSs9Pw/8QAGgEAAgMBAQAAAAAAAAAAAAAABAUAAQIDBv/EAC0RAAEEAQIEBQIHAAAAAAAAAAEAAgMRBBIhMUFRcQUTFGGRFdEiQnKhscHw/9oADAMBAAIRAxEAPwDuOjWCcDOoYmlyjsQQx4QLggepOfQaiim6iPVlXICggHWhr8ReIY9q4zk/Zn+WkvqzqCqobdNHSELVELGZNnwFsAkH1ydaYwvNNUUvqbr2loGloLcklXcV4kWmTxPB/wCo/CG+ROlS19YVlIiVg9uip5v0m6oiLxMDzklSQv2kjUdqWmtdtMKQvIi+4qKufEckLg57lmJ5+3WtruP0SktNLTf7qm+RPAJYxLz7uMDIGCPdzjt89NWMbC3Tsb47ILMlyI2aoGaj0+y6FaetKKrjT2keEWAKyId0bD1z5f8A3OmJauFlBDcHkHHfXDKeaVjNdIrdLQ0DFjJTyDYx5HvleynJOcd8EnnXW4JwIokVeAoXPl5/kpOg8lkQAcza+SKjc5zQXCj0V0KmI/X/ABGtvGiPZ1/HSxLc5BIdiIE+ruBz/PWEukpYbo0I8wuc/wA9A6wuugpqDoezL+Osgg9tUsE0c67kP2g9xqZSSbJMHs3GtrKn6NGjUUQee+vE01PjBgiwf2Br2OkDrjq2GCX2C3ss0kThZpN2I43PZCRks/7Cgt27d9U40LWJHaW2Bab7m1FS0zz1Jp4k4VpJdqjn1J0ndcdOfSdvqJaP9HUlcllXnIOQ32ggH541Ao+kbnfYTNfqiSOnZCDJWKGcKQQfChOVh4PxNufnBGo8nVNdbZxQWWpgvtMg8OCpmDIxdf8ATBQHx2wDyg4xz663FKYzqVazVkJeoorl1JG0IjhoTA+JJGYSNE64K+4CCAW5B5BA+etblbblRvT0siwfpmkELiTMYbaQTjbu7FiFz5Yzgak9Q19H7e1VBFW2+vilSKfw02vTF8cHORJ3zsAbzI1o8Vdf6qBqa82aoqLe28P4Dq6hgRhwGPfnjA5GmAy4ybLl087H8vfZy1uwioenalXO4R0pjUt8TnbgfeTj79R7rDBFXXqW8e0yrQeAnhJO4AxBHkBQwGSSfx1fL0ZcXaKvudZFViIh4kjBjiQ+R28kn0JPHlqg6qZmk6rd+S9ZT5+9Yf763PLHJI0trYFDZNmMUeJH8qMbbbTzL0bdDz3NPvP9Z1qaKxA89K3SMjzFvk/I66Po0g+rSA1ob8Jn9CicL8x3yueeLaKNfFWO+W4Kcb0FVEEzx3zgaarJfr1a7tNSTyVN1oYoElKyFTUICSCVOBvxt7Hk54JOAfLrrLdMVUa/FLJDGPvlTWbe23qxUH1qN8n7HH99HQT+phc8tAI6Jdk4/o8hkYeSHdV1a13CmulDDWUUyzQSrlXX+I+RB4IPI1L1zeirHsHUkElN/wArdSyVMHYGZV3LIvoxVSD64X00/wBJWw1ce6JufNT3GuIcCiCCFRf4g1tRR2BfZVqGaeqhhdaZwkjRs43hWyMErkA8HngjvpD6X6ksFjjqJZLPXyXinQsc03hxQREnATdgQpgc5AY7Tnccabuv65QKKEYIhrqZnPoWlVR/VpV6rg8WrukfBNRZiqg/sM//ALBpfJnFmUIa2IO/ZCyTVwRGvUvX8k01xmhorNC5VogxEC7fiD8gzMPMHCDzyQV1Fk6mttrqHt3RMEtZWuBDNeJAGkfj4IcjbjHOQBGoOcHIz5TWehirrbUIszU9ZLslhMpMZzGSpZfrYKgDOfL01WUllu8FBPV0dWiT0ZeCo8BP08iK+5iA24F3U7s8ZyM66Nz4XR67ocN+q2C5zixg3pT7ba55K7waeRXuSZ8eqBLxW8NyVTd8czdyx5OctxhTKAt6yf8AD6SPPamPik5PtcbH9N7312BAJP6wx5616grobZbKG02PMMNdG0gq1JOU7sVbzkbOc98ZPfWOh7dLIy16L4VDEjR0iLx4uRhm+ScDHqRnyGgH63Yp8QlfoaDTG83HnY7fCKjx2NPkVqJG5T1R1MNXYVenlSVMAq6HKkE5BB8+Nc66tpJD9PhVwHNNNkjAIAXP8IzpnteLbPV2MoqU8iNUUBLEgKSBJGPmpwR+y2B2OqjqaSngrqhK5HSCupgN6ozAlXO4cA4O1hj79N8OZsga9h2IQ8sJZDoP5f6TCSvPvDI7geWs4JGQCRnGcd9Jw6kpYuPp4IMhsS7M8HPmg88awOpKQEbOpKXC4ALNFk4GB5ceuuJ8LkJ4j5TBvjULRRB+CrfqtWkjtdMEJM1yp8jz2qS5P4IdedpR36tkYxttjoR723jLOeP4aqDd7ZJUxTVV+pJljJZIhPEi5IxztGe2fx162a8mS73KW3UE1c3hwxRGAfo2CgnO84VRub1J47aOhgdjY7muIs+6Wz5DczLa9oNAdEw3uaGC62U1MixL48hDOcDPhsoGfUlgNNnTyZuBb9VCfy0o09tq66o8e9x0qxGB4RRxEyAK+0Hc5AzwmMY8zpk/w3kee1b53aSWLdTs7d3McjIWPzO3P36HaNwiydlG6zsdWtquNXERUGNPaQvZi0ZEgH4qNU1+8N7rZqpTmKqWakyOxEiCRf8Axfx11F0V1KsMqRgg+euXXO2XG00EVpFrq6z2WeNqGaBA6yRJICFY59xtg2EtgeefRdl4jvPjlYLokHsRVpe7HAFM5qoDN/sbSTytiSiWKSRvQxMN/wDSw1bQv9H9Qo3aC5ARt6CdBlT+8gI/cUeeq+Hw6aW62S6rBQtLJJLFA9QGzDNlsg8ZwzODjsR58E+FPJWdR2SkihRoIfDjM1cyZxMuDiL9Yhh8XYYwMnsGzF1tmx38LP78FbpHQTMmHLj2Vg1poqmaSwXOHfTBjV0OGK4TOHQEHPulu36rqPLTExhpacsxSGCJMkn3VRQP4ADSvU3aKqpUWtmpqO/W5vGSOaQIkjAEEqx7xupI+WeeRrNPUN1pJEaaOT6GQhtjpg1cg5wQf9NT/wBzD0HKk4WTkuax5IA49Aeo/Vx73yTt2VDFGZBvfD3WzVprj9MTQM0cY22ekbKmWV/dEjeYyCcD6q5Y89qCaWmWpwtVLUMpeOYu0++WceIGKqh4G9RwOyqeNMnV1svFLWW+qoErJVSKXd7GsTeE52jJ8TjlSwyPn66omnvJGZrbVvnk+PboH5/dYa9ji4vlRBjRQCTetNkzXZ9lGpxCzUoaeX3z74SquBLgsMBDuGThlzgHBPbRTMF8AT1kinxdszJcKpQFIjOAGlPOGc4yTgLxzxl56nxHeayUpLDDM9gYkgdslXPprUXOGIYexUgxj4bbUxdgAOyHsAPwGu/lu/xWxlwnmfg/ZSKesLskUFRO9W0hEcC3YksMHsGc+YI59Dxxqeaypp+rqKkpa+qloVlanqBOwYPIY2cAccbdoz82x5HVQl9igBkp7VTQTLlo5DNU4VyCNxVogGPvHjz9dYlp0t1tjmucng1FUjxU0crY9njb/MmkP67AnnyLAeZOrbHexUM+pzWx9d+yfbjWx2+laeVS7Z2xxL8Urnsij1Orvoe3TUNmhR2Uygs0rL2aRjucj5bmbXG5axaK6iS3VMqPDANmxw6De31Q24KMKewHxD012b/Di5T3XpCiramMLJIZOVGAwDkA/gNafjuhdRNo+WGRsYeRsUzE4BOqp3WQK7VALZ5UuAqjn+3rq21jA9NZQqX6mOOZF9qgppgMHZIoYrxk8Ht6fbrRiY4GjlcBkAURDbhiAPz40x4HpowPTUUSbVW2jqFAZIzn4S+GB5xkD7s51No/ApkZIVjVVXgAjLd/P5Y/iNX5pYSzMFwzdyDryekb6rg/I6wI2g2AsCNgNgKpkqN0e0mB9w4w3c5xj58551HENPNIqpGF3Hgq3lz+QH4jVu8UifEp+3WgBY4AJPy1ogHiugJCr3taH4JWHyIzry+iahjiMq/341fxUmeZDj5DUpUVBhQANVoCvUUj3unrrXa6yt9ief2eF5dinO7aM44z/I6UIYZRJLPWTLPVz48WVRhSB2VR5IMnH2k9yddowD3Gk25dAwPK0llrDbwxyadovFhB/ZXIK/YDj5a747mxutyV+K402VDohNdfdczvVpt4pZZ4qZY6p8LEYT4ZeRjhQccHkjuNds6ctqWew0Ftj+GmgWPPqQOT+OqKy9DxUlUlXdqpa+eP/JQReHHESMFguSS2CRkngdtN4GNXNIHu/CNlrw3Hnx4dEzyfa7A7LOjRo1xTBGjRo1FEarr/ACyQ2ySSJ2RwVwVOO7Afno0aiiXZLhXJk+2Sk+GxBOOMY8sY8/PXu1wrYo5AtU25ZJV3lEyduceWsaNWrTPRO0lJC7nLNGpJ9TjXto0apUjRo0aiiNGjRqKL/9k="/>
          <p:cNvSpPr>
            <a:spLocks noChangeAspect="1" noChangeArrowheads="1"/>
          </p:cNvSpPr>
          <p:nvPr/>
        </p:nvSpPr>
        <p:spPr bwMode="auto">
          <a:xfrm>
            <a:off x="155575" y="-342900"/>
            <a:ext cx="942975" cy="723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solidFill>
                <a:prstClr val="black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40490"/>
              </p:ext>
            </p:extLst>
          </p:nvPr>
        </p:nvGraphicFramePr>
        <p:xfrm>
          <a:off x="503548" y="2410088"/>
          <a:ext cx="8136904" cy="658872"/>
        </p:xfrm>
        <a:graphic>
          <a:graphicData uri="http://schemas.openxmlformats.org/drawingml/2006/table">
            <a:tbl>
              <a:tblPr firstRow="1" bandRow="1"/>
              <a:tblGrid>
                <a:gridCol w="2481224"/>
                <a:gridCol w="5655680"/>
              </a:tblGrid>
              <a:tr h="288032">
                <a:tc>
                  <a:txBody>
                    <a:bodyPr/>
                    <a:lstStyle/>
                    <a:p>
                      <a:pPr algn="l"/>
                      <a:r>
                        <a:rPr lang="es-MX" sz="1000" b="1" dirty="0" smtClean="0">
                          <a:latin typeface="Arial" pitchFamily="34" charset="0"/>
                          <a:cs typeface="Arial" pitchFamily="34" charset="0"/>
                        </a:rPr>
                        <a:t>Contenido (s):  </a:t>
                      </a: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1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dirty="0" smtClean="0">
                          <a:latin typeface="Arial" pitchFamily="34" charset="0"/>
                          <a:cs typeface="Arial" pitchFamily="34" charset="0"/>
                        </a:rPr>
                        <a:t>Situaciones:  </a:t>
                      </a: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1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s-MX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250640"/>
              </p:ext>
            </p:extLst>
          </p:nvPr>
        </p:nvGraphicFramePr>
        <p:xfrm>
          <a:off x="503548" y="3429000"/>
          <a:ext cx="8136904" cy="264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176464"/>
              </a:tblGrid>
              <a:tr h="216024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COMPETENCIAS DEL MARCO CURRICULAR COMÚN</a:t>
                      </a:r>
                      <a:endParaRPr lang="es-MX" sz="11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89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Genéricas sugeridas</a:t>
                      </a:r>
                    </a:p>
                    <a:p>
                      <a:pPr marL="0" algn="l" defTabSz="914400" rtl="0" eaLnBrk="1" latinLnBrk="0" hangingPunct="1"/>
                      <a:r>
                        <a:rPr lang="es-MX" sz="10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Atributos de las competencias que se necesitan para desarrollar el contenido</a:t>
                      </a:r>
                      <a:endParaRPr lang="es-MX" sz="10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Disciplinares básicas sugeridas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Competencias que se relacionan con el contenido a desarrollar</a:t>
                      </a:r>
                      <a:endParaRPr lang="es-MX" sz="10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8552">
                <a:tc>
                  <a:txBody>
                    <a:bodyPr/>
                    <a:lstStyle/>
                    <a:p>
                      <a:endParaRPr lang="es-MX" sz="1000" b="1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s-MX" sz="1000" b="1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s-MX" sz="1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s-MX" sz="1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9432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s-MX" sz="10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Competencias de productividad y empleabilidad de la Secretaría del Trabajo y Previsión Social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Atributos de las competencias que se necesitan para desarrollar el contenido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4217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326563"/>
              </p:ext>
            </p:extLst>
          </p:nvPr>
        </p:nvGraphicFramePr>
        <p:xfrm>
          <a:off x="501650" y="908720"/>
          <a:ext cx="8140700" cy="923925"/>
        </p:xfrm>
        <a:graphic>
          <a:graphicData uri="http://schemas.openxmlformats.org/drawingml/2006/table">
            <a:tbl>
              <a:tblPr firstRow="1" firstCol="1" bandRow="1"/>
              <a:tblGrid>
                <a:gridCol w="2054126"/>
                <a:gridCol w="1152128"/>
                <a:gridCol w="1008112"/>
                <a:gridCol w="1706209"/>
                <a:gridCol w="926383"/>
                <a:gridCol w="1293742"/>
              </a:tblGrid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000" b="1" dirty="0">
                          <a:effectLst/>
                          <a:latin typeface="Arial "/>
                          <a:ea typeface="Calibri"/>
                          <a:cs typeface="Times New Roman"/>
                        </a:rPr>
                        <a:t>Carrera / especialidad: </a:t>
                      </a:r>
                      <a:endParaRPr lang="es-MX" sz="1000" dirty="0">
                        <a:effectLst/>
                        <a:latin typeface="Arial "/>
                        <a:ea typeface="Calibri"/>
                        <a:cs typeface="Times New Roman"/>
                      </a:endParaRPr>
                    </a:p>
                  </a:txBody>
                  <a:tcPr marL="64135" marR="641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MX" sz="1000" dirty="0">
                        <a:effectLst/>
                        <a:latin typeface="Arial "/>
                      </a:endParaRPr>
                    </a:p>
                  </a:txBody>
                  <a:tcPr marL="64135" marR="641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000" b="1" dirty="0">
                          <a:effectLst/>
                          <a:latin typeface="Arial "/>
                          <a:ea typeface="Calibri"/>
                          <a:cs typeface="Times New Roman"/>
                        </a:rPr>
                        <a:t>Módulo:</a:t>
                      </a:r>
                      <a:endParaRPr lang="es-MX" sz="1000" dirty="0">
                        <a:effectLst/>
                        <a:latin typeface="Arial "/>
                        <a:ea typeface="Calibri"/>
                        <a:cs typeface="Times New Roman"/>
                      </a:endParaRPr>
                    </a:p>
                  </a:txBody>
                  <a:tcPr marL="64135" marR="641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MX" sz="1000" dirty="0">
                        <a:effectLst/>
                        <a:latin typeface="Arial "/>
                      </a:endParaRPr>
                    </a:p>
                  </a:txBody>
                  <a:tcPr marL="64135" marR="641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000" b="1" dirty="0">
                          <a:effectLst/>
                          <a:latin typeface="Arial "/>
                          <a:ea typeface="Calibri"/>
                          <a:cs typeface="Times New Roman"/>
                        </a:rPr>
                        <a:t>Submódulo:</a:t>
                      </a:r>
                      <a:endParaRPr lang="es-MX" sz="1000" dirty="0">
                        <a:effectLst/>
                        <a:latin typeface="Arial "/>
                        <a:ea typeface="Calibri"/>
                        <a:cs typeface="Times New Roman"/>
                      </a:endParaRPr>
                    </a:p>
                  </a:txBody>
                  <a:tcPr marL="64135" marR="641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MX" sz="1000" dirty="0">
                        <a:effectLst/>
                        <a:latin typeface="Arial "/>
                      </a:endParaRPr>
                    </a:p>
                  </a:txBody>
                  <a:tcPr marL="64135" marR="641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000" b="1" dirty="0">
                          <a:effectLst/>
                          <a:latin typeface="Arial "/>
                          <a:ea typeface="Calibri"/>
                          <a:cs typeface="Times New Roman"/>
                        </a:rPr>
                        <a:t>Nombre del docente:</a:t>
                      </a:r>
                      <a:endParaRPr lang="es-MX" sz="1000" dirty="0">
                        <a:effectLst/>
                        <a:latin typeface="Arial "/>
                        <a:ea typeface="Calibri"/>
                        <a:cs typeface="Times New Roman"/>
                      </a:endParaRPr>
                    </a:p>
                  </a:txBody>
                  <a:tcPr marL="64135" marR="641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MX" sz="1000" dirty="0">
                        <a:effectLst/>
                        <a:latin typeface="Arial "/>
                      </a:endParaRPr>
                    </a:p>
                  </a:txBody>
                  <a:tcPr marL="64135" marR="641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000" b="1" dirty="0">
                          <a:effectLst/>
                          <a:latin typeface="Arial "/>
                          <a:ea typeface="Calibri"/>
                          <a:cs typeface="Times New Roman"/>
                        </a:rPr>
                        <a:t>Institución: </a:t>
                      </a:r>
                      <a:endParaRPr lang="es-MX" sz="1000" dirty="0">
                        <a:effectLst/>
                        <a:latin typeface="Arial "/>
                        <a:ea typeface="Calibri"/>
                        <a:cs typeface="Times New Roman"/>
                      </a:endParaRPr>
                    </a:p>
                  </a:txBody>
                  <a:tcPr marL="64135" marR="641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MX" sz="1000" dirty="0">
                        <a:effectLst/>
                        <a:latin typeface="Arial "/>
                      </a:endParaRPr>
                    </a:p>
                  </a:txBody>
                  <a:tcPr marL="64135" marR="641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000" b="1" dirty="0">
                          <a:effectLst/>
                          <a:latin typeface="Arial "/>
                          <a:ea typeface="Calibri"/>
                          <a:cs typeface="Times New Roman"/>
                        </a:rPr>
                        <a:t>Plantel:</a:t>
                      </a:r>
                      <a:endParaRPr lang="es-MX" sz="1000" dirty="0">
                        <a:effectLst/>
                        <a:latin typeface="Arial "/>
                        <a:ea typeface="Calibri"/>
                        <a:cs typeface="Times New Roman"/>
                      </a:endParaRPr>
                    </a:p>
                  </a:txBody>
                  <a:tcPr marL="64135" marR="641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MX" sz="1000" dirty="0">
                        <a:effectLst/>
                        <a:latin typeface="Arial "/>
                      </a:endParaRPr>
                    </a:p>
                  </a:txBody>
                  <a:tcPr marL="64135" marR="641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000" b="1" dirty="0">
                          <a:effectLst/>
                          <a:latin typeface="Arial "/>
                          <a:ea typeface="Calibri"/>
                          <a:cs typeface="Times New Roman"/>
                        </a:rPr>
                        <a:t>Semestre:</a:t>
                      </a:r>
                      <a:endParaRPr lang="es-MX" sz="1000" dirty="0">
                        <a:effectLst/>
                        <a:latin typeface="Arial "/>
                        <a:ea typeface="Calibri"/>
                        <a:cs typeface="Times New Roman"/>
                      </a:endParaRPr>
                    </a:p>
                  </a:txBody>
                  <a:tcPr marL="64135" marR="641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MX" sz="1000" dirty="0">
                        <a:effectLst/>
                        <a:latin typeface="Arial "/>
                      </a:endParaRPr>
                    </a:p>
                  </a:txBody>
                  <a:tcPr marL="64135" marR="641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000" b="1" dirty="0">
                          <a:effectLst/>
                          <a:latin typeface="Arial "/>
                          <a:ea typeface="Calibri"/>
                          <a:cs typeface="Times New Roman"/>
                        </a:rPr>
                        <a:t>Turno:</a:t>
                      </a:r>
                      <a:endParaRPr lang="es-MX" sz="1000" dirty="0">
                        <a:effectLst/>
                        <a:latin typeface="Arial "/>
                        <a:ea typeface="Calibri"/>
                        <a:cs typeface="Times New Roman"/>
                      </a:endParaRPr>
                    </a:p>
                  </a:txBody>
                  <a:tcPr marL="64135" marR="641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MX" sz="1000" dirty="0">
                        <a:effectLst/>
                        <a:latin typeface="Arial "/>
                      </a:endParaRPr>
                    </a:p>
                  </a:txBody>
                  <a:tcPr marL="64135" marR="641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06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AutoShape 6" descr="data:image/jpeg;base64,/9j/4AAQSkZJRgABAQAAAQABAAD/2wCEAAkGBwgHBgkIBwgKCgkLDRYPDQwMDRsUFRAWIB0iIiAdHx8kKDQsJCYxJx8fLT0tMTU3Ojo6Iys/RD84QzQ5OjcBCgoKDQwNGg8PGjclHyU3Nzc3Nzc3Nzc3Nzc3Nzc3Nzc3Nzc3Nzc3Nzc3Nzc3Nzc3Nzc3Nzc3Nzc3Nzc3Nzc3N//AABEIAFQAbwMBIgACEQEDEQH/xAAbAAACAgMBAAAAAAAAAAAAAAAABgQFAQIHA//EAD8QAAIBAwMCAwQGCAMJAAAAAAECAwQFEQASIQYxE0FRFCIyYRVCcYGRwSNSYoKhsbLRBzNDFiQmNHKSs9Pw/8QAGgEAAgMBAQAAAAAAAAAAAAAABAUAAQIDBv/EAC0RAAEEAQIEBQIHAAAAAAAAAAEAAgMRBBIhMUFRcQUTFGGRFdEiQnKhscHw/9oADAMBAAIRAxEAPwDuOjWCcDOoYmlyjsQQx4QLggepOfQaiim6iPVlXICggHWhr8ReIY9q4zk/Zn+WkvqzqCqobdNHSELVELGZNnwFsAkH1ydaYwvNNUUvqbr2loGloLcklXcV4kWmTxPB/wCo/CG+ROlS19YVlIiVg9uip5v0m6oiLxMDzklSQv2kjUdqWmtdtMKQvIi+4qKufEckLg57lmJ5+3WtruP0SktNLTf7qm+RPAJYxLz7uMDIGCPdzjt89NWMbC3Tsb47ILMlyI2aoGaj0+y6FaetKKrjT2keEWAKyId0bD1z5f8A3OmJauFlBDcHkHHfXDKeaVjNdIrdLQ0DFjJTyDYx5HvleynJOcd8EnnXW4JwIokVeAoXPl5/kpOg8lkQAcza+SKjc5zQXCj0V0KmI/X/ABGtvGiPZ1/HSxLc5BIdiIE+ruBz/PWEukpYbo0I8wuc/wA9A6wuugpqDoezL+Osgg9tUsE0c67kP2g9xqZSSbJMHs3GtrKn6NGjUUQee+vE01PjBgiwf2Br2OkDrjq2GCX2C3ss0kThZpN2I43PZCRks/7Cgt27d9U40LWJHaW2Bab7m1FS0zz1Jp4k4VpJdqjn1J0ndcdOfSdvqJaP9HUlcllXnIOQ32ggH541Ao+kbnfYTNfqiSOnZCDJWKGcKQQfChOVh4PxNufnBGo8nVNdbZxQWWpgvtMg8OCpmDIxdf8ATBQHx2wDyg4xz663FKYzqVazVkJeoorl1JG0IjhoTA+JJGYSNE64K+4CCAW5B5BA+etblbblRvT0siwfpmkELiTMYbaQTjbu7FiFz5Yzgak9Q19H7e1VBFW2+vilSKfw02vTF8cHORJ3zsAbzI1o8Vdf6qBqa82aoqLe28P4Dq6hgRhwGPfnjA5GmAy4ybLl087H8vfZy1uwioenalXO4R0pjUt8TnbgfeTj79R7rDBFXXqW8e0yrQeAnhJO4AxBHkBQwGSSfx1fL0ZcXaKvudZFViIh4kjBjiQ+R28kn0JPHlqg6qZmk6rd+S9ZT5+9Yf763PLHJI0trYFDZNmMUeJH8qMbbbTzL0bdDz3NPvP9Z1qaKxA89K3SMjzFvk/I66Po0g+rSA1ob8Jn9CicL8x3yueeLaKNfFWO+W4Kcb0FVEEzx3zgaarJfr1a7tNSTyVN1oYoElKyFTUICSCVOBvxt7Hk54JOAfLrrLdMVUa/FLJDGPvlTWbe23qxUH1qN8n7HH99HQT+phc8tAI6Jdk4/o8hkYeSHdV1a13CmulDDWUUyzQSrlXX+I+RB4IPI1L1zeirHsHUkElN/wArdSyVMHYGZV3LIvoxVSD64X00/wBJWw1ce6JufNT3GuIcCiCCFRf4g1tRR2BfZVqGaeqhhdaZwkjRs43hWyMErkA8HngjvpD6X6ksFjjqJZLPXyXinQsc03hxQREnATdgQpgc5AY7Tnccabuv65QKKEYIhrqZnPoWlVR/VpV6rg8WrukfBNRZiqg/sM//ALBpfJnFmUIa2IO/ZCyTVwRGvUvX8k01xmhorNC5VogxEC7fiD8gzMPMHCDzyQV1Fk6mttrqHt3RMEtZWuBDNeJAGkfj4IcjbjHOQBGoOcHIz5TWehirrbUIszU9ZLslhMpMZzGSpZfrYKgDOfL01WUllu8FBPV0dWiT0ZeCo8BP08iK+5iA24F3U7s8ZyM66Nz4XR67ocN+q2C5zixg3pT7ba55K7waeRXuSZ8eqBLxW8NyVTd8czdyx5OctxhTKAt6yf8AD6SPPamPik5PtcbH9N7312BAJP6wx5616grobZbKG02PMMNdG0gq1JOU7sVbzkbOc98ZPfWOh7dLIy16L4VDEjR0iLx4uRhm+ScDHqRnyGgH63Yp8QlfoaDTG83HnY7fCKjx2NPkVqJG5T1R1MNXYVenlSVMAq6HKkE5BB8+Nc66tpJD9PhVwHNNNkjAIAXP8IzpnteLbPV2MoqU8iNUUBLEgKSBJGPmpwR+y2B2OqjqaSngrqhK5HSCupgN6ozAlXO4cA4O1hj79N8OZsga9h2IQ8sJZDoP5f6TCSvPvDI7geWs4JGQCRnGcd9Jw6kpYuPp4IMhsS7M8HPmg88awOpKQEbOpKXC4ALNFk4GB5ceuuJ8LkJ4j5TBvjULRRB+CrfqtWkjtdMEJM1yp8jz2qS5P4IdedpR36tkYxttjoR723jLOeP4aqDd7ZJUxTVV+pJljJZIhPEi5IxztGe2fx162a8mS73KW3UE1c3hwxRGAfo2CgnO84VRub1J47aOhgdjY7muIs+6Wz5DczLa9oNAdEw3uaGC62U1MixL48hDOcDPhsoGfUlgNNnTyZuBb9VCfy0o09tq66o8e9x0qxGB4RRxEyAK+0Hc5AzwmMY8zpk/w3kee1b53aSWLdTs7d3McjIWPzO3P36HaNwiydlG6zsdWtquNXERUGNPaQvZi0ZEgH4qNU1+8N7rZqpTmKqWakyOxEiCRf8Axfx11F0V1KsMqRgg+euXXO2XG00EVpFrq6z2WeNqGaBA6yRJICFY59xtg2EtgeefRdl4jvPjlYLokHsRVpe7HAFM5qoDN/sbSTytiSiWKSRvQxMN/wDSw1bQv9H9Qo3aC5ARt6CdBlT+8gI/cUeeq+Hw6aW62S6rBQtLJJLFA9QGzDNlsg8ZwzODjsR58E+FPJWdR2SkihRoIfDjM1cyZxMuDiL9Yhh8XYYwMnsGzF1tmx38LP78FbpHQTMmHLj2Vg1poqmaSwXOHfTBjV0OGK4TOHQEHPulu36rqPLTExhpacsxSGCJMkn3VRQP4ADSvU3aKqpUWtmpqO/W5vGSOaQIkjAEEqx7xupI+WeeRrNPUN1pJEaaOT6GQhtjpg1cg5wQf9NT/wBzD0HKk4WTkuax5IA49Aeo/Vx73yTt2VDFGZBvfD3WzVprj9MTQM0cY22ekbKmWV/dEjeYyCcD6q5Y89qCaWmWpwtVLUMpeOYu0++WceIGKqh4G9RwOyqeNMnV1svFLWW+qoErJVSKXd7GsTeE52jJ8TjlSwyPn66omnvJGZrbVvnk+PboH5/dYa9ji4vlRBjRQCTetNkzXZ9lGpxCzUoaeX3z74SquBLgsMBDuGThlzgHBPbRTMF8AT1kinxdszJcKpQFIjOAGlPOGc4yTgLxzxl56nxHeayUpLDDM9gYkgdslXPprUXOGIYexUgxj4bbUxdgAOyHsAPwGu/lu/xWxlwnmfg/ZSKesLskUFRO9W0hEcC3YksMHsGc+YI59Dxxqeaypp+rqKkpa+qloVlanqBOwYPIY2cAccbdoz82x5HVQl9igBkp7VTQTLlo5DNU4VyCNxVogGPvHjz9dYlp0t1tjmucng1FUjxU0crY9njb/MmkP67AnnyLAeZOrbHexUM+pzWx9d+yfbjWx2+laeVS7Z2xxL8Urnsij1Orvoe3TUNmhR2Uygs0rL2aRjucj5bmbXG5axaK6iS3VMqPDANmxw6De31Q24KMKewHxD012b/Di5T3XpCiramMLJIZOVGAwDkA/gNafjuhdRNo+WGRsYeRsUzE4BOqp3WQK7VALZ5UuAqjn+3rq21jA9NZQqX6mOOZF9qgppgMHZIoYrxk8Ht6fbrRiY4GjlcBkAURDbhiAPz40x4HpowPTUUSbVW2jqFAZIzn4S+GB5xkD7s51No/ApkZIVjVVXgAjLd/P5Y/iNX5pYSzMFwzdyDryekb6rg/I6wI2g2AsCNgNgKpkqN0e0mB9w4w3c5xj58551HENPNIqpGF3Hgq3lz+QH4jVu8UifEp+3WgBY4AJPy1ogHiugJCr3taH4JWHyIzry+iahjiMq/341fxUmeZDj5DUpUVBhQANVoCvUUj3unrrXa6yt9ief2eF5dinO7aM44z/I6UIYZRJLPWTLPVz48WVRhSB2VR5IMnH2k9yddowD3Gk25dAwPK0llrDbwxyadovFhB/ZXIK/YDj5a747mxutyV+K402VDohNdfdczvVpt4pZZ4qZY6p8LEYT4ZeRjhQccHkjuNds6ctqWew0Ftj+GmgWPPqQOT+OqKy9DxUlUlXdqpa+eP/JQReHHESMFguSS2CRkngdtN4GNXNIHu/CNlrw3Hnx4dEzyfa7A7LOjRo1xTBGjRo1FEarr/ACyQ2ySSJ2RwVwVOO7Afno0aiiXZLhXJk+2Sk+GxBOOMY8sY8/PXu1wrYo5AtU25ZJV3lEyduceWsaNWrTPRO0lJC7nLNGpJ9TjXto0apUjRo0aiiNGjRqKL/9k="/>
          <p:cNvSpPr>
            <a:spLocks noChangeAspect="1" noChangeArrowheads="1"/>
          </p:cNvSpPr>
          <p:nvPr/>
        </p:nvSpPr>
        <p:spPr bwMode="auto">
          <a:xfrm>
            <a:off x="155575" y="-342900"/>
            <a:ext cx="942975" cy="723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1032" name="AutoShape 8" descr="data:image/jpeg;base64,/9j/4AAQSkZJRgABAQAAAQABAAD/2wCEAAkGBwgHBgkIBwgKCgkLDRYPDQwMDRsUFRAWIB0iIiAdHx8kKDQsJCYxJx8fLT0tMTU3Ojo6Iys/RD84QzQ5OjcBCgoKDQwNGg8PGjclHyU3Nzc3Nzc3Nzc3Nzc3Nzc3Nzc3Nzc3Nzc3Nzc3Nzc3Nzc3Nzc3Nzc3Nzc3Nzc3Nzc3N//AABEIAFQAbwMBIgACEQEDEQH/xAAbAAACAgMBAAAAAAAAAAAAAAAABgQFAQIHA//EAD8QAAIBAwMCAwQGCAMJAAAAAAECAwQFEQASIQYxE0FRFCIyYRVCcYGRwSNSYoKhsbLRBzNDFiQmNHKSs9Pw/8QAGgEAAgMBAQAAAAAAAAAAAAAABAUAAQIDBv/EAC0RAAEEAQIEBQIHAAAAAAAAAAEAAgMRBBIhMUFRcQUTFGGRFdEiQnKhscHw/9oADAMBAAIRAxEAPwDuOjWCcDOoYmlyjsQQx4QLggepOfQaiim6iPVlXICggHWhr8ReIY9q4zk/Zn+WkvqzqCqobdNHSELVELGZNnwFsAkH1ydaYwvNNUUvqbr2loGloLcklXcV4kWmTxPB/wCo/CG+ROlS19YVlIiVg9uip5v0m6oiLxMDzklSQv2kjUdqWmtdtMKQvIi+4qKufEckLg57lmJ5+3WtruP0SktNLTf7qm+RPAJYxLz7uMDIGCPdzjt89NWMbC3Tsb47ILMlyI2aoGaj0+y6FaetKKrjT2keEWAKyId0bD1z5f8A3OmJauFlBDcHkHHfXDKeaVjNdIrdLQ0DFjJTyDYx5HvleynJOcd8EnnXW4JwIokVeAoXPl5/kpOg8lkQAcza+SKjc5zQXCj0V0KmI/X/ABGtvGiPZ1/HSxLc5BIdiIE+ruBz/PWEukpYbo0I8wuc/wA9A6wuugpqDoezL+Osgg9tUsE0c67kP2g9xqZSSbJMHs3GtrKn6NGjUUQee+vE01PjBgiwf2Br2OkDrjq2GCX2C3ss0kThZpN2I43PZCRks/7Cgt27d9U40LWJHaW2Bab7m1FS0zz1Jp4k4VpJdqjn1J0ndcdOfSdvqJaP9HUlcllXnIOQ32ggH541Ao+kbnfYTNfqiSOnZCDJWKGcKQQfChOVh4PxNufnBGo8nVNdbZxQWWpgvtMg8OCpmDIxdf8ATBQHx2wDyg4xz663FKYzqVazVkJeoorl1JG0IjhoTA+JJGYSNE64K+4CCAW5B5BA+etblbblRvT0siwfpmkELiTMYbaQTjbu7FiFz5Yzgak9Q19H7e1VBFW2+vilSKfw02vTF8cHORJ3zsAbzI1o8Vdf6qBqa82aoqLe28P4Dq6hgRhwGPfnjA5GmAy4ybLl087H8vfZy1uwioenalXO4R0pjUt8TnbgfeTj79R7rDBFXXqW8e0yrQeAnhJO4AxBHkBQwGSSfx1fL0ZcXaKvudZFViIh4kjBjiQ+R28kn0JPHlqg6qZmk6rd+S9ZT5+9Yf763PLHJI0trYFDZNmMUeJH8qMbbbTzL0bdDz3NPvP9Z1qaKxA89K3SMjzFvk/I66Po0g+rSA1ob8Jn9CicL8x3yueeLaKNfFWO+W4Kcb0FVEEzx3zgaarJfr1a7tNSTyVN1oYoElKyFTUICSCVOBvxt7Hk54JOAfLrrLdMVUa/FLJDGPvlTWbe23qxUH1qN8n7HH99HQT+phc8tAI6Jdk4/o8hkYeSHdV1a13CmulDDWUUyzQSrlXX+I+RB4IPI1L1zeirHsHUkElN/wArdSyVMHYGZV3LIvoxVSD64X00/wBJWw1ce6JufNT3GuIcCiCCFRf4g1tRR2BfZVqGaeqhhdaZwkjRs43hWyMErkA8HngjvpD6X6ksFjjqJZLPXyXinQsc03hxQREnATdgQpgc5AY7Tnccabuv65QKKEYIhrqZnPoWlVR/VpV6rg8WrukfBNRZiqg/sM//ALBpfJnFmUIa2IO/ZCyTVwRGvUvX8k01xmhorNC5VogxEC7fiD8gzMPMHCDzyQV1Fk6mttrqHt3RMEtZWuBDNeJAGkfj4IcjbjHOQBGoOcHIz5TWehirrbUIszU9ZLslhMpMZzGSpZfrYKgDOfL01WUllu8FBPV0dWiT0ZeCo8BP08iK+5iA24F3U7s8ZyM66Nz4XR67ocN+q2C5zixg3pT7ba55K7waeRXuSZ8eqBLxW8NyVTd8czdyx5OctxhTKAt6yf8AD6SPPamPik5PtcbH9N7312BAJP6wx5616grobZbKG02PMMNdG0gq1JOU7sVbzkbOc98ZPfWOh7dLIy16L4VDEjR0iLx4uRhm+ScDHqRnyGgH63Yp8QlfoaDTG83HnY7fCKjx2NPkVqJG5T1R1MNXYVenlSVMAq6HKkE5BB8+Nc66tpJD9PhVwHNNNkjAIAXP8IzpnteLbPV2MoqU8iNUUBLEgKSBJGPmpwR+y2B2OqjqaSngrqhK5HSCupgN6ozAlXO4cA4O1hj79N8OZsga9h2IQ8sJZDoP5f6TCSvPvDI7geWs4JGQCRnGcd9Jw6kpYuPp4IMhsS7M8HPmg88awOpKQEbOpKXC4ALNFk4GB5ceuuJ8LkJ4j5TBvjULRRB+CrfqtWkjtdMEJM1yp8jz2qS5P4IdedpR36tkYxttjoR723jLOeP4aqDd7ZJUxTVV+pJljJZIhPEi5IxztGe2fx162a8mS73KW3UE1c3hwxRGAfo2CgnO84VRub1J47aOhgdjY7muIs+6Wz5DczLa9oNAdEw3uaGC62U1MixL48hDOcDPhsoGfUlgNNnTyZuBb9VCfy0o09tq66o8e9x0qxGB4RRxEyAK+0Hc5AzwmMY8zpk/w3kee1b53aSWLdTs7d3McjIWPzO3P36HaNwiydlG6zsdWtquNXERUGNPaQvZi0ZEgH4qNU1+8N7rZqpTmKqWakyOxEiCRf8Axfx11F0V1KsMqRgg+euXXO2XG00EVpFrq6z2WeNqGaBA6yRJICFY59xtg2EtgeefRdl4jvPjlYLokHsRVpe7HAFM5qoDN/sbSTytiSiWKSRvQxMN/wDSw1bQv9H9Qo3aC5ARt6CdBlT+8gI/cUeeq+Hw6aW62S6rBQtLJJLFA9QGzDNlsg8ZwzODjsR58E+FPJWdR2SkihRoIfDjM1cyZxMuDiL9Yhh8XYYwMnsGzF1tmx38LP78FbpHQTMmHLj2Vg1poqmaSwXOHfTBjV0OGK4TOHQEHPulu36rqPLTExhpacsxSGCJMkn3VRQP4ADSvU3aKqpUWtmpqO/W5vGSOaQIkjAEEqx7xupI+WeeRrNPUN1pJEaaOT6GQhtjpg1cg5wQf9NT/wBzD0HKk4WTkuax5IA49Aeo/Vx73yTt2VDFGZBvfD3WzVprj9MTQM0cY22ekbKmWV/dEjeYyCcD6q5Y89qCaWmWpwtVLUMpeOYu0++WceIGKqh4G9RwOyqeNMnV1svFLWW+qoErJVSKXd7GsTeE52jJ8TjlSwyPn66omnvJGZrbVvnk+PboH5/dYa9ji4vlRBjRQCTetNkzXZ9lGpxCzUoaeX3z74SquBLgsMBDuGThlzgHBPbRTMF8AT1kinxdszJcKpQFIjOAGlPOGc4yTgLxzxl56nxHeayUpLDDM9gYkgdslXPprUXOGIYexUgxj4bbUxdgAOyHsAPwGu/lu/xWxlwnmfg/ZSKesLskUFRO9W0hEcC3YksMHsGc+YI59Dxxqeaypp+rqKkpa+qloVlanqBOwYPIY2cAccbdoz82x5HVQl9igBkp7VTQTLlo5DNU4VyCNxVogGPvHjz9dYlp0t1tjmucng1FUjxU0crY9njb/MmkP67AnnyLAeZOrbHexUM+pzWx9d+yfbjWx2+laeVS7Z2xxL8Urnsij1Orvoe3TUNmhR2Uygs0rL2aRjucj5bmbXG5axaK6iS3VMqPDANmxw6De31Q24KMKewHxD012b/Di5T3XpCiramMLJIZOVGAwDkA/gNafjuhdRNo+WGRsYeRsUzE4BOqp3WQK7VALZ5UuAqjn+3rq21jA9NZQqX6mOOZF9qgppgMHZIoYrxk8Ht6fbrRiY4GjlcBkAURDbhiAPz40x4HpowPTUUSbVW2jqFAZIzn4S+GB5xkD7s51No/ApkZIVjVVXgAjLd/P5Y/iNX5pYSzMFwzdyDryekb6rg/I6wI2g2AsCNgNgKpkqN0e0mB9w4w3c5xj58551HENPNIqpGF3Hgq3lz+QH4jVu8UifEp+3WgBY4AJPy1ogHiugJCr3taH4JWHyIzry+iahjiMq/341fxUmeZDj5DUpUVBhQANVoCvUUj3unrrXa6yt9ief2eF5dinO7aM44z/I6UIYZRJLPWTLPVz48WVRhSB2VR5IMnH2k9yddowD3Gk25dAwPK0llrDbwxyadovFhB/ZXIK/YDj5a747mxutyV+K402VDohNdfdczvVpt4pZZ4qZY6p8LEYT4ZeRjhQccHkjuNds6ctqWew0Ftj+GmgWPPqQOT+OqKy9DxUlUlXdqpa+eP/JQReHHESMFguSS2CRkngdtN4GNXNIHu/CNlrw3Hnx4dEzyfa7A7LOjRo1xTBGjRo1FEarr/ACyQ2ySSJ2RwVwVOO7Afno0aiiXZLhXJk+2Sk+GxBOOMY8sY8/PXu1wrYo5AtU25ZJV3lEyduceWsaNWrTPRO0lJC7nLNGpJ9TjXto0apUjRo0aiiNGjRqKL/9k="/>
          <p:cNvSpPr>
            <a:spLocks noChangeAspect="1" noChangeArrowheads="1"/>
          </p:cNvSpPr>
          <p:nvPr/>
        </p:nvSpPr>
        <p:spPr bwMode="auto">
          <a:xfrm>
            <a:off x="155575" y="-342900"/>
            <a:ext cx="942975" cy="723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1034" name="AutoShape 10" descr="data:image/jpeg;base64,/9j/4AAQSkZJRgABAQAAAQABAAD/2wCEAAkGBwgHBgkIBwgKCgkLDRYPDQwMDRsUFRAWIB0iIiAdHx8kKDQsJCYxJx8fLT0tMTU3Ojo6Iys/RD84QzQ5OjcBCgoKDQwNGg8PGjclHyU3Nzc3Nzc3Nzc3Nzc3Nzc3Nzc3Nzc3Nzc3Nzc3Nzc3Nzc3Nzc3Nzc3Nzc3Nzc3Nzc3N//AABEIAFQAbwMBIgACEQEDEQH/xAAbAAACAgMBAAAAAAAAAAAAAAAABgQFAQIHA//EAD8QAAIBAwMCAwQGCAMJAAAAAAECAwQFEQASIQYxE0FRFCIyYRVCcYGRwSNSYoKhsbLRBzNDFiQmNHKSs9Pw/8QAGgEAAgMBAQAAAAAAAAAAAAAABAUAAQIDBv/EAC0RAAEEAQIEBQIHAAAAAAAAAAEAAgMRBBIhMUFRcQUTFGGRFdEiQnKhscHw/9oADAMBAAIRAxEAPwDuOjWCcDOoYmlyjsQQx4QLggepOfQaiim6iPVlXICggHWhr8ReIY9q4zk/Zn+WkvqzqCqobdNHSELVELGZNnwFsAkH1ydaYwvNNUUvqbr2loGloLcklXcV4kWmTxPB/wCo/CG+ROlS19YVlIiVg9uip5v0m6oiLxMDzklSQv2kjUdqWmtdtMKQvIi+4qKufEckLg57lmJ5+3WtruP0SktNLTf7qm+RPAJYxLz7uMDIGCPdzjt89NWMbC3Tsb47ILMlyI2aoGaj0+y6FaetKKrjT2keEWAKyId0bD1z5f8A3OmJauFlBDcHkHHfXDKeaVjNdIrdLQ0DFjJTyDYx5HvleynJOcd8EnnXW4JwIokVeAoXPl5/kpOg8lkQAcza+SKjc5zQXCj0V0KmI/X/ABGtvGiPZ1/HSxLc5BIdiIE+ruBz/PWEukpYbo0I8wuc/wA9A6wuugpqDoezL+Osgg9tUsE0c67kP2g9xqZSSbJMHs3GtrKn6NGjUUQee+vE01PjBgiwf2Br2OkDrjq2GCX2C3ss0kThZpN2I43PZCRks/7Cgt27d9U40LWJHaW2Bab7m1FS0zz1Jp4k4VpJdqjn1J0ndcdOfSdvqJaP9HUlcllXnIOQ32ggH541Ao+kbnfYTNfqiSOnZCDJWKGcKQQfChOVh4PxNufnBGo8nVNdbZxQWWpgvtMg8OCpmDIxdf8ATBQHx2wDyg4xz663FKYzqVazVkJeoorl1JG0IjhoTA+JJGYSNE64K+4CCAW5B5BA+etblbblRvT0siwfpmkELiTMYbaQTjbu7FiFz5Yzgak9Q19H7e1VBFW2+vilSKfw02vTF8cHORJ3zsAbzI1o8Vdf6qBqa82aoqLe28P4Dq6hgRhwGPfnjA5GmAy4ybLl087H8vfZy1uwioenalXO4R0pjUt8TnbgfeTj79R7rDBFXXqW8e0yrQeAnhJO4AxBHkBQwGSSfx1fL0ZcXaKvudZFViIh4kjBjiQ+R28kn0JPHlqg6qZmk6rd+S9ZT5+9Yf763PLHJI0trYFDZNmMUeJH8qMbbbTzL0bdDz3NPvP9Z1qaKxA89K3SMjzFvk/I66Po0g+rSA1ob8Jn9CicL8x3yueeLaKNfFWO+W4Kcb0FVEEzx3zgaarJfr1a7tNSTyVN1oYoElKyFTUICSCVOBvxt7Hk54JOAfLrrLdMVUa/FLJDGPvlTWbe23qxUH1qN8n7HH99HQT+phc8tAI6Jdk4/o8hkYeSHdV1a13CmulDDWUUyzQSrlXX+I+RB4IPI1L1zeirHsHUkElN/wArdSyVMHYGZV3LIvoxVSD64X00/wBJWw1ce6JufNT3GuIcCiCCFRf4g1tRR2BfZVqGaeqhhdaZwkjRs43hWyMErkA8HngjvpD6X6ksFjjqJZLPXyXinQsc03hxQREnATdgQpgc5AY7Tnccabuv65QKKEYIhrqZnPoWlVR/VpV6rg8WrukfBNRZiqg/sM//ALBpfJnFmUIa2IO/ZCyTVwRGvUvX8k01xmhorNC5VogxEC7fiD8gzMPMHCDzyQV1Fk6mttrqHt3RMEtZWuBDNeJAGkfj4IcjbjHOQBGoOcHIz5TWehirrbUIszU9ZLslhMpMZzGSpZfrYKgDOfL01WUllu8FBPV0dWiT0ZeCo8BP08iK+5iA24F3U7s8ZyM66Nz4XR67ocN+q2C5zixg3pT7ba55K7waeRXuSZ8eqBLxW8NyVTd8czdyx5OctxhTKAt6yf8AD6SPPamPik5PtcbH9N7312BAJP6wx5616grobZbKG02PMMNdG0gq1JOU7sVbzkbOc98ZPfWOh7dLIy16L4VDEjR0iLx4uRhm+ScDHqRnyGgH63Yp8QlfoaDTG83HnY7fCKjx2NPkVqJG5T1R1MNXYVenlSVMAq6HKkE5BB8+Nc66tpJD9PhVwHNNNkjAIAXP8IzpnteLbPV2MoqU8iNUUBLEgKSBJGPmpwR+y2B2OqjqaSngrqhK5HSCupgN6ozAlXO4cA4O1hj79N8OZsga9h2IQ8sJZDoP5f6TCSvPvDI7geWs4JGQCRnGcd9Jw6kpYuPp4IMhsS7M8HPmg88awOpKQEbOpKXC4ALNFk4GB5ceuuJ8LkJ4j5TBvjULRRB+CrfqtWkjtdMEJM1yp8jz2qS5P4IdedpR36tkYxttjoR723jLOeP4aqDd7ZJUxTVV+pJljJZIhPEi5IxztGe2fx162a8mS73KW3UE1c3hwxRGAfo2CgnO84VRub1J47aOhgdjY7muIs+6Wz5DczLa9oNAdEw3uaGC62U1MixL48hDOcDPhsoGfUlgNNnTyZuBb9VCfy0o09tq66o8e9x0qxGB4RRxEyAK+0Hc5AzwmMY8zpk/w3kee1b53aSWLdTs7d3McjIWPzO3P36HaNwiydlG6zsdWtquNXERUGNPaQvZi0ZEgH4qNU1+8N7rZqpTmKqWakyOxEiCRf8Axfx11F0V1KsMqRgg+euXXO2XG00EVpFrq6z2WeNqGaBA6yRJICFY59xtg2EtgeefRdl4jvPjlYLokHsRVpe7HAFM5qoDN/sbSTytiSiWKSRvQxMN/wDSw1bQv9H9Qo3aC5ARt6CdBlT+8gI/cUeeq+Hw6aW62S6rBQtLJJLFA9QGzDNlsg8ZwzODjsR58E+FPJWdR2SkihRoIfDjM1cyZxMuDiL9Yhh8XYYwMnsGzF1tmx38LP78FbpHQTMmHLj2Vg1poqmaSwXOHfTBjV0OGK4TOHQEHPulu36rqPLTExhpacsxSGCJMkn3VRQP4ADSvU3aKqpUWtmpqO/W5vGSOaQIkjAEEqx7xupI+WeeRrNPUN1pJEaaOT6GQhtjpg1cg5wQf9NT/wBzD0HKk4WTkuax5IA49Aeo/Vx73yTt2VDFGZBvfD3WzVprj9MTQM0cY22ekbKmWV/dEjeYyCcD6q5Y89qCaWmWpwtVLUMpeOYu0++WceIGKqh4G9RwOyqeNMnV1svFLWW+qoErJVSKXd7GsTeE52jJ8TjlSwyPn66omnvJGZrbVvnk+PboH5/dYa9ji4vlRBjRQCTetNkzXZ9lGpxCzUoaeX3z74SquBLgsMBDuGThlzgHBPbRTMF8AT1kinxdszJcKpQFIjOAGlPOGc4yTgLxzxl56nxHeayUpLDDM9gYkgdslXPprUXOGIYexUgxj4bbUxdgAOyHsAPwGu/lu/xWxlwnmfg/ZSKesLskUFRO9W0hEcC3YksMHsGc+YI59Dxxqeaypp+rqKkpa+qloVlanqBOwYPIY2cAccbdoz82x5HVQl9igBkp7VTQTLlo5DNU4VyCNxVogGPvHjz9dYlp0t1tjmucng1FUjxU0crY9njb/MmkP67AnnyLAeZOrbHexUM+pzWx9d+yfbjWx2+laeVS7Z2xxL8Urnsij1Orvoe3TUNmhR2Uygs0rL2aRjucj5bmbXG5axaK6iS3VMqPDANmxw6De31Q24KMKewHxD012b/Di5T3XpCiramMLJIZOVGAwDkA/gNafjuhdRNo+WGRsYeRsUzE4BOqp3WQK7VALZ5UuAqjn+3rq21jA9NZQqX6mOOZF9qgppgMHZIoYrxk8Ht6fbrRiY4GjlcBkAURDbhiAPz40x4HpowPTUUSbVW2jqFAZIzn4S+GB5xkD7s51No/ApkZIVjVVXgAjLd/P5Y/iNX5pYSzMFwzdyDryekb6rg/I6wI2g2AsCNgNgKpkqN0e0mB9w4w3c5xj58551HENPNIqpGF3Hgq3lz+QH4jVu8UifEp+3WgBY4AJPy1ogHiugJCr3taH4JWHyIzry+iahjiMq/341fxUmeZDj5DUpUVBhQANVoCvUUj3unrrXa6yt9ief2eF5dinO7aM44z/I6UIYZRJLPWTLPVz48WVRhSB2VR5IMnH2k9yddowD3Gk25dAwPK0llrDbwxyadovFhB/ZXIK/YDj5a747mxutyV+K402VDohNdfdczvVpt4pZZ4qZY6p8LEYT4ZeRjhQccHkjuNds6ctqWew0Ftj+GmgWPPqQOT+OqKy9DxUlUlXdqpa+eP/JQReHHESMFguSS2CRkngdtN4GNXNIHu/CNlrw3Hnx4dEzyfa7A7LOjRo1xTBGjRo1FEarr/ACyQ2ySSJ2RwVwVOO7Afno0aiiXZLhXJk+2Sk+GxBOOMY8sY8/PXu1wrYo5AtU25ZJV3lEyduceWsaNWrTPRO0lJC7nLNGpJ9TjXto0apUjRo0aiiNGjRqKL/9k="/>
          <p:cNvSpPr>
            <a:spLocks noChangeAspect="1" noChangeArrowheads="1"/>
          </p:cNvSpPr>
          <p:nvPr/>
        </p:nvSpPr>
        <p:spPr bwMode="auto">
          <a:xfrm>
            <a:off x="155575" y="-342900"/>
            <a:ext cx="942975" cy="723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solidFill>
                <a:prstClr val="black"/>
              </a:solidFill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068826"/>
              </p:ext>
            </p:extLst>
          </p:nvPr>
        </p:nvGraphicFramePr>
        <p:xfrm>
          <a:off x="503549" y="836712"/>
          <a:ext cx="8136903" cy="180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816423"/>
                <a:gridCol w="1440160"/>
                <a:gridCol w="1440160"/>
                <a:gridCol w="1080120"/>
              </a:tblGrid>
              <a:tr h="216024">
                <a:tc gridSpan="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APERTURA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3889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N°</a:t>
                      </a: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Actividad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Tipo de evaluación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Evidencia / Instrumento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Ponderación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0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algn="ctr" defTabSz="914400" rtl="0" eaLnBrk="1" latinLnBrk="0" hangingPunct="1"/>
                      <a:endParaRPr lang="es-MX" sz="10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0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algn="ctr" defTabSz="914400" rtl="0" eaLnBrk="1" latinLnBrk="0" hangingPunct="1"/>
                      <a:endParaRPr lang="es-MX" sz="10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05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AutoShape 6" descr="data:image/jpeg;base64,/9j/4AAQSkZJRgABAQAAAQABAAD/2wCEAAkGBwgHBgkIBwgKCgkLDRYPDQwMDRsUFRAWIB0iIiAdHx8kKDQsJCYxJx8fLT0tMTU3Ojo6Iys/RD84QzQ5OjcBCgoKDQwNGg8PGjclHyU3Nzc3Nzc3Nzc3Nzc3Nzc3Nzc3Nzc3Nzc3Nzc3Nzc3Nzc3Nzc3Nzc3Nzc3Nzc3Nzc3N//AABEIAFQAbwMBIgACEQEDEQH/xAAbAAACAgMBAAAAAAAAAAAAAAAABgQFAQIHA//EAD8QAAIBAwMCAwQGCAMJAAAAAAECAwQFEQASIQYxE0FRFCIyYRVCcYGRwSNSYoKhsbLRBzNDFiQmNHKSs9Pw/8QAGgEAAgMBAQAAAAAAAAAAAAAABAUAAQIDBv/EAC0RAAEEAQIEBQIHAAAAAAAAAAEAAgMRBBIhMUFRcQUTFGGRFdEiQnKhscHw/9oADAMBAAIRAxEAPwDuOjWCcDOoYmlyjsQQx4QLggepOfQaiim6iPVlXICggHWhr8ReIY9q4zk/Zn+WkvqzqCqobdNHSELVELGZNnwFsAkH1ydaYwvNNUUvqbr2loGloLcklXcV4kWmTxPB/wCo/CG+ROlS19YVlIiVg9uip5v0m6oiLxMDzklSQv2kjUdqWmtdtMKQvIi+4qKufEckLg57lmJ5+3WtruP0SktNLTf7qm+RPAJYxLz7uMDIGCPdzjt89NWMbC3Tsb47ILMlyI2aoGaj0+y6FaetKKrjT2keEWAKyId0bD1z5f8A3OmJauFlBDcHkHHfXDKeaVjNdIrdLQ0DFjJTyDYx5HvleynJOcd8EnnXW4JwIokVeAoXPl5/kpOg8lkQAcza+SKjc5zQXCj0V0KmI/X/ABGtvGiPZ1/HSxLc5BIdiIE+ruBz/PWEukpYbo0I8wuc/wA9A6wuugpqDoezL+Osgg9tUsE0c67kP2g9xqZSSbJMHs3GtrKn6NGjUUQee+vE01PjBgiwf2Br2OkDrjq2GCX2C3ss0kThZpN2I43PZCRks/7Cgt27d9U40LWJHaW2Bab7m1FS0zz1Jp4k4VpJdqjn1J0ndcdOfSdvqJaP9HUlcllXnIOQ32ggH541Ao+kbnfYTNfqiSOnZCDJWKGcKQQfChOVh4PxNufnBGo8nVNdbZxQWWpgvtMg8OCpmDIxdf8ATBQHx2wDyg4xz663FKYzqVazVkJeoorl1JG0IjhoTA+JJGYSNE64K+4CCAW5B5BA+etblbblRvT0siwfpmkELiTMYbaQTjbu7FiFz5Yzgak9Q19H7e1VBFW2+vilSKfw02vTF8cHORJ3zsAbzI1o8Vdf6qBqa82aoqLe28P4Dq6hgRhwGPfnjA5GmAy4ybLl087H8vfZy1uwioenalXO4R0pjUt8TnbgfeTj79R7rDBFXXqW8e0yrQeAnhJO4AxBHkBQwGSSfx1fL0ZcXaKvudZFViIh4kjBjiQ+R28kn0JPHlqg6qZmk6rd+S9ZT5+9Yf763PLHJI0trYFDZNmMUeJH8qMbbbTzL0bdDz3NPvP9Z1qaKxA89K3SMjzFvk/I66Po0g+rSA1ob8Jn9CicL8x3yueeLaKNfFWO+W4Kcb0FVEEzx3zgaarJfr1a7tNSTyVN1oYoElKyFTUICSCVOBvxt7Hk54JOAfLrrLdMVUa/FLJDGPvlTWbe23qxUH1qN8n7HH99HQT+phc8tAI6Jdk4/o8hkYeSHdV1a13CmulDDWUUyzQSrlXX+I+RB4IPI1L1zeirHsHUkElN/wArdSyVMHYGZV3LIvoxVSD64X00/wBJWw1ce6JufNT3GuIcCiCCFRf4g1tRR2BfZVqGaeqhhdaZwkjRs43hWyMErkA8HngjvpD6X6ksFjjqJZLPXyXinQsc03hxQREnATdgQpgc5AY7Tnccabuv65QKKEYIhrqZnPoWlVR/VpV6rg8WrukfBNRZiqg/sM//ALBpfJnFmUIa2IO/ZCyTVwRGvUvX8k01xmhorNC5VogxEC7fiD8gzMPMHCDzyQV1Fk6mttrqHt3RMEtZWuBDNeJAGkfj4IcjbjHOQBGoOcHIz5TWehirrbUIszU9ZLslhMpMZzGSpZfrYKgDOfL01WUllu8FBPV0dWiT0ZeCo8BP08iK+5iA24F3U7s8ZyM66Nz4XR67ocN+q2C5zixg3pT7ba55K7waeRXuSZ8eqBLxW8NyVTd8czdyx5OctxhTKAt6yf8AD6SPPamPik5PtcbH9N7312BAJP6wx5616grobZbKG02PMMNdG0gq1JOU7sVbzkbOc98ZPfWOh7dLIy16L4VDEjR0iLx4uRhm+ScDHqRnyGgH63Yp8QlfoaDTG83HnY7fCKjx2NPkVqJG5T1R1MNXYVenlSVMAq6HKkE5BB8+Nc66tpJD9PhVwHNNNkjAIAXP8IzpnteLbPV2MoqU8iNUUBLEgKSBJGPmpwR+y2B2OqjqaSngrqhK5HSCupgN6ozAlXO4cA4O1hj79N8OZsga9h2IQ8sJZDoP5f6TCSvPvDI7geWs4JGQCRnGcd9Jw6kpYuPp4IMhsS7M8HPmg88awOpKQEbOpKXC4ALNFk4GB5ceuuJ8LkJ4j5TBvjULRRB+CrfqtWkjtdMEJM1yp8jz2qS5P4IdedpR36tkYxttjoR723jLOeP4aqDd7ZJUxTVV+pJljJZIhPEi5IxztGe2fx162a8mS73KW3UE1c3hwxRGAfo2CgnO84VRub1J47aOhgdjY7muIs+6Wz5DczLa9oNAdEw3uaGC62U1MixL48hDOcDPhsoGfUlgNNnTyZuBb9VCfy0o09tq66o8e9x0qxGB4RRxEyAK+0Hc5AzwmMY8zpk/w3kee1b53aSWLdTs7d3McjIWPzO3P36HaNwiydlG6zsdWtquNXERUGNPaQvZi0ZEgH4qNU1+8N7rZqpTmKqWakyOxEiCRf8Axfx11F0V1KsMqRgg+euXXO2XG00EVpFrq6z2WeNqGaBA6yRJICFY59xtg2EtgeefRdl4jvPjlYLokHsRVpe7HAFM5qoDN/sbSTytiSiWKSRvQxMN/wDSw1bQv9H9Qo3aC5ARt6CdBlT+8gI/cUeeq+Hw6aW62S6rBQtLJJLFA9QGzDNlsg8ZwzODjsR58E+FPJWdR2SkihRoIfDjM1cyZxMuDiL9Yhh8XYYwMnsGzF1tmx38LP78FbpHQTMmHLj2Vg1poqmaSwXOHfTBjV0OGK4TOHQEHPulu36rqPLTExhpacsxSGCJMkn3VRQP4ADSvU3aKqpUWtmpqO/W5vGSOaQIkjAEEqx7xupI+WeeRrNPUN1pJEaaOT6GQhtjpg1cg5wQf9NT/wBzD0HKk4WTkuax5IA49Aeo/Vx73yTt2VDFGZBvfD3WzVprj9MTQM0cY22ekbKmWV/dEjeYyCcD6q5Y89qCaWmWpwtVLUMpeOYu0++WceIGKqh4G9RwOyqeNMnV1svFLWW+qoErJVSKXd7GsTeE52jJ8TjlSwyPn66omnvJGZrbVvnk+PboH5/dYa9ji4vlRBjRQCTetNkzXZ9lGpxCzUoaeX3z74SquBLgsMBDuGThlzgHBPbRTMF8AT1kinxdszJcKpQFIjOAGlPOGc4yTgLxzxl56nxHeayUpLDDM9gYkgdslXPprUXOGIYexUgxj4bbUxdgAOyHsAPwGu/lu/xWxlwnmfg/ZSKesLskUFRO9W0hEcC3YksMHsGc+YI59Dxxqeaypp+rqKkpa+qloVlanqBOwYPIY2cAccbdoz82x5HVQl9igBkp7VTQTLlo5DNU4VyCNxVogGPvHjz9dYlp0t1tjmucng1FUjxU0crY9njb/MmkP67AnnyLAeZOrbHexUM+pzWx9d+yfbjWx2+laeVS7Z2xxL8Urnsij1Orvoe3TUNmhR2Uygs0rL2aRjucj5bmbXG5axaK6iS3VMqPDANmxw6De31Q24KMKewHxD012b/Di5T3XpCiramMLJIZOVGAwDkA/gNafjuhdRNo+WGRsYeRsUzE4BOqp3WQK7VALZ5UuAqjn+3rq21jA9NZQqX6mOOZF9qgppgMHZIoYrxk8Ht6fbrRiY4GjlcBkAURDbhiAPz40x4HpowPTUUSbVW2jqFAZIzn4S+GB5xkD7s51No/ApkZIVjVVXgAjLd/P5Y/iNX5pYSzMFwzdyDryekb6rg/I6wI2g2AsCNgNgKpkqN0e0mB9w4w3c5xj58551HENPNIqpGF3Hgq3lz+QH4jVu8UifEp+3WgBY4AJPy1ogHiugJCr3taH4JWHyIzry+iahjiMq/341fxUmeZDj5DUpUVBhQANVoCvUUj3unrrXa6yt9ief2eF5dinO7aM44z/I6UIYZRJLPWTLPVz48WVRhSB2VR5IMnH2k9yddowD3Gk25dAwPK0llrDbwxyadovFhB/ZXIK/YDj5a747mxutyV+K402VDohNdfdczvVpt4pZZ4qZY6p8LEYT4ZeRjhQccHkjuNds6ctqWew0Ftj+GmgWPPqQOT+OqKy9DxUlUlXdqpa+eP/JQReHHESMFguSS2CRkngdtN4GNXNIHu/CNlrw3Hnx4dEzyfa7A7LOjRo1xTBGjRo1FEarr/ACyQ2ySSJ2RwVwVOO7Afno0aiiXZLhXJk+2Sk+GxBOOMY8sY8/PXu1wrYo5AtU25ZJV3lEyduceWsaNWrTPRO0lJC7nLNGpJ9TjXto0apUjRo0aiiNGjRqKL/9k="/>
          <p:cNvSpPr>
            <a:spLocks noChangeAspect="1" noChangeArrowheads="1"/>
          </p:cNvSpPr>
          <p:nvPr/>
        </p:nvSpPr>
        <p:spPr bwMode="auto">
          <a:xfrm>
            <a:off x="155575" y="-342900"/>
            <a:ext cx="942975" cy="723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1032" name="AutoShape 8" descr="data:image/jpeg;base64,/9j/4AAQSkZJRgABAQAAAQABAAD/2wCEAAkGBwgHBgkIBwgKCgkLDRYPDQwMDRsUFRAWIB0iIiAdHx8kKDQsJCYxJx8fLT0tMTU3Ojo6Iys/RD84QzQ5OjcBCgoKDQwNGg8PGjclHyU3Nzc3Nzc3Nzc3Nzc3Nzc3Nzc3Nzc3Nzc3Nzc3Nzc3Nzc3Nzc3Nzc3Nzc3Nzc3Nzc3N//AABEIAFQAbwMBIgACEQEDEQH/xAAbAAACAgMBAAAAAAAAAAAAAAAABgQFAQIHA//EAD8QAAIBAwMCAwQGCAMJAAAAAAECAwQFEQASIQYxE0FRFCIyYRVCcYGRwSNSYoKhsbLRBzNDFiQmNHKSs9Pw/8QAGgEAAgMBAQAAAAAAAAAAAAAABAUAAQIDBv/EAC0RAAEEAQIEBQIHAAAAAAAAAAEAAgMRBBIhMUFRcQUTFGGRFdEiQnKhscHw/9oADAMBAAIRAxEAPwDuOjWCcDOoYmlyjsQQx4QLggepOfQaiim6iPVlXICggHWhr8ReIY9q4zk/Zn+WkvqzqCqobdNHSELVELGZNnwFsAkH1ydaYwvNNUUvqbr2loGloLcklXcV4kWmTxPB/wCo/CG+ROlS19YVlIiVg9uip5v0m6oiLxMDzklSQv2kjUdqWmtdtMKQvIi+4qKufEckLg57lmJ5+3WtruP0SktNLTf7qm+RPAJYxLz7uMDIGCPdzjt89NWMbC3Tsb47ILMlyI2aoGaj0+y6FaetKKrjT2keEWAKyId0bD1z5f8A3OmJauFlBDcHkHHfXDKeaVjNdIrdLQ0DFjJTyDYx5HvleynJOcd8EnnXW4JwIokVeAoXPl5/kpOg8lkQAcza+SKjc5zQXCj0V0KmI/X/ABGtvGiPZ1/HSxLc5BIdiIE+ruBz/PWEukpYbo0I8wuc/wA9A6wuugpqDoezL+Osgg9tUsE0c67kP2g9xqZSSbJMHs3GtrKn6NGjUUQee+vE01PjBgiwf2Br2OkDrjq2GCX2C3ss0kThZpN2I43PZCRks/7Cgt27d9U40LWJHaW2Bab7m1FS0zz1Jp4k4VpJdqjn1J0ndcdOfSdvqJaP9HUlcllXnIOQ32ggH541Ao+kbnfYTNfqiSOnZCDJWKGcKQQfChOVh4PxNufnBGo8nVNdbZxQWWpgvtMg8OCpmDIxdf8ATBQHx2wDyg4xz663FKYzqVazVkJeoorl1JG0IjhoTA+JJGYSNE64K+4CCAW5B5BA+etblbblRvT0siwfpmkELiTMYbaQTjbu7FiFz5Yzgak9Q19H7e1VBFW2+vilSKfw02vTF8cHORJ3zsAbzI1o8Vdf6qBqa82aoqLe28P4Dq6hgRhwGPfnjA5GmAy4ybLl087H8vfZy1uwioenalXO4R0pjUt8TnbgfeTj79R7rDBFXXqW8e0yrQeAnhJO4AxBHkBQwGSSfx1fL0ZcXaKvudZFViIh4kjBjiQ+R28kn0JPHlqg6qZmk6rd+S9ZT5+9Yf763PLHJI0trYFDZNmMUeJH8qMbbbTzL0bdDz3NPvP9Z1qaKxA89K3SMjzFvk/I66Po0g+rSA1ob8Jn9CicL8x3yueeLaKNfFWO+W4Kcb0FVEEzx3zgaarJfr1a7tNSTyVN1oYoElKyFTUICSCVOBvxt7Hk54JOAfLrrLdMVUa/FLJDGPvlTWbe23qxUH1qN8n7HH99HQT+phc8tAI6Jdk4/o8hkYeSHdV1a13CmulDDWUUyzQSrlXX+I+RB4IPI1L1zeirHsHUkElN/wArdSyVMHYGZV3LIvoxVSD64X00/wBJWw1ce6JufNT3GuIcCiCCFRf4g1tRR2BfZVqGaeqhhdaZwkjRs43hWyMErkA8HngjvpD6X6ksFjjqJZLPXyXinQsc03hxQREnATdgQpgc5AY7Tnccabuv65QKKEYIhrqZnPoWlVR/VpV6rg8WrukfBNRZiqg/sM//ALBpfJnFmUIa2IO/ZCyTVwRGvUvX8k01xmhorNC5VogxEC7fiD8gzMPMHCDzyQV1Fk6mttrqHt3RMEtZWuBDNeJAGkfj4IcjbjHOQBGoOcHIz5TWehirrbUIszU9ZLslhMpMZzGSpZfrYKgDOfL01WUllu8FBPV0dWiT0ZeCo8BP08iK+5iA24F3U7s8ZyM66Nz4XR67ocN+q2C5zixg3pT7ba55K7waeRXuSZ8eqBLxW8NyVTd8czdyx5OctxhTKAt6yf8AD6SPPamPik5PtcbH9N7312BAJP6wx5616grobZbKG02PMMNdG0gq1JOU7sVbzkbOc98ZPfWOh7dLIy16L4VDEjR0iLx4uRhm+ScDHqRnyGgH63Yp8QlfoaDTG83HnY7fCKjx2NPkVqJG5T1R1MNXYVenlSVMAq6HKkE5BB8+Nc66tpJD9PhVwHNNNkjAIAXP8IzpnteLbPV2MoqU8iNUUBLEgKSBJGPmpwR+y2B2OqjqaSngrqhK5HSCupgN6ozAlXO4cA4O1hj79N8OZsga9h2IQ8sJZDoP5f6TCSvPvDI7geWs4JGQCRnGcd9Jw6kpYuPp4IMhsS7M8HPmg88awOpKQEbOpKXC4ALNFk4GB5ceuuJ8LkJ4j5TBvjULRRB+CrfqtWkjtdMEJM1yp8jz2qS5P4IdedpR36tkYxttjoR723jLOeP4aqDd7ZJUxTVV+pJljJZIhPEi5IxztGe2fx162a8mS73KW3UE1c3hwxRGAfo2CgnO84VRub1J47aOhgdjY7muIs+6Wz5DczLa9oNAdEw3uaGC62U1MixL48hDOcDPhsoGfUlgNNnTyZuBb9VCfy0o09tq66o8e9x0qxGB4RRxEyAK+0Hc5AzwmMY8zpk/w3kee1b53aSWLdTs7d3McjIWPzO3P36HaNwiydlG6zsdWtquNXERUGNPaQvZi0ZEgH4qNU1+8N7rZqpTmKqWakyOxEiCRf8Axfx11F0V1KsMqRgg+euXXO2XG00EVpFrq6z2WeNqGaBA6yRJICFY59xtg2EtgeefRdl4jvPjlYLokHsRVpe7HAFM5qoDN/sbSTytiSiWKSRvQxMN/wDSw1bQv9H9Qo3aC5ARt6CdBlT+8gI/cUeeq+Hw6aW62S6rBQtLJJLFA9QGzDNlsg8ZwzODjsR58E+FPJWdR2SkihRoIfDjM1cyZxMuDiL9Yhh8XYYwMnsGzF1tmx38LP78FbpHQTMmHLj2Vg1poqmaSwXOHfTBjV0OGK4TOHQEHPulu36rqPLTExhpacsxSGCJMkn3VRQP4ADSvU3aKqpUWtmpqO/W5vGSOaQIkjAEEqx7xupI+WeeRrNPUN1pJEaaOT6GQhtjpg1cg5wQf9NT/wBzD0HKk4WTkuax5IA49Aeo/Vx73yTt2VDFGZBvfD3WzVprj9MTQM0cY22ekbKmWV/dEjeYyCcD6q5Y89qCaWmWpwtVLUMpeOYu0++WceIGKqh4G9RwOyqeNMnV1svFLWW+qoErJVSKXd7GsTeE52jJ8TjlSwyPn66omnvJGZrbVvnk+PboH5/dYa9ji4vlRBjRQCTetNkzXZ9lGpxCzUoaeX3z74SquBLgsMBDuGThlzgHBPbRTMF8AT1kinxdszJcKpQFIjOAGlPOGc4yTgLxzxl56nxHeayUpLDDM9gYkgdslXPprUXOGIYexUgxj4bbUxdgAOyHsAPwGu/lu/xWxlwnmfg/ZSKesLskUFRO9W0hEcC3YksMHsGc+YI59Dxxqeaypp+rqKkpa+qloVlanqBOwYPIY2cAccbdoz82x5HVQl9igBkp7VTQTLlo5DNU4VyCNxVogGPvHjz9dYlp0t1tjmucng1FUjxU0crY9njb/MmkP67AnnyLAeZOrbHexUM+pzWx9d+yfbjWx2+laeVS7Z2xxL8Urnsij1Orvoe3TUNmhR2Uygs0rL2aRjucj5bmbXG5axaK6iS3VMqPDANmxw6De31Q24KMKewHxD012b/Di5T3XpCiramMLJIZOVGAwDkA/gNafjuhdRNo+WGRsYeRsUzE4BOqp3WQK7VALZ5UuAqjn+3rq21jA9NZQqX6mOOZF9qgppgMHZIoYrxk8Ht6fbrRiY4GjlcBkAURDbhiAPz40x4HpowPTUUSbVW2jqFAZIzn4S+GB5xkD7s51No/ApkZIVjVVXgAjLd/P5Y/iNX5pYSzMFwzdyDryekb6rg/I6wI2g2AsCNgNgKpkqN0e0mB9w4w3c5xj58551HENPNIqpGF3Hgq3lz+QH4jVu8UifEp+3WgBY4AJPy1ogHiugJCr3taH4JWHyIzry+iahjiMq/341fxUmeZDj5DUpUVBhQANVoCvUUj3unrrXa6yt9ief2eF5dinO7aM44z/I6UIYZRJLPWTLPVz48WVRhSB2VR5IMnH2k9yddowD3Gk25dAwPK0llrDbwxyadovFhB/ZXIK/YDj5a747mxutyV+K402VDohNdfdczvVpt4pZZ4qZY6p8LEYT4ZeRjhQccHkjuNds6ctqWew0Ftj+GmgWPPqQOT+OqKy9DxUlUlXdqpa+eP/JQReHHESMFguSS2CRkngdtN4GNXNIHu/CNlrw3Hnx4dEzyfa7A7LOjRo1xTBGjRo1FEarr/ACyQ2ySSJ2RwVwVOO7Afno0aiiXZLhXJk+2Sk+GxBOOMY8sY8/PXu1wrYo5AtU25ZJV3lEyduceWsaNWrTPRO0lJC7nLNGpJ9TjXto0apUjRo0aiiNGjRqKL/9k="/>
          <p:cNvSpPr>
            <a:spLocks noChangeAspect="1" noChangeArrowheads="1"/>
          </p:cNvSpPr>
          <p:nvPr/>
        </p:nvSpPr>
        <p:spPr bwMode="auto">
          <a:xfrm>
            <a:off x="155575" y="-342900"/>
            <a:ext cx="942975" cy="723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1034" name="AutoShape 10" descr="data:image/jpeg;base64,/9j/4AAQSkZJRgABAQAAAQABAAD/2wCEAAkGBwgHBgkIBwgKCgkLDRYPDQwMDRsUFRAWIB0iIiAdHx8kKDQsJCYxJx8fLT0tMTU3Ojo6Iys/RD84QzQ5OjcBCgoKDQwNGg8PGjclHyU3Nzc3Nzc3Nzc3Nzc3Nzc3Nzc3Nzc3Nzc3Nzc3Nzc3Nzc3Nzc3Nzc3Nzc3Nzc3Nzc3N//AABEIAFQAbwMBIgACEQEDEQH/xAAbAAACAgMBAAAAAAAAAAAAAAAABgQFAQIHA//EAD8QAAIBAwMCAwQGCAMJAAAAAAECAwQFEQASIQYxE0FRFCIyYRVCcYGRwSNSYoKhsbLRBzNDFiQmNHKSs9Pw/8QAGgEAAgMBAQAAAAAAAAAAAAAABAUAAQIDBv/EAC0RAAEEAQIEBQIHAAAAAAAAAAEAAgMRBBIhMUFRcQUTFGGRFdEiQnKhscHw/9oADAMBAAIRAxEAPwDuOjWCcDOoYmlyjsQQx4QLggepOfQaiim6iPVlXICggHWhr8ReIY9q4zk/Zn+WkvqzqCqobdNHSELVELGZNnwFsAkH1ydaYwvNNUUvqbr2loGloLcklXcV4kWmTxPB/wCo/CG+ROlS19YVlIiVg9uip5v0m6oiLxMDzklSQv2kjUdqWmtdtMKQvIi+4qKufEckLg57lmJ5+3WtruP0SktNLTf7qm+RPAJYxLz7uMDIGCPdzjt89NWMbC3Tsb47ILMlyI2aoGaj0+y6FaetKKrjT2keEWAKyId0bD1z5f8A3OmJauFlBDcHkHHfXDKeaVjNdIrdLQ0DFjJTyDYx5HvleynJOcd8EnnXW4JwIokVeAoXPl5/kpOg8lkQAcza+SKjc5zQXCj0V0KmI/X/ABGtvGiPZ1/HSxLc5BIdiIE+ruBz/PWEukpYbo0I8wuc/wA9A6wuugpqDoezL+Osgg9tUsE0c67kP2g9xqZSSbJMHs3GtrKn6NGjUUQee+vE01PjBgiwf2Br2OkDrjq2GCX2C3ss0kThZpN2I43PZCRks/7Cgt27d9U40LWJHaW2Bab7m1FS0zz1Jp4k4VpJdqjn1J0ndcdOfSdvqJaP9HUlcllXnIOQ32ggH541Ao+kbnfYTNfqiSOnZCDJWKGcKQQfChOVh4PxNufnBGo8nVNdbZxQWWpgvtMg8OCpmDIxdf8ATBQHx2wDyg4xz663FKYzqVazVkJeoorl1JG0IjhoTA+JJGYSNE64K+4CCAW5B5BA+etblbblRvT0siwfpmkELiTMYbaQTjbu7FiFz5Yzgak9Q19H7e1VBFW2+vilSKfw02vTF8cHORJ3zsAbzI1o8Vdf6qBqa82aoqLe28P4Dq6hgRhwGPfnjA5GmAy4ybLl087H8vfZy1uwioenalXO4R0pjUt8TnbgfeTj79R7rDBFXXqW8e0yrQeAnhJO4AxBHkBQwGSSfx1fL0ZcXaKvudZFViIh4kjBjiQ+R28kn0JPHlqg6qZmk6rd+S9ZT5+9Yf763PLHJI0trYFDZNmMUeJH8qMbbbTzL0bdDz3NPvP9Z1qaKxA89K3SMjzFvk/I66Po0g+rSA1ob8Jn9CicL8x3yueeLaKNfFWO+W4Kcb0FVEEzx3zgaarJfr1a7tNSTyVN1oYoElKyFTUICSCVOBvxt7Hk54JOAfLrrLdMVUa/FLJDGPvlTWbe23qxUH1qN8n7HH99HQT+phc8tAI6Jdk4/o8hkYeSHdV1a13CmulDDWUUyzQSrlXX+I+RB4IPI1L1zeirHsHUkElN/wArdSyVMHYGZV3LIvoxVSD64X00/wBJWw1ce6JufNT3GuIcCiCCFRf4g1tRR2BfZVqGaeqhhdaZwkjRs43hWyMErkA8HngjvpD6X6ksFjjqJZLPXyXinQsc03hxQREnATdgQpgc5AY7Tnccabuv65QKKEYIhrqZnPoWlVR/VpV6rg8WrukfBNRZiqg/sM//ALBpfJnFmUIa2IO/ZCyTVwRGvUvX8k01xmhorNC5VogxEC7fiD8gzMPMHCDzyQV1Fk6mttrqHt3RMEtZWuBDNeJAGkfj4IcjbjHOQBGoOcHIz5TWehirrbUIszU9ZLslhMpMZzGSpZfrYKgDOfL01WUllu8FBPV0dWiT0ZeCo8BP08iK+5iA24F3U7s8ZyM66Nz4XR67ocN+q2C5zixg3pT7ba55K7waeRXuSZ8eqBLxW8NyVTd8czdyx5OctxhTKAt6yf8AD6SPPamPik5PtcbH9N7312BAJP6wx5616grobZbKG02PMMNdG0gq1JOU7sVbzkbOc98ZPfWOh7dLIy16L4VDEjR0iLx4uRhm+ScDHqRnyGgH63Yp8QlfoaDTG83HnY7fCKjx2NPkVqJG5T1R1MNXYVenlSVMAq6HKkE5BB8+Nc66tpJD9PhVwHNNNkjAIAXP8IzpnteLbPV2MoqU8iNUUBLEgKSBJGPmpwR+y2B2OqjqaSngrqhK5HSCupgN6ozAlXO4cA4O1hj79N8OZsga9h2IQ8sJZDoP5f6TCSvPvDI7geWs4JGQCRnGcd9Jw6kpYuPp4IMhsS7M8HPmg88awOpKQEbOpKXC4ALNFk4GB5ceuuJ8LkJ4j5TBvjULRRB+CrfqtWkjtdMEJM1yp8jz2qS5P4IdedpR36tkYxttjoR723jLOeP4aqDd7ZJUxTVV+pJljJZIhPEi5IxztGe2fx162a8mS73KW3UE1c3hwxRGAfo2CgnO84VRub1J47aOhgdjY7muIs+6Wz5DczLa9oNAdEw3uaGC62U1MixL48hDOcDPhsoGfUlgNNnTyZuBb9VCfy0o09tq66o8e9x0qxGB4RRxEyAK+0Hc5AzwmMY8zpk/w3kee1b53aSWLdTs7d3McjIWPzO3P36HaNwiydlG6zsdWtquNXERUGNPaQvZi0ZEgH4qNU1+8N7rZqpTmKqWakyOxEiCRf8Axfx11F0V1KsMqRgg+euXXO2XG00EVpFrq6z2WeNqGaBA6yRJICFY59xtg2EtgeefRdl4jvPjlYLokHsRVpe7HAFM5qoDN/sbSTytiSiWKSRvQxMN/wDSw1bQv9H9Qo3aC5ARt6CdBlT+8gI/cUeeq+Hw6aW62S6rBQtLJJLFA9QGzDNlsg8ZwzODjsR58E+FPJWdR2SkihRoIfDjM1cyZxMuDiL9Yhh8XYYwMnsGzF1tmx38LP78FbpHQTMmHLj2Vg1poqmaSwXOHfTBjV0OGK4TOHQEHPulu36rqPLTExhpacsxSGCJMkn3VRQP4ADSvU3aKqpUWtmpqO/W5vGSOaQIkjAEEqx7xupI+WeeRrNPUN1pJEaaOT6GQhtjpg1cg5wQf9NT/wBzD0HKk4WTkuax5IA49Aeo/Vx73yTt2VDFGZBvfD3WzVprj9MTQM0cY22ekbKmWV/dEjeYyCcD6q5Y89qCaWmWpwtVLUMpeOYu0++WceIGKqh4G9RwOyqeNMnV1svFLWW+qoErJVSKXd7GsTeE52jJ8TjlSwyPn66omnvJGZrbVvnk+PboH5/dYa9ji4vlRBjRQCTetNkzXZ9lGpxCzUoaeX3z74SquBLgsMBDuGThlzgHBPbRTMF8AT1kinxdszJcKpQFIjOAGlPOGc4yTgLxzxl56nxHeayUpLDDM9gYkgdslXPprUXOGIYexUgxj4bbUxdgAOyHsAPwGu/lu/xWxlwnmfg/ZSKesLskUFRO9W0hEcC3YksMHsGc+YI59Dxxqeaypp+rqKkpa+qloVlanqBOwYPIY2cAccbdoz82x5HVQl9igBkp7VTQTLlo5DNU4VyCNxVogGPvHjz9dYlp0t1tjmucng1FUjxU0crY9njb/MmkP67AnnyLAeZOrbHexUM+pzWx9d+yfbjWx2+laeVS7Z2xxL8Urnsij1Orvoe3TUNmhR2Uygs0rL2aRjucj5bmbXG5axaK6iS3VMqPDANmxw6De31Q24KMKewHxD012b/Di5T3XpCiramMLJIZOVGAwDkA/gNafjuhdRNo+WGRsYeRsUzE4BOqp3WQK7VALZ5UuAqjn+3rq21jA9NZQqX6mOOZF9qgppgMHZIoYrxk8Ht6fbrRiY4GjlcBkAURDbhiAPz40x4HpowPTUUSbVW2jqFAZIzn4S+GB5xkD7s51No/ApkZIVjVVXgAjLd/P5Y/iNX5pYSzMFwzdyDryekb6rg/I6wI2g2AsCNgNgKpkqN0e0mB9w4w3c5xj58551HENPNIqpGF3Hgq3lz+QH4jVu8UifEp+3WgBY4AJPy1ogHiugJCr3taH4JWHyIzry+iahjiMq/341fxUmeZDj5DUpUVBhQANVoCvUUj3unrrXa6yt9ief2eF5dinO7aM44z/I6UIYZRJLPWTLPVz48WVRhSB2VR5IMnH2k9yddowD3Gk25dAwPK0llrDbwxyadovFhB/ZXIK/YDj5a747mxutyV+K402VDohNdfdczvVpt4pZZ4qZY6p8LEYT4ZeRjhQccHkjuNds6ctqWew0Ftj+GmgWPPqQOT+OqKy9DxUlUlXdqpa+eP/JQReHHESMFguSS2CRkngdtN4GNXNIHu/CNlrw3Hnx4dEzyfa7A7LOjRo1xTBGjRo1FEarr/ACyQ2ySSJ2RwVwVOO7Afno0aiiXZLhXJk+2Sk+GxBOOMY8sY8/PXu1wrYo5AtU25ZJV3lEyduceWsaNWrTPRO0lJC7nLNGpJ9TjXto0apUjRo0aiiNGjRqKL/9k="/>
          <p:cNvSpPr>
            <a:spLocks noChangeAspect="1" noChangeArrowheads="1"/>
          </p:cNvSpPr>
          <p:nvPr/>
        </p:nvSpPr>
        <p:spPr bwMode="auto">
          <a:xfrm>
            <a:off x="155575" y="-342900"/>
            <a:ext cx="942975" cy="723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solidFill>
                <a:prstClr val="black"/>
              </a:solidFill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096286"/>
              </p:ext>
            </p:extLst>
          </p:nvPr>
        </p:nvGraphicFramePr>
        <p:xfrm>
          <a:off x="503549" y="836712"/>
          <a:ext cx="8136903" cy="217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816423"/>
                <a:gridCol w="1440160"/>
                <a:gridCol w="1440160"/>
                <a:gridCol w="1080120"/>
              </a:tblGrid>
              <a:tr h="216024">
                <a:tc gridSpan="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DESARROLLO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3889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N°</a:t>
                      </a:r>
                      <a:r>
                        <a:rPr lang="es-MX" sz="10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Actividad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Tipo de evaluación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Evidencia / Instrumento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Ponderación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0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algn="ctr" defTabSz="914400" rtl="0" eaLnBrk="1" latinLnBrk="0" hangingPunct="1"/>
                      <a:endParaRPr lang="es-MX" sz="10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0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algn="ctr" defTabSz="914400" rtl="0" eaLnBrk="1" latinLnBrk="0" hangingPunct="1"/>
                      <a:endParaRPr lang="es-MX" sz="10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49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AutoShape 6" descr="data:image/jpeg;base64,/9j/4AAQSkZJRgABAQAAAQABAAD/2wCEAAkGBwgHBgkIBwgKCgkLDRYPDQwMDRsUFRAWIB0iIiAdHx8kKDQsJCYxJx8fLT0tMTU3Ojo6Iys/RD84QzQ5OjcBCgoKDQwNGg8PGjclHyU3Nzc3Nzc3Nzc3Nzc3Nzc3Nzc3Nzc3Nzc3Nzc3Nzc3Nzc3Nzc3Nzc3Nzc3Nzc3Nzc3N//AABEIAFQAbwMBIgACEQEDEQH/xAAbAAACAgMBAAAAAAAAAAAAAAAABgQFAQIHA//EAD8QAAIBAwMCAwQGCAMJAAAAAAECAwQFEQASIQYxE0FRFCIyYRVCcYGRwSNSYoKhsbLRBzNDFiQmNHKSs9Pw/8QAGgEAAgMBAQAAAAAAAAAAAAAABAUAAQIDBv/EAC0RAAEEAQIEBQIHAAAAAAAAAAEAAgMRBBIhMUFRcQUTFGGRFdEiQnKhscHw/9oADAMBAAIRAxEAPwDuOjWCcDOoYmlyjsQQx4QLggepOfQaiim6iPVlXICggHWhr8ReIY9q4zk/Zn+WkvqzqCqobdNHSELVELGZNnwFsAkH1ydaYwvNNUUvqbr2loGloLcklXcV4kWmTxPB/wCo/CG+ROlS19YVlIiVg9uip5v0m6oiLxMDzklSQv2kjUdqWmtdtMKQvIi+4qKufEckLg57lmJ5+3WtruP0SktNLTf7qm+RPAJYxLz7uMDIGCPdzjt89NWMbC3Tsb47ILMlyI2aoGaj0+y6FaetKKrjT2keEWAKyId0bD1z5f8A3OmJauFlBDcHkHHfXDKeaVjNdIrdLQ0DFjJTyDYx5HvleynJOcd8EnnXW4JwIokVeAoXPl5/kpOg8lkQAcza+SKjc5zQXCj0V0KmI/X/ABGtvGiPZ1/HSxLc5BIdiIE+ruBz/PWEukpYbo0I8wuc/wA9A6wuugpqDoezL+Osgg9tUsE0c67kP2g9xqZSSbJMHs3GtrKn6NGjUUQee+vE01PjBgiwf2Br2OkDrjq2GCX2C3ss0kThZpN2I43PZCRks/7Cgt27d9U40LWJHaW2Bab7m1FS0zz1Jp4k4VpJdqjn1J0ndcdOfSdvqJaP9HUlcllXnIOQ32ggH541Ao+kbnfYTNfqiSOnZCDJWKGcKQQfChOVh4PxNufnBGo8nVNdbZxQWWpgvtMg8OCpmDIxdf8ATBQHx2wDyg4xz663FKYzqVazVkJeoorl1JG0IjhoTA+JJGYSNE64K+4CCAW5B5BA+etblbblRvT0siwfpmkELiTMYbaQTjbu7FiFz5Yzgak9Q19H7e1VBFW2+vilSKfw02vTF8cHORJ3zsAbzI1o8Vdf6qBqa82aoqLe28P4Dq6hgRhwGPfnjA5GmAy4ybLl087H8vfZy1uwioenalXO4R0pjUt8TnbgfeTj79R7rDBFXXqW8e0yrQeAnhJO4AxBHkBQwGSSfx1fL0ZcXaKvudZFViIh4kjBjiQ+R28kn0JPHlqg6qZmk6rd+S9ZT5+9Yf763PLHJI0trYFDZNmMUeJH8qMbbbTzL0bdDz3NPvP9Z1qaKxA89K3SMjzFvk/I66Po0g+rSA1ob8Jn9CicL8x3yueeLaKNfFWO+W4Kcb0FVEEzx3zgaarJfr1a7tNSTyVN1oYoElKyFTUICSCVOBvxt7Hk54JOAfLrrLdMVUa/FLJDGPvlTWbe23qxUH1qN8n7HH99HQT+phc8tAI6Jdk4/o8hkYeSHdV1a13CmulDDWUUyzQSrlXX+I+RB4IPI1L1zeirHsHUkElN/wArdSyVMHYGZV3LIvoxVSD64X00/wBJWw1ce6JufNT3GuIcCiCCFRf4g1tRR2BfZVqGaeqhhdaZwkjRs43hWyMErkA8HngjvpD6X6ksFjjqJZLPXyXinQsc03hxQREnATdgQpgc5AY7Tnccabuv65QKKEYIhrqZnPoWlVR/VpV6rg8WrukfBNRZiqg/sM//ALBpfJnFmUIa2IO/ZCyTVwRGvUvX8k01xmhorNC5VogxEC7fiD8gzMPMHCDzyQV1Fk6mttrqHt3RMEtZWuBDNeJAGkfj4IcjbjHOQBGoOcHIz5TWehirrbUIszU9ZLslhMpMZzGSpZfrYKgDOfL01WUllu8FBPV0dWiT0ZeCo8BP08iK+5iA24F3U7s8ZyM66Nz4XR67ocN+q2C5zixg3pT7ba55K7waeRXuSZ8eqBLxW8NyVTd8czdyx5OctxhTKAt6yf8AD6SPPamPik5PtcbH9N7312BAJP6wx5616grobZbKG02PMMNdG0gq1JOU7sVbzkbOc98ZPfWOh7dLIy16L4VDEjR0iLx4uRhm+ScDHqRnyGgH63Yp8QlfoaDTG83HnY7fCKjx2NPkVqJG5T1R1MNXYVenlSVMAq6HKkE5BB8+Nc66tpJD9PhVwHNNNkjAIAXP8IzpnteLbPV2MoqU8iNUUBLEgKSBJGPmpwR+y2B2OqjqaSngrqhK5HSCupgN6ozAlXO4cA4O1hj79N8OZsga9h2IQ8sJZDoP5f6TCSvPvDI7geWs4JGQCRnGcd9Jw6kpYuPp4IMhsS7M8HPmg88awOpKQEbOpKXC4ALNFk4GB5ceuuJ8LkJ4j5TBvjULRRB+CrfqtWkjtdMEJM1yp8jz2qS5P4IdedpR36tkYxttjoR723jLOeP4aqDd7ZJUxTVV+pJljJZIhPEi5IxztGe2fx162a8mS73KW3UE1c3hwxRGAfo2CgnO84VRub1J47aOhgdjY7muIs+6Wz5DczLa9oNAdEw3uaGC62U1MixL48hDOcDPhsoGfUlgNNnTyZuBb9VCfy0o09tq66o8e9x0qxGB4RRxEyAK+0Hc5AzwmMY8zpk/w3kee1b53aSWLdTs7d3McjIWPzO3P36HaNwiydlG6zsdWtquNXERUGNPaQvZi0ZEgH4qNU1+8N7rZqpTmKqWakyOxEiCRf8Axfx11F0V1KsMqRgg+euXXO2XG00EVpFrq6z2WeNqGaBA6yRJICFY59xtg2EtgeefRdl4jvPjlYLokHsRVpe7HAFM5qoDN/sbSTytiSiWKSRvQxMN/wDSw1bQv9H9Qo3aC5ARt6CdBlT+8gI/cUeeq+Hw6aW62S6rBQtLJJLFA9QGzDNlsg8ZwzODjsR58E+FPJWdR2SkihRoIfDjM1cyZxMuDiL9Yhh8XYYwMnsGzF1tmx38LP78FbpHQTMmHLj2Vg1poqmaSwXOHfTBjV0OGK4TOHQEHPulu36rqPLTExhpacsxSGCJMkn3VRQP4ADSvU3aKqpUWtmpqO/W5vGSOaQIkjAEEqx7xupI+WeeRrNPUN1pJEaaOT6GQhtjpg1cg5wQf9NT/wBzD0HKk4WTkuax5IA49Aeo/Vx73yTt2VDFGZBvfD3WzVprj9MTQM0cY22ekbKmWV/dEjeYyCcD6q5Y89qCaWmWpwtVLUMpeOYu0++WceIGKqh4G9RwOyqeNMnV1svFLWW+qoErJVSKXd7GsTeE52jJ8TjlSwyPn66omnvJGZrbVvnk+PboH5/dYa9ji4vlRBjRQCTetNkzXZ9lGpxCzUoaeX3z74SquBLgsMBDuGThlzgHBPbRTMF8AT1kinxdszJcKpQFIjOAGlPOGc4yTgLxzxl56nxHeayUpLDDM9gYkgdslXPprUXOGIYexUgxj4bbUxdgAOyHsAPwGu/lu/xWxlwnmfg/ZSKesLskUFRO9W0hEcC3YksMHsGc+YI59Dxxqeaypp+rqKkpa+qloVlanqBOwYPIY2cAccbdoz82x5HVQl9igBkp7VTQTLlo5DNU4VyCNxVogGPvHjz9dYlp0t1tjmucng1FUjxU0crY9njb/MmkP67AnnyLAeZOrbHexUM+pzWx9d+yfbjWx2+laeVS7Z2xxL8Urnsij1Orvoe3TUNmhR2Uygs0rL2aRjucj5bmbXG5axaK6iS3VMqPDANmxw6De31Q24KMKewHxD012b/Di5T3XpCiramMLJIZOVGAwDkA/gNafjuhdRNo+WGRsYeRsUzE4BOqp3WQK7VALZ5UuAqjn+3rq21jA9NZQqX6mOOZF9qgppgMHZIoYrxk8Ht6fbrRiY4GjlcBkAURDbhiAPz40x4HpowPTUUSbVW2jqFAZIzn4S+GB5xkD7s51No/ApkZIVjVVXgAjLd/P5Y/iNX5pYSzMFwzdyDryekb6rg/I6wI2g2AsCNgNgKpkqN0e0mB9w4w3c5xj58551HENPNIqpGF3Hgq3lz+QH4jVu8UifEp+3WgBY4AJPy1ogHiugJCr3taH4JWHyIzry+iahjiMq/341fxUmeZDj5DUpUVBhQANVoCvUUj3unrrXa6yt9ief2eF5dinO7aM44z/I6UIYZRJLPWTLPVz48WVRhSB2VR5IMnH2k9yddowD3Gk25dAwPK0llrDbwxyadovFhB/ZXIK/YDj5a747mxutyV+K402VDohNdfdczvVpt4pZZ4qZY6p8LEYT4ZeRjhQccHkjuNds6ctqWew0Ftj+GmgWPPqQOT+OqKy9DxUlUlXdqpa+eP/JQReHHESMFguSS2CRkngdtN4GNXNIHu/CNlrw3Hnx4dEzyfa7A7LOjRo1xTBGjRo1FEarr/ACyQ2ySSJ2RwVwVOO7Afno0aiiXZLhXJk+2Sk+GxBOOMY8sY8/PXu1wrYo5AtU25ZJV3lEyduceWsaNWrTPRO0lJC7nLNGpJ9TjXto0apUjRo0aiiNGjRqKL/9k="/>
          <p:cNvSpPr>
            <a:spLocks noChangeAspect="1" noChangeArrowheads="1"/>
          </p:cNvSpPr>
          <p:nvPr/>
        </p:nvSpPr>
        <p:spPr bwMode="auto">
          <a:xfrm>
            <a:off x="155575" y="-342900"/>
            <a:ext cx="942975" cy="723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1032" name="AutoShape 8" descr="data:image/jpeg;base64,/9j/4AAQSkZJRgABAQAAAQABAAD/2wCEAAkGBwgHBgkIBwgKCgkLDRYPDQwMDRsUFRAWIB0iIiAdHx8kKDQsJCYxJx8fLT0tMTU3Ojo6Iys/RD84QzQ5OjcBCgoKDQwNGg8PGjclHyU3Nzc3Nzc3Nzc3Nzc3Nzc3Nzc3Nzc3Nzc3Nzc3Nzc3Nzc3Nzc3Nzc3Nzc3Nzc3Nzc3N//AABEIAFQAbwMBIgACEQEDEQH/xAAbAAACAgMBAAAAAAAAAAAAAAAABgQFAQIHA//EAD8QAAIBAwMCAwQGCAMJAAAAAAECAwQFEQASIQYxE0FRFCIyYRVCcYGRwSNSYoKhsbLRBzNDFiQmNHKSs9Pw/8QAGgEAAgMBAQAAAAAAAAAAAAAABAUAAQIDBv/EAC0RAAEEAQIEBQIHAAAAAAAAAAEAAgMRBBIhMUFRcQUTFGGRFdEiQnKhscHw/9oADAMBAAIRAxEAPwDuOjWCcDOoYmlyjsQQx4QLggepOfQaiim6iPVlXICggHWhr8ReIY9q4zk/Zn+WkvqzqCqobdNHSELVELGZNnwFsAkH1ydaYwvNNUUvqbr2loGloLcklXcV4kWmTxPB/wCo/CG+ROlS19YVlIiVg9uip5v0m6oiLxMDzklSQv2kjUdqWmtdtMKQvIi+4qKufEckLg57lmJ5+3WtruP0SktNLTf7qm+RPAJYxLz7uMDIGCPdzjt89NWMbC3Tsb47ILMlyI2aoGaj0+y6FaetKKrjT2keEWAKyId0bD1z5f8A3OmJauFlBDcHkHHfXDKeaVjNdIrdLQ0DFjJTyDYx5HvleynJOcd8EnnXW4JwIokVeAoXPl5/kpOg8lkQAcza+SKjc5zQXCj0V0KmI/X/ABGtvGiPZ1/HSxLc5BIdiIE+ruBz/PWEukpYbo0I8wuc/wA9A6wuugpqDoezL+Osgg9tUsE0c67kP2g9xqZSSbJMHs3GtrKn6NGjUUQee+vE01PjBgiwf2Br2OkDrjq2GCX2C3ss0kThZpN2I43PZCRks/7Cgt27d9U40LWJHaW2Bab7m1FS0zz1Jp4k4VpJdqjn1J0ndcdOfSdvqJaP9HUlcllXnIOQ32ggH541Ao+kbnfYTNfqiSOnZCDJWKGcKQQfChOVh4PxNufnBGo8nVNdbZxQWWpgvtMg8OCpmDIxdf8ATBQHx2wDyg4xz663FKYzqVazVkJeoorl1JG0IjhoTA+JJGYSNE64K+4CCAW5B5BA+etblbblRvT0siwfpmkELiTMYbaQTjbu7FiFz5Yzgak9Q19H7e1VBFW2+vilSKfw02vTF8cHORJ3zsAbzI1o8Vdf6qBqa82aoqLe28P4Dq6hgRhwGPfnjA5GmAy4ybLl087H8vfZy1uwioenalXO4R0pjUt8TnbgfeTj79R7rDBFXXqW8e0yrQeAnhJO4AxBHkBQwGSSfx1fL0ZcXaKvudZFViIh4kjBjiQ+R28kn0JPHlqg6qZmk6rd+S9ZT5+9Yf763PLHJI0trYFDZNmMUeJH8qMbbbTzL0bdDz3NPvP9Z1qaKxA89K3SMjzFvk/I66Po0g+rSA1ob8Jn9CicL8x3yueeLaKNfFWO+W4Kcb0FVEEzx3zgaarJfr1a7tNSTyVN1oYoElKyFTUICSCVOBvxt7Hk54JOAfLrrLdMVUa/FLJDGPvlTWbe23qxUH1qN8n7HH99HQT+phc8tAI6Jdk4/o8hkYeSHdV1a13CmulDDWUUyzQSrlXX+I+RB4IPI1L1zeirHsHUkElN/wArdSyVMHYGZV3LIvoxVSD64X00/wBJWw1ce6JufNT3GuIcCiCCFRf4g1tRR2BfZVqGaeqhhdaZwkjRs43hWyMErkA8HngjvpD6X6ksFjjqJZLPXyXinQsc03hxQREnATdgQpgc5AY7Tnccabuv65QKKEYIhrqZnPoWlVR/VpV6rg8WrukfBNRZiqg/sM//ALBpfJnFmUIa2IO/ZCyTVwRGvUvX8k01xmhorNC5VogxEC7fiD8gzMPMHCDzyQV1Fk6mttrqHt3RMEtZWuBDNeJAGkfj4IcjbjHOQBGoOcHIz5TWehirrbUIszU9ZLslhMpMZzGSpZfrYKgDOfL01WUllu8FBPV0dWiT0ZeCo8BP08iK+5iA24F3U7s8ZyM66Nz4XR67ocN+q2C5zixg3pT7ba55K7waeRXuSZ8eqBLxW8NyVTd8czdyx5OctxhTKAt6yf8AD6SPPamPik5PtcbH9N7312BAJP6wx5616grobZbKG02PMMNdG0gq1JOU7sVbzkbOc98ZPfWOh7dLIy16L4VDEjR0iLx4uRhm+ScDHqRnyGgH63Yp8QlfoaDTG83HnY7fCKjx2NPkVqJG5T1R1MNXYVenlSVMAq6HKkE5BB8+Nc66tpJD9PhVwHNNNkjAIAXP8IzpnteLbPV2MoqU8iNUUBLEgKSBJGPmpwR+y2B2OqjqaSngrqhK5HSCupgN6ozAlXO4cA4O1hj79N8OZsga9h2IQ8sJZDoP5f6TCSvPvDI7geWs4JGQCRnGcd9Jw6kpYuPp4IMhsS7M8HPmg88awOpKQEbOpKXC4ALNFk4GB5ceuuJ8LkJ4j5TBvjULRRB+CrfqtWkjtdMEJM1yp8jz2qS5P4IdedpR36tkYxttjoR723jLOeP4aqDd7ZJUxTVV+pJljJZIhPEi5IxztGe2fx162a8mS73KW3UE1c3hwxRGAfo2CgnO84VRub1J47aOhgdjY7muIs+6Wz5DczLa9oNAdEw3uaGC62U1MixL48hDOcDPhsoGfUlgNNnTyZuBb9VCfy0o09tq66o8e9x0qxGB4RRxEyAK+0Hc5AzwmMY8zpk/w3kee1b53aSWLdTs7d3McjIWPzO3P36HaNwiydlG6zsdWtquNXERUGNPaQvZi0ZEgH4qNU1+8N7rZqpTmKqWakyOxEiCRf8Axfx11F0V1KsMqRgg+euXXO2XG00EVpFrq6z2WeNqGaBA6yRJICFY59xtg2EtgeefRdl4jvPjlYLokHsRVpe7HAFM5qoDN/sbSTytiSiWKSRvQxMN/wDSw1bQv9H9Qo3aC5ARt6CdBlT+8gI/cUeeq+Hw6aW62S6rBQtLJJLFA9QGzDNlsg8ZwzODjsR58E+FPJWdR2SkihRoIfDjM1cyZxMuDiL9Yhh8XYYwMnsGzF1tmx38LP78FbpHQTMmHLj2Vg1poqmaSwXOHfTBjV0OGK4TOHQEHPulu36rqPLTExhpacsxSGCJMkn3VRQP4ADSvU3aKqpUWtmpqO/W5vGSOaQIkjAEEqx7xupI+WeeRrNPUN1pJEaaOT6GQhtjpg1cg5wQf9NT/wBzD0HKk4WTkuax5IA49Aeo/Vx73yTt2VDFGZBvfD3WzVprj9MTQM0cY22ekbKmWV/dEjeYyCcD6q5Y89qCaWmWpwtVLUMpeOYu0++WceIGKqh4G9RwOyqeNMnV1svFLWW+qoErJVSKXd7GsTeE52jJ8TjlSwyPn66omnvJGZrbVvnk+PboH5/dYa9ji4vlRBjRQCTetNkzXZ9lGpxCzUoaeX3z74SquBLgsMBDuGThlzgHBPbRTMF8AT1kinxdszJcKpQFIjOAGlPOGc4yTgLxzxl56nxHeayUpLDDM9gYkgdslXPprUXOGIYexUgxj4bbUxdgAOyHsAPwGu/lu/xWxlwnmfg/ZSKesLskUFRO9W0hEcC3YksMHsGc+YI59Dxxqeaypp+rqKkpa+qloVlanqBOwYPIY2cAccbdoz82x5HVQl9igBkp7VTQTLlo5DNU4VyCNxVogGPvHjz9dYlp0t1tjmucng1FUjxU0crY9njb/MmkP67AnnyLAeZOrbHexUM+pzWx9d+yfbjWx2+laeVS7Z2xxL8Urnsij1Orvoe3TUNmhR2Uygs0rL2aRjucj5bmbXG5axaK6iS3VMqPDANmxw6De31Q24KMKewHxD012b/Di5T3XpCiramMLJIZOVGAwDkA/gNafjuhdRNo+WGRsYeRsUzE4BOqp3WQK7VALZ5UuAqjn+3rq21jA9NZQqX6mOOZF9qgppgMHZIoYrxk8Ht6fbrRiY4GjlcBkAURDbhiAPz40x4HpowPTUUSbVW2jqFAZIzn4S+GB5xkD7s51No/ApkZIVjVVXgAjLd/P5Y/iNX5pYSzMFwzdyDryekb6rg/I6wI2g2AsCNgNgKpkqN0e0mB9w4w3c5xj58551HENPNIqpGF3Hgq3lz+QH4jVu8UifEp+3WgBY4AJPy1ogHiugJCr3taH4JWHyIzry+iahjiMq/341fxUmeZDj5DUpUVBhQANVoCvUUj3unrrXa6yt9ief2eF5dinO7aM44z/I6UIYZRJLPWTLPVz48WVRhSB2VR5IMnH2k9yddowD3Gk25dAwPK0llrDbwxyadovFhB/ZXIK/YDj5a747mxutyV+K402VDohNdfdczvVpt4pZZ4qZY6p8LEYT4ZeRjhQccHkjuNds6ctqWew0Ftj+GmgWPPqQOT+OqKy9DxUlUlXdqpa+eP/JQReHHESMFguSS2CRkngdtN4GNXNIHu/CNlrw3Hnx4dEzyfa7A7LOjRo1xTBGjRo1FEarr/ACyQ2ySSJ2RwVwVOO7Afno0aiiXZLhXJk+2Sk+GxBOOMY8sY8/PXu1wrYo5AtU25ZJV3lEyduceWsaNWrTPRO0lJC7nLNGpJ9TjXto0apUjRo0aiiNGjRqKL/9k="/>
          <p:cNvSpPr>
            <a:spLocks noChangeAspect="1" noChangeArrowheads="1"/>
          </p:cNvSpPr>
          <p:nvPr/>
        </p:nvSpPr>
        <p:spPr bwMode="auto">
          <a:xfrm>
            <a:off x="155575" y="-342900"/>
            <a:ext cx="942975" cy="723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1034" name="AutoShape 10" descr="data:image/jpeg;base64,/9j/4AAQSkZJRgABAQAAAQABAAD/2wCEAAkGBwgHBgkIBwgKCgkLDRYPDQwMDRsUFRAWIB0iIiAdHx8kKDQsJCYxJx8fLT0tMTU3Ojo6Iys/RD84QzQ5OjcBCgoKDQwNGg8PGjclHyU3Nzc3Nzc3Nzc3Nzc3Nzc3Nzc3Nzc3Nzc3Nzc3Nzc3Nzc3Nzc3Nzc3Nzc3Nzc3Nzc3N//AABEIAFQAbwMBIgACEQEDEQH/xAAbAAACAgMBAAAAAAAAAAAAAAAABgQFAQIHA//EAD8QAAIBAwMCAwQGCAMJAAAAAAECAwQFEQASIQYxE0FRFCIyYRVCcYGRwSNSYoKhsbLRBzNDFiQmNHKSs9Pw/8QAGgEAAgMBAQAAAAAAAAAAAAAABAUAAQIDBv/EAC0RAAEEAQIEBQIHAAAAAAAAAAEAAgMRBBIhMUFRcQUTFGGRFdEiQnKhscHw/9oADAMBAAIRAxEAPwDuOjWCcDOoYmlyjsQQx4QLggepOfQaiim6iPVlXICggHWhr8ReIY9q4zk/Zn+WkvqzqCqobdNHSELVELGZNnwFsAkH1ydaYwvNNUUvqbr2loGloLcklXcV4kWmTxPB/wCo/CG+ROlS19YVlIiVg9uip5v0m6oiLxMDzklSQv2kjUdqWmtdtMKQvIi+4qKufEckLg57lmJ5+3WtruP0SktNLTf7qm+RPAJYxLz7uMDIGCPdzjt89NWMbC3Tsb47ILMlyI2aoGaj0+y6FaetKKrjT2keEWAKyId0bD1z5f8A3OmJauFlBDcHkHHfXDKeaVjNdIrdLQ0DFjJTyDYx5HvleynJOcd8EnnXW4JwIokVeAoXPl5/kpOg8lkQAcza+SKjc5zQXCj0V0KmI/X/ABGtvGiPZ1/HSxLc5BIdiIE+ruBz/PWEukpYbo0I8wuc/wA9A6wuugpqDoezL+Osgg9tUsE0c67kP2g9xqZSSbJMHs3GtrKn6NGjUUQee+vE01PjBgiwf2Br2OkDrjq2GCX2C3ss0kThZpN2I43PZCRks/7Cgt27d9U40LWJHaW2Bab7m1FS0zz1Jp4k4VpJdqjn1J0ndcdOfSdvqJaP9HUlcllXnIOQ32ggH541Ao+kbnfYTNfqiSOnZCDJWKGcKQQfChOVh4PxNufnBGo8nVNdbZxQWWpgvtMg8OCpmDIxdf8ATBQHx2wDyg4xz663FKYzqVazVkJeoorl1JG0IjhoTA+JJGYSNE64K+4CCAW5B5BA+etblbblRvT0siwfpmkELiTMYbaQTjbu7FiFz5Yzgak9Q19H7e1VBFW2+vilSKfw02vTF8cHORJ3zsAbzI1o8Vdf6qBqa82aoqLe28P4Dq6hgRhwGPfnjA5GmAy4ybLl087H8vfZy1uwioenalXO4R0pjUt8TnbgfeTj79R7rDBFXXqW8e0yrQeAnhJO4AxBHkBQwGSSfx1fL0ZcXaKvudZFViIh4kjBjiQ+R28kn0JPHlqg6qZmk6rd+S9ZT5+9Yf763PLHJI0trYFDZNmMUeJH8qMbbbTzL0bdDz3NPvP9Z1qaKxA89K3SMjzFvk/I66Po0g+rSA1ob8Jn9CicL8x3yueeLaKNfFWO+W4Kcb0FVEEzx3zgaarJfr1a7tNSTyVN1oYoElKyFTUICSCVOBvxt7Hk54JOAfLrrLdMVUa/FLJDGPvlTWbe23qxUH1qN8n7HH99HQT+phc8tAI6Jdk4/o8hkYeSHdV1a13CmulDDWUUyzQSrlXX+I+RB4IPI1L1zeirHsHUkElN/wArdSyVMHYGZV3LIvoxVSD64X00/wBJWw1ce6JufNT3GuIcCiCCFRf4g1tRR2BfZVqGaeqhhdaZwkjRs43hWyMErkA8HngjvpD6X6ksFjjqJZLPXyXinQsc03hxQREnATdgQpgc5AY7Tnccabuv65QKKEYIhrqZnPoWlVR/VpV6rg8WrukfBNRZiqg/sM//ALBpfJnFmUIa2IO/ZCyTVwRGvUvX8k01xmhorNC5VogxEC7fiD8gzMPMHCDzyQV1Fk6mttrqHt3RMEtZWuBDNeJAGkfj4IcjbjHOQBGoOcHIz5TWehirrbUIszU9ZLslhMpMZzGSpZfrYKgDOfL01WUllu8FBPV0dWiT0ZeCo8BP08iK+5iA24F3U7s8ZyM66Nz4XR67ocN+q2C5zixg3pT7ba55K7waeRXuSZ8eqBLxW8NyVTd8czdyx5OctxhTKAt6yf8AD6SPPamPik5PtcbH9N7312BAJP6wx5616grobZbKG02PMMNdG0gq1JOU7sVbzkbOc98ZPfWOh7dLIy16L4VDEjR0iLx4uRhm+ScDHqRnyGgH63Yp8QlfoaDTG83HnY7fCKjx2NPkVqJG5T1R1MNXYVenlSVMAq6HKkE5BB8+Nc66tpJD9PhVwHNNNkjAIAXP8IzpnteLbPV2MoqU8iNUUBLEgKSBJGPmpwR+y2B2OqjqaSngrqhK5HSCupgN6ozAlXO4cA4O1hj79N8OZsga9h2IQ8sJZDoP5f6TCSvPvDI7geWs4JGQCRnGcd9Jw6kpYuPp4IMhsS7M8HPmg88awOpKQEbOpKXC4ALNFk4GB5ceuuJ8LkJ4j5TBvjULRRB+CrfqtWkjtdMEJM1yp8jz2qS5P4IdedpR36tkYxttjoR723jLOeP4aqDd7ZJUxTVV+pJljJZIhPEi5IxztGe2fx162a8mS73KW3UE1c3hwxRGAfo2CgnO84VRub1J47aOhgdjY7muIs+6Wz5DczLa9oNAdEw3uaGC62U1MixL48hDOcDPhsoGfUlgNNnTyZuBb9VCfy0o09tq66o8e9x0qxGB4RRxEyAK+0Hc5AzwmMY8zpk/w3kee1b53aSWLdTs7d3McjIWPzO3P36HaNwiydlG6zsdWtquNXERUGNPaQvZi0ZEgH4qNU1+8N7rZqpTmKqWakyOxEiCRf8Axfx11F0V1KsMqRgg+euXXO2XG00EVpFrq6z2WeNqGaBA6yRJICFY59xtg2EtgeefRdl4jvPjlYLokHsRVpe7HAFM5qoDN/sbSTytiSiWKSRvQxMN/wDSw1bQv9H9Qo3aC5ARt6CdBlT+8gI/cUeeq+Hw6aW62S6rBQtLJJLFA9QGzDNlsg8ZwzODjsR58E+FPJWdR2SkihRoIfDjM1cyZxMuDiL9Yhh8XYYwMnsGzF1tmx38LP78FbpHQTMmHLj2Vg1poqmaSwXOHfTBjV0OGK4TOHQEHPulu36rqPLTExhpacsxSGCJMkn3VRQP4ADSvU3aKqpUWtmpqO/W5vGSOaQIkjAEEqx7xupI+WeeRrNPUN1pJEaaOT6GQhtjpg1cg5wQf9NT/wBzD0HKk4WTkuax5IA49Aeo/Vx73yTt2VDFGZBvfD3WzVprj9MTQM0cY22ekbKmWV/dEjeYyCcD6q5Y89qCaWmWpwtVLUMpeOYu0++WceIGKqh4G9RwOyqeNMnV1svFLWW+qoErJVSKXd7GsTeE52jJ8TjlSwyPn66omnvJGZrbVvnk+PboH5/dYa9ji4vlRBjRQCTetNkzXZ9lGpxCzUoaeX3z74SquBLgsMBDuGThlzgHBPbRTMF8AT1kinxdszJcKpQFIjOAGlPOGc4yTgLxzxl56nxHeayUpLDDM9gYkgdslXPprUXOGIYexUgxj4bbUxdgAOyHsAPwGu/lu/xWxlwnmfg/ZSKesLskUFRO9W0hEcC3YksMHsGc+YI59Dxxqeaypp+rqKkpa+qloVlanqBOwYPIY2cAccbdoz82x5HVQl9igBkp7VTQTLlo5DNU4VyCNxVogGPvHjz9dYlp0t1tjmucng1FUjxU0crY9njb/MmkP67AnnyLAeZOrbHexUM+pzWx9d+yfbjWx2+laeVS7Z2xxL8Urnsij1Orvoe3TUNmhR2Uygs0rL2aRjucj5bmbXG5axaK6iS3VMqPDANmxw6De31Q24KMKewHxD012b/Di5T3XpCiramMLJIZOVGAwDkA/gNafjuhdRNo+WGRsYeRsUzE4BOqp3WQK7VALZ5UuAqjn+3rq21jA9NZQqX6mOOZF9qgppgMHZIoYrxk8Ht6fbrRiY4GjlcBkAURDbhiAPz40x4HpowPTUUSbVW2jqFAZIzn4S+GB5xkD7s51No/ApkZIVjVVXgAjLd/P5Y/iNX5pYSzMFwzdyDryekb6rg/I6wI2g2AsCNgNgKpkqN0e0mB9w4w3c5xj58551HENPNIqpGF3Hgq3lz+QH4jVu8UifEp+3WgBY4AJPy1ogHiugJCr3taH4JWHyIzry+iahjiMq/341fxUmeZDj5DUpUVBhQANVoCvUUj3unrrXa6yt9ief2eF5dinO7aM44z/I6UIYZRJLPWTLPVz48WVRhSB2VR5IMnH2k9yddowD3Gk25dAwPK0llrDbwxyadovFhB/ZXIK/YDj5a747mxutyV+K402VDohNdfdczvVpt4pZZ4qZY6p8LEYT4ZeRjhQccHkjuNds6ctqWew0Ftj+GmgWPPqQOT+OqKy9DxUlUlXdqpa+eP/JQReHHESMFguSS2CRkngdtN4GNXNIHu/CNlrw3Hnx4dEzyfa7A7LOjRo1xTBGjRo1FEarr/ACyQ2ySSJ2RwVwVOO7Afno0aiiXZLhXJk+2Sk+GxBOOMY8sY8/PXu1wrYo5AtU25ZJV3lEyduceWsaNWrTPRO0lJC7nLNGpJ9TjXto0apUjRo0aiiNGjRqKL/9k="/>
          <p:cNvSpPr>
            <a:spLocks noChangeAspect="1" noChangeArrowheads="1"/>
          </p:cNvSpPr>
          <p:nvPr/>
        </p:nvSpPr>
        <p:spPr bwMode="auto">
          <a:xfrm>
            <a:off x="155575" y="-342900"/>
            <a:ext cx="942975" cy="723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solidFill>
                <a:prstClr val="black"/>
              </a:solidFill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49756"/>
              </p:ext>
            </p:extLst>
          </p:nvPr>
        </p:nvGraphicFramePr>
        <p:xfrm>
          <a:off x="503549" y="836712"/>
          <a:ext cx="8136903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816423"/>
                <a:gridCol w="1440160"/>
                <a:gridCol w="1440160"/>
                <a:gridCol w="1080120"/>
              </a:tblGrid>
              <a:tr h="216024">
                <a:tc gridSpan="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DESARROLLO</a:t>
                      </a:r>
                      <a:endParaRPr lang="es-MX" sz="11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3889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N°</a:t>
                      </a:r>
                      <a:r>
                        <a:rPr lang="es-MX" sz="11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11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Actividad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Tipo de evaluación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Evidencia / Instrumento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Ponderación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algn="l" defTabSz="914400" rtl="0" eaLnBrk="1" latinLnBrk="0" hangingPunct="1"/>
                      <a:endParaRPr lang="es-MX" sz="10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algn="l" defTabSz="914400" rtl="0" eaLnBrk="1" latinLnBrk="0" hangingPunct="1"/>
                      <a:endParaRPr lang="es-MX" sz="10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23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AutoShape 6" descr="data:image/jpeg;base64,/9j/4AAQSkZJRgABAQAAAQABAAD/2wCEAAkGBwgHBgkIBwgKCgkLDRYPDQwMDRsUFRAWIB0iIiAdHx8kKDQsJCYxJx8fLT0tMTU3Ojo6Iys/RD84QzQ5OjcBCgoKDQwNGg8PGjclHyU3Nzc3Nzc3Nzc3Nzc3Nzc3Nzc3Nzc3Nzc3Nzc3Nzc3Nzc3Nzc3Nzc3Nzc3Nzc3Nzc3N//AABEIAFQAbwMBIgACEQEDEQH/xAAbAAACAgMBAAAAAAAAAAAAAAAABgQFAQIHA//EAD8QAAIBAwMCAwQGCAMJAAAAAAECAwQFEQASIQYxE0FRFCIyYRVCcYGRwSNSYoKhsbLRBzNDFiQmNHKSs9Pw/8QAGgEAAgMBAQAAAAAAAAAAAAAABAUAAQIDBv/EAC0RAAEEAQIEBQIHAAAAAAAAAAEAAgMRBBIhMUFRcQUTFGGRFdEiQnKhscHw/9oADAMBAAIRAxEAPwDuOjWCcDOoYmlyjsQQx4QLggepOfQaiim6iPVlXICggHWhr8ReIY9q4zk/Zn+WkvqzqCqobdNHSELVELGZNnwFsAkH1ydaYwvNNUUvqbr2loGloLcklXcV4kWmTxPB/wCo/CG+ROlS19YVlIiVg9uip5v0m6oiLxMDzklSQv2kjUdqWmtdtMKQvIi+4qKufEckLg57lmJ5+3WtruP0SktNLTf7qm+RPAJYxLz7uMDIGCPdzjt89NWMbC3Tsb47ILMlyI2aoGaj0+y6FaetKKrjT2keEWAKyId0bD1z5f8A3OmJauFlBDcHkHHfXDKeaVjNdIrdLQ0DFjJTyDYx5HvleynJOcd8EnnXW4JwIokVeAoXPl5/kpOg8lkQAcza+SKjc5zQXCj0V0KmI/X/ABGtvGiPZ1/HSxLc5BIdiIE+ruBz/PWEukpYbo0I8wuc/wA9A6wuugpqDoezL+Osgg9tUsE0c67kP2g9xqZSSbJMHs3GtrKn6NGjUUQee+vE01PjBgiwf2Br2OkDrjq2GCX2C3ss0kThZpN2I43PZCRks/7Cgt27d9U40LWJHaW2Bab7m1FS0zz1Jp4k4VpJdqjn1J0ndcdOfSdvqJaP9HUlcllXnIOQ32ggH541Ao+kbnfYTNfqiSOnZCDJWKGcKQQfChOVh4PxNufnBGo8nVNdbZxQWWpgvtMg8OCpmDIxdf8ATBQHx2wDyg4xz663FKYzqVazVkJeoorl1JG0IjhoTA+JJGYSNE64K+4CCAW5B5BA+etblbblRvT0siwfpmkELiTMYbaQTjbu7FiFz5Yzgak9Q19H7e1VBFW2+vilSKfw02vTF8cHORJ3zsAbzI1o8Vdf6qBqa82aoqLe28P4Dq6hgRhwGPfnjA5GmAy4ybLl087H8vfZy1uwioenalXO4R0pjUt8TnbgfeTj79R7rDBFXXqW8e0yrQeAnhJO4AxBHkBQwGSSfx1fL0ZcXaKvudZFViIh4kjBjiQ+R28kn0JPHlqg6qZmk6rd+S9ZT5+9Yf763PLHJI0trYFDZNmMUeJH8qMbbbTzL0bdDz3NPvP9Z1qaKxA89K3SMjzFvk/I66Po0g+rSA1ob8Jn9CicL8x3yueeLaKNfFWO+W4Kcb0FVEEzx3zgaarJfr1a7tNSTyVN1oYoElKyFTUICSCVOBvxt7Hk54JOAfLrrLdMVUa/FLJDGPvlTWbe23qxUH1qN8n7HH99HQT+phc8tAI6Jdk4/o8hkYeSHdV1a13CmulDDWUUyzQSrlXX+I+RB4IPI1L1zeirHsHUkElN/wArdSyVMHYGZV3LIvoxVSD64X00/wBJWw1ce6JufNT3GuIcCiCCFRf4g1tRR2BfZVqGaeqhhdaZwkjRs43hWyMErkA8HngjvpD6X6ksFjjqJZLPXyXinQsc03hxQREnATdgQpgc5AY7Tnccabuv65QKKEYIhrqZnPoWlVR/VpV6rg8WrukfBNRZiqg/sM//ALBpfJnFmUIa2IO/ZCyTVwRGvUvX8k01xmhorNC5VogxEC7fiD8gzMPMHCDzyQV1Fk6mttrqHt3RMEtZWuBDNeJAGkfj4IcjbjHOQBGoOcHIz5TWehirrbUIszU9ZLslhMpMZzGSpZfrYKgDOfL01WUllu8FBPV0dWiT0ZeCo8BP08iK+5iA24F3U7s8ZyM66Nz4XR67ocN+q2C5zixg3pT7ba55K7waeRXuSZ8eqBLxW8NyVTd8czdyx5OctxhTKAt6yf8AD6SPPamPik5PtcbH9N7312BAJP6wx5616grobZbKG02PMMNdG0gq1JOU7sVbzkbOc98ZPfWOh7dLIy16L4VDEjR0iLx4uRhm+ScDHqRnyGgH63Yp8QlfoaDTG83HnY7fCKjx2NPkVqJG5T1R1MNXYVenlSVMAq6HKkE5BB8+Nc66tpJD9PhVwHNNNkjAIAXP8IzpnteLbPV2MoqU8iNUUBLEgKSBJGPmpwR+y2B2OqjqaSngrqhK5HSCupgN6ozAlXO4cA4O1hj79N8OZsga9h2IQ8sJZDoP5f6TCSvPvDI7geWs4JGQCRnGcd9Jw6kpYuPp4IMhsS7M8HPmg88awOpKQEbOpKXC4ALNFk4GB5ceuuJ8LkJ4j5TBvjULRRB+CrfqtWkjtdMEJM1yp8jz2qS5P4IdedpR36tkYxttjoR723jLOeP4aqDd7ZJUxTVV+pJljJZIhPEi5IxztGe2fx162a8mS73KW3UE1c3hwxRGAfo2CgnO84VRub1J47aOhgdjY7muIs+6Wz5DczLa9oNAdEw3uaGC62U1MixL48hDOcDPhsoGfUlgNNnTyZuBb9VCfy0o09tq66o8e9x0qxGB4RRxEyAK+0Hc5AzwmMY8zpk/w3kee1b53aSWLdTs7d3McjIWPzO3P36HaNwiydlG6zsdWtquNXERUGNPaQvZi0ZEgH4qNU1+8N7rZqpTmKqWakyOxEiCRf8Axfx11F0V1KsMqRgg+euXXO2XG00EVpFrq6z2WeNqGaBA6yRJICFY59xtg2EtgeefRdl4jvPjlYLokHsRVpe7HAFM5qoDN/sbSTytiSiWKSRvQxMN/wDSw1bQv9H9Qo3aC5ARt6CdBlT+8gI/cUeeq+Hw6aW62S6rBQtLJJLFA9QGzDNlsg8ZwzODjsR58E+FPJWdR2SkihRoIfDjM1cyZxMuDiL9Yhh8XYYwMnsGzF1tmx38LP78FbpHQTMmHLj2Vg1poqmaSwXOHfTBjV0OGK4TOHQEHPulu36rqPLTExhpacsxSGCJMkn3VRQP4ADSvU3aKqpUWtmpqO/W5vGSOaQIkjAEEqx7xupI+WeeRrNPUN1pJEaaOT6GQhtjpg1cg5wQf9NT/wBzD0HKk4WTkuax5IA49Aeo/Vx73yTt2VDFGZBvfD3WzVprj9MTQM0cY22ekbKmWV/dEjeYyCcD6q5Y89qCaWmWpwtVLUMpeOYu0++WceIGKqh4G9RwOyqeNMnV1svFLWW+qoErJVSKXd7GsTeE52jJ8TjlSwyPn66omnvJGZrbVvnk+PboH5/dYa9ji4vlRBjRQCTetNkzXZ9lGpxCzUoaeX3z74SquBLgsMBDuGThlzgHBPbRTMF8AT1kinxdszJcKpQFIjOAGlPOGc4yTgLxzxl56nxHeayUpLDDM9gYkgdslXPprUXOGIYexUgxj4bbUxdgAOyHsAPwGu/lu/xWxlwnmfg/ZSKesLskUFRO9W0hEcC3YksMHsGc+YI59Dxxqeaypp+rqKkpa+qloVlanqBOwYPIY2cAccbdoz82x5HVQl9igBkp7VTQTLlo5DNU4VyCNxVogGPvHjz9dYlp0t1tjmucng1FUjxU0crY9njb/MmkP67AnnyLAeZOrbHexUM+pzWx9d+yfbjWx2+laeVS7Z2xxL8Urnsij1Orvoe3TUNmhR2Uygs0rL2aRjucj5bmbXG5axaK6iS3VMqPDANmxw6De31Q24KMKewHxD012b/Di5T3XpCiramMLJIZOVGAwDkA/gNafjuhdRNo+WGRsYeRsUzE4BOqp3WQK7VALZ5UuAqjn+3rq21jA9NZQqX6mOOZF9qgppgMHZIoYrxk8Ht6fbrRiY4GjlcBkAURDbhiAPz40x4HpowPTUUSbVW2jqFAZIzn4S+GB5xkD7s51No/ApkZIVjVVXgAjLd/P5Y/iNX5pYSzMFwzdyDryekb6rg/I6wI2g2AsCNgNgKpkqN0e0mB9w4w3c5xj58551HENPNIqpGF3Hgq3lz+QH4jVu8UifEp+3WgBY4AJPy1ogHiugJCr3taH4JWHyIzry+iahjiMq/341fxUmeZDj5DUpUVBhQANVoCvUUj3unrrXa6yt9ief2eF5dinO7aM44z/I6UIYZRJLPWTLPVz48WVRhSB2VR5IMnH2k9yddowD3Gk25dAwPK0llrDbwxyadovFhB/ZXIK/YDj5a747mxutyV+K402VDohNdfdczvVpt4pZZ4qZY6p8LEYT4ZeRjhQccHkjuNds6ctqWew0Ftj+GmgWPPqQOT+OqKy9DxUlUlXdqpa+eP/JQReHHESMFguSS2CRkngdtN4GNXNIHu/CNlrw3Hnx4dEzyfa7A7LOjRo1xTBGjRo1FEarr/ACyQ2ySSJ2RwVwVOO7Afno0aiiXZLhXJk+2Sk+GxBOOMY8sY8/PXu1wrYo5AtU25ZJV3lEyduceWsaNWrTPRO0lJC7nLNGpJ9TjXto0apUjRo0aiiNGjRqKL/9k="/>
          <p:cNvSpPr>
            <a:spLocks noChangeAspect="1" noChangeArrowheads="1"/>
          </p:cNvSpPr>
          <p:nvPr/>
        </p:nvSpPr>
        <p:spPr bwMode="auto">
          <a:xfrm>
            <a:off x="155575" y="-342900"/>
            <a:ext cx="942975" cy="723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1032" name="AutoShape 8" descr="data:image/jpeg;base64,/9j/4AAQSkZJRgABAQAAAQABAAD/2wCEAAkGBwgHBgkIBwgKCgkLDRYPDQwMDRsUFRAWIB0iIiAdHx8kKDQsJCYxJx8fLT0tMTU3Ojo6Iys/RD84QzQ5OjcBCgoKDQwNGg8PGjclHyU3Nzc3Nzc3Nzc3Nzc3Nzc3Nzc3Nzc3Nzc3Nzc3Nzc3Nzc3Nzc3Nzc3Nzc3Nzc3Nzc3N//AABEIAFQAbwMBIgACEQEDEQH/xAAbAAACAgMBAAAAAAAAAAAAAAAABgQFAQIHA//EAD8QAAIBAwMCAwQGCAMJAAAAAAECAwQFEQASIQYxE0FRFCIyYRVCcYGRwSNSYoKhsbLRBzNDFiQmNHKSs9Pw/8QAGgEAAgMBAQAAAAAAAAAAAAAABAUAAQIDBv/EAC0RAAEEAQIEBQIHAAAAAAAAAAEAAgMRBBIhMUFRcQUTFGGRFdEiQnKhscHw/9oADAMBAAIRAxEAPwDuOjWCcDOoYmlyjsQQx4QLggepOfQaiim6iPVlXICggHWhr8ReIY9q4zk/Zn+WkvqzqCqobdNHSELVELGZNnwFsAkH1ydaYwvNNUUvqbr2loGloLcklXcV4kWmTxPB/wCo/CG+ROlS19YVlIiVg9uip5v0m6oiLxMDzklSQv2kjUdqWmtdtMKQvIi+4qKufEckLg57lmJ5+3WtruP0SktNLTf7qm+RPAJYxLz7uMDIGCPdzjt89NWMbC3Tsb47ILMlyI2aoGaj0+y6FaetKKrjT2keEWAKyId0bD1z5f8A3OmJauFlBDcHkHHfXDKeaVjNdIrdLQ0DFjJTyDYx5HvleynJOcd8EnnXW4JwIokVeAoXPl5/kpOg8lkQAcza+SKjc5zQXCj0V0KmI/X/ABGtvGiPZ1/HSxLc5BIdiIE+ruBz/PWEukpYbo0I8wuc/wA9A6wuugpqDoezL+Osgg9tUsE0c67kP2g9xqZSSbJMHs3GtrKn6NGjUUQee+vE01PjBgiwf2Br2OkDrjq2GCX2C3ss0kThZpN2I43PZCRks/7Cgt27d9U40LWJHaW2Bab7m1FS0zz1Jp4k4VpJdqjn1J0ndcdOfSdvqJaP9HUlcllXnIOQ32ggH541Ao+kbnfYTNfqiSOnZCDJWKGcKQQfChOVh4PxNufnBGo8nVNdbZxQWWpgvtMg8OCpmDIxdf8ATBQHx2wDyg4xz663FKYzqVazVkJeoorl1JG0IjhoTA+JJGYSNE64K+4CCAW5B5BA+etblbblRvT0siwfpmkELiTMYbaQTjbu7FiFz5Yzgak9Q19H7e1VBFW2+vilSKfw02vTF8cHORJ3zsAbzI1o8Vdf6qBqa82aoqLe28P4Dq6hgRhwGPfnjA5GmAy4ybLl087H8vfZy1uwioenalXO4R0pjUt8TnbgfeTj79R7rDBFXXqW8e0yrQeAnhJO4AxBHkBQwGSSfx1fL0ZcXaKvudZFViIh4kjBjiQ+R28kn0JPHlqg6qZmk6rd+S9ZT5+9Yf763PLHJI0trYFDZNmMUeJH8qMbbbTzL0bdDz3NPvP9Z1qaKxA89K3SMjzFvk/I66Po0g+rSA1ob8Jn9CicL8x3yueeLaKNfFWO+W4Kcb0FVEEzx3zgaarJfr1a7tNSTyVN1oYoElKyFTUICSCVOBvxt7Hk54JOAfLrrLdMVUa/FLJDGPvlTWbe23qxUH1qN8n7HH99HQT+phc8tAI6Jdk4/o8hkYeSHdV1a13CmulDDWUUyzQSrlXX+I+RB4IPI1L1zeirHsHUkElN/wArdSyVMHYGZV3LIvoxVSD64X00/wBJWw1ce6JufNT3GuIcCiCCFRf4g1tRR2BfZVqGaeqhhdaZwkjRs43hWyMErkA8HngjvpD6X6ksFjjqJZLPXyXinQsc03hxQREnATdgQpgc5AY7Tnccabuv65QKKEYIhrqZnPoWlVR/VpV6rg8WrukfBNRZiqg/sM//ALBpfJnFmUIa2IO/ZCyTVwRGvUvX8k01xmhorNC5VogxEC7fiD8gzMPMHCDzyQV1Fk6mttrqHt3RMEtZWuBDNeJAGkfj4IcjbjHOQBGoOcHIz5TWehirrbUIszU9ZLslhMpMZzGSpZfrYKgDOfL01WUllu8FBPV0dWiT0ZeCo8BP08iK+5iA24F3U7s8ZyM66Nz4XR67ocN+q2C5zixg3pT7ba55K7waeRXuSZ8eqBLxW8NyVTd8czdyx5OctxhTKAt6yf8AD6SPPamPik5PtcbH9N7312BAJP6wx5616grobZbKG02PMMNdG0gq1JOU7sVbzkbOc98ZPfWOh7dLIy16L4VDEjR0iLx4uRhm+ScDHqRnyGgH63Yp8QlfoaDTG83HnY7fCKjx2NPkVqJG5T1R1MNXYVenlSVMAq6HKkE5BB8+Nc66tpJD9PhVwHNNNkjAIAXP8IzpnteLbPV2MoqU8iNUUBLEgKSBJGPmpwR+y2B2OqjqaSngrqhK5HSCupgN6ozAlXO4cA4O1hj79N8OZsga9h2IQ8sJZDoP5f6TCSvPvDI7geWs4JGQCRnGcd9Jw6kpYuPp4IMhsS7M8HPmg88awOpKQEbOpKXC4ALNFk4GB5ceuuJ8LkJ4j5TBvjULRRB+CrfqtWkjtdMEJM1yp8jz2qS5P4IdedpR36tkYxttjoR723jLOeP4aqDd7ZJUxTVV+pJljJZIhPEi5IxztGe2fx162a8mS73KW3UE1c3hwxRGAfo2CgnO84VRub1J47aOhgdjY7muIs+6Wz5DczLa9oNAdEw3uaGC62U1MixL48hDOcDPhsoGfUlgNNnTyZuBb9VCfy0o09tq66o8e9x0qxGB4RRxEyAK+0Hc5AzwmMY8zpk/w3kee1b53aSWLdTs7d3McjIWPzO3P36HaNwiydlG6zsdWtquNXERUGNPaQvZi0ZEgH4qNU1+8N7rZqpTmKqWakyOxEiCRf8Axfx11F0V1KsMqRgg+euXXO2XG00EVpFrq6z2WeNqGaBA6yRJICFY59xtg2EtgeefRdl4jvPjlYLokHsRVpe7HAFM5qoDN/sbSTytiSiWKSRvQxMN/wDSw1bQv9H9Qo3aC5ARt6CdBlT+8gI/cUeeq+Hw6aW62S6rBQtLJJLFA9QGzDNlsg8ZwzODjsR58E+FPJWdR2SkihRoIfDjM1cyZxMuDiL9Yhh8XYYwMnsGzF1tmx38LP78FbpHQTMmHLj2Vg1poqmaSwXOHfTBjV0OGK4TOHQEHPulu36rqPLTExhpacsxSGCJMkn3VRQP4ADSvU3aKqpUWtmpqO/W5vGSOaQIkjAEEqx7xupI+WeeRrNPUN1pJEaaOT6GQhtjpg1cg5wQf9NT/wBzD0HKk4WTkuax5IA49Aeo/Vx73yTt2VDFGZBvfD3WzVprj9MTQM0cY22ekbKmWV/dEjeYyCcD6q5Y89qCaWmWpwtVLUMpeOYu0++WceIGKqh4G9RwOyqeNMnV1svFLWW+qoErJVSKXd7GsTeE52jJ8TjlSwyPn66omnvJGZrbVvnk+PboH5/dYa9ji4vlRBjRQCTetNkzXZ9lGpxCzUoaeX3z74SquBLgsMBDuGThlzgHBPbRTMF8AT1kinxdszJcKpQFIjOAGlPOGc4yTgLxzxl56nxHeayUpLDDM9gYkgdslXPprUXOGIYexUgxj4bbUxdgAOyHsAPwGu/lu/xWxlwnmfg/ZSKesLskUFRO9W0hEcC3YksMHsGc+YI59Dxxqeaypp+rqKkpa+qloVlanqBOwYPIY2cAccbdoz82x5HVQl9igBkp7VTQTLlo5DNU4VyCNxVogGPvHjz9dYlp0t1tjmucng1FUjxU0crY9njb/MmkP67AnnyLAeZOrbHexUM+pzWx9d+yfbjWx2+laeVS7Z2xxL8Urnsij1Orvoe3TUNmhR2Uygs0rL2aRjucj5bmbXG5axaK6iS3VMqPDANmxw6De31Q24KMKewHxD012b/Di5T3XpCiramMLJIZOVGAwDkA/gNafjuhdRNo+WGRsYeRsUzE4BOqp3WQK7VALZ5UuAqjn+3rq21jA9NZQqX6mOOZF9qgppgMHZIoYrxk8Ht6fbrRiY4GjlcBkAURDbhiAPz40x4HpowPTUUSbVW2jqFAZIzn4S+GB5xkD7s51No/ApkZIVjVVXgAjLd/P5Y/iNX5pYSzMFwzdyDryekb6rg/I6wI2g2AsCNgNgKpkqN0e0mB9w4w3c5xj58551HENPNIqpGF3Hgq3lz+QH4jVu8UifEp+3WgBY4AJPy1ogHiugJCr3taH4JWHyIzry+iahjiMq/341fxUmeZDj5DUpUVBhQANVoCvUUj3unrrXa6yt9ief2eF5dinO7aM44z/I6UIYZRJLPWTLPVz48WVRhSB2VR5IMnH2k9yddowD3Gk25dAwPK0llrDbwxyadovFhB/ZXIK/YDj5a747mxutyV+K402VDohNdfdczvVpt4pZZ4qZY6p8LEYT4ZeRjhQccHkjuNds6ctqWew0Ftj+GmgWPPqQOT+OqKy9DxUlUlXdqpa+eP/JQReHHESMFguSS2CRkngdtN4GNXNIHu/CNlrw3Hnx4dEzyfa7A7LOjRo1xTBGjRo1FEarr/ACyQ2ySSJ2RwVwVOO7Afno0aiiXZLhXJk+2Sk+GxBOOMY8sY8/PXu1wrYo5AtU25ZJV3lEyduceWsaNWrTPRO0lJC7nLNGpJ9TjXto0apUjRo0aiiNGjRqKL/9k="/>
          <p:cNvSpPr>
            <a:spLocks noChangeAspect="1" noChangeArrowheads="1"/>
          </p:cNvSpPr>
          <p:nvPr/>
        </p:nvSpPr>
        <p:spPr bwMode="auto">
          <a:xfrm>
            <a:off x="155575" y="-342900"/>
            <a:ext cx="942975" cy="723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1034" name="AutoShape 10" descr="data:image/jpeg;base64,/9j/4AAQSkZJRgABAQAAAQABAAD/2wCEAAkGBwgHBgkIBwgKCgkLDRYPDQwMDRsUFRAWIB0iIiAdHx8kKDQsJCYxJx8fLT0tMTU3Ojo6Iys/RD84QzQ5OjcBCgoKDQwNGg8PGjclHyU3Nzc3Nzc3Nzc3Nzc3Nzc3Nzc3Nzc3Nzc3Nzc3Nzc3Nzc3Nzc3Nzc3Nzc3Nzc3Nzc3N//AABEIAFQAbwMBIgACEQEDEQH/xAAbAAACAgMBAAAAAAAAAAAAAAAABgQFAQIHA//EAD8QAAIBAwMCAwQGCAMJAAAAAAECAwQFEQASIQYxE0FRFCIyYRVCcYGRwSNSYoKhsbLRBzNDFiQmNHKSs9Pw/8QAGgEAAgMBAQAAAAAAAAAAAAAABAUAAQIDBv/EAC0RAAEEAQIEBQIHAAAAAAAAAAEAAgMRBBIhMUFRcQUTFGGRFdEiQnKhscHw/9oADAMBAAIRAxEAPwDuOjWCcDOoYmlyjsQQx4QLggepOfQaiim6iPVlXICggHWhr8ReIY9q4zk/Zn+WkvqzqCqobdNHSELVELGZNnwFsAkH1ydaYwvNNUUvqbr2loGloLcklXcV4kWmTxPB/wCo/CG+ROlS19YVlIiVg9uip5v0m6oiLxMDzklSQv2kjUdqWmtdtMKQvIi+4qKufEckLg57lmJ5+3WtruP0SktNLTf7qm+RPAJYxLz7uMDIGCPdzjt89NWMbC3Tsb47ILMlyI2aoGaj0+y6FaetKKrjT2keEWAKyId0bD1z5f8A3OmJauFlBDcHkHHfXDKeaVjNdIrdLQ0DFjJTyDYx5HvleynJOcd8EnnXW4JwIokVeAoXPl5/kpOg8lkQAcza+SKjc5zQXCj0V0KmI/X/ABGtvGiPZ1/HSxLc5BIdiIE+ruBz/PWEukpYbo0I8wuc/wA9A6wuugpqDoezL+Osgg9tUsE0c67kP2g9xqZSSbJMHs3GtrKn6NGjUUQee+vE01PjBgiwf2Br2OkDrjq2GCX2C3ss0kThZpN2I43PZCRks/7Cgt27d9U40LWJHaW2Bab7m1FS0zz1Jp4k4VpJdqjn1J0ndcdOfSdvqJaP9HUlcllXnIOQ32ggH541Ao+kbnfYTNfqiSOnZCDJWKGcKQQfChOVh4PxNufnBGo8nVNdbZxQWWpgvtMg8OCpmDIxdf8ATBQHx2wDyg4xz663FKYzqVazVkJeoorl1JG0IjhoTA+JJGYSNE64K+4CCAW5B5BA+etblbblRvT0siwfpmkELiTMYbaQTjbu7FiFz5Yzgak9Q19H7e1VBFW2+vilSKfw02vTF8cHORJ3zsAbzI1o8Vdf6qBqa82aoqLe28P4Dq6hgRhwGPfnjA5GmAy4ybLl087H8vfZy1uwioenalXO4R0pjUt8TnbgfeTj79R7rDBFXXqW8e0yrQeAnhJO4AxBHkBQwGSSfx1fL0ZcXaKvudZFViIh4kjBjiQ+R28kn0JPHlqg6qZmk6rd+S9ZT5+9Yf763PLHJI0trYFDZNmMUeJH8qMbbbTzL0bdDz3NPvP9Z1qaKxA89K3SMjzFvk/I66Po0g+rSA1ob8Jn9CicL8x3yueeLaKNfFWO+W4Kcb0FVEEzx3zgaarJfr1a7tNSTyVN1oYoElKyFTUICSCVOBvxt7Hk54JOAfLrrLdMVUa/FLJDGPvlTWbe23qxUH1qN8n7HH99HQT+phc8tAI6Jdk4/o8hkYeSHdV1a13CmulDDWUUyzQSrlXX+I+RB4IPI1L1zeirHsHUkElN/wArdSyVMHYGZV3LIvoxVSD64X00/wBJWw1ce6JufNT3GuIcCiCCFRf4g1tRR2BfZVqGaeqhhdaZwkjRs43hWyMErkA8HngjvpD6X6ksFjjqJZLPXyXinQsc03hxQREnATdgQpgc5AY7Tnccabuv65QKKEYIhrqZnPoWlVR/VpV6rg8WrukfBNRZiqg/sM//ALBpfJnFmUIa2IO/ZCyTVwRGvUvX8k01xmhorNC5VogxEC7fiD8gzMPMHCDzyQV1Fk6mttrqHt3RMEtZWuBDNeJAGkfj4IcjbjHOQBGoOcHIz5TWehirrbUIszU9ZLslhMpMZzGSpZfrYKgDOfL01WUllu8FBPV0dWiT0ZeCo8BP08iK+5iA24F3U7s8ZyM66Nz4XR67ocN+q2C5zixg3pT7ba55K7waeRXuSZ8eqBLxW8NyVTd8czdyx5OctxhTKAt6yf8AD6SPPamPik5PtcbH9N7312BAJP6wx5616grobZbKG02PMMNdG0gq1JOU7sVbzkbOc98ZPfWOh7dLIy16L4VDEjR0iLx4uRhm+ScDHqRnyGgH63Yp8QlfoaDTG83HnY7fCKjx2NPkVqJG5T1R1MNXYVenlSVMAq6HKkE5BB8+Nc66tpJD9PhVwHNNNkjAIAXP8IzpnteLbPV2MoqU8iNUUBLEgKSBJGPmpwR+y2B2OqjqaSngrqhK5HSCupgN6ozAlXO4cA4O1hj79N8OZsga9h2IQ8sJZDoP5f6TCSvPvDI7geWs4JGQCRnGcd9Jw6kpYuPp4IMhsS7M8HPmg88awOpKQEbOpKXC4ALNFk4GB5ceuuJ8LkJ4j5TBvjULRRB+CrfqtWkjtdMEJM1yp8jz2qS5P4IdedpR36tkYxttjoR723jLOeP4aqDd7ZJUxTVV+pJljJZIhPEi5IxztGe2fx162a8mS73KW3UE1c3hwxRGAfo2CgnO84VRub1J47aOhgdjY7muIs+6Wz5DczLa9oNAdEw3uaGC62U1MixL48hDOcDPhsoGfUlgNNnTyZuBb9VCfy0o09tq66o8e9x0qxGB4RRxEyAK+0Hc5AzwmMY8zpk/w3kee1b53aSWLdTs7d3McjIWPzO3P36HaNwiydlG6zsdWtquNXERUGNPaQvZi0ZEgH4qNU1+8N7rZqpTmKqWakyOxEiCRf8Axfx11F0V1KsMqRgg+euXXO2XG00EVpFrq6z2WeNqGaBA6yRJICFY59xtg2EtgeefRdl4jvPjlYLokHsRVpe7HAFM5qoDN/sbSTytiSiWKSRvQxMN/wDSw1bQv9H9Qo3aC5ARt6CdBlT+8gI/cUeeq+Hw6aW62S6rBQtLJJLFA9QGzDNlsg8ZwzODjsR58E+FPJWdR2SkihRoIfDjM1cyZxMuDiL9Yhh8XYYwMnsGzF1tmx38LP78FbpHQTMmHLj2Vg1poqmaSwXOHfTBjV0OGK4TOHQEHPulu36rqPLTExhpacsxSGCJMkn3VRQP4ADSvU3aKqpUWtmpqO/W5vGSOaQIkjAEEqx7xupI+WeeRrNPUN1pJEaaOT6GQhtjpg1cg5wQf9NT/wBzD0HKk4WTkuax5IA49Aeo/Vx73yTt2VDFGZBvfD3WzVprj9MTQM0cY22ekbKmWV/dEjeYyCcD6q5Y89qCaWmWpwtVLUMpeOYu0++WceIGKqh4G9RwOyqeNMnV1svFLWW+qoErJVSKXd7GsTeE52jJ8TjlSwyPn66omnvJGZrbVvnk+PboH5/dYa9ji4vlRBjRQCTetNkzXZ9lGpxCzUoaeX3z74SquBLgsMBDuGThlzgHBPbRTMF8AT1kinxdszJcKpQFIjOAGlPOGc4yTgLxzxl56nxHeayUpLDDM9gYkgdslXPprUXOGIYexUgxj4bbUxdgAOyHsAPwGu/lu/xWxlwnmfg/ZSKesLskUFRO9W0hEcC3YksMHsGc+YI59Dxxqeaypp+rqKkpa+qloVlanqBOwYPIY2cAccbdoz82x5HVQl9igBkp7VTQTLlo5DNU4VyCNxVogGPvHjz9dYlp0t1tjmucng1FUjxU0crY9njb/MmkP67AnnyLAeZOrbHexUM+pzWx9d+yfbjWx2+laeVS7Z2xxL8Urnsij1Orvoe3TUNmhR2Uygs0rL2aRjucj5bmbXG5axaK6iS3VMqPDANmxw6De31Q24KMKewHxD012b/Di5T3XpCiramMLJIZOVGAwDkA/gNafjuhdRNo+WGRsYeRsUzE4BOqp3WQK7VALZ5UuAqjn+3rq21jA9NZQqX6mOOZF9qgppgMHZIoYrxk8Ht6fbrRiY4GjlcBkAURDbhiAPz40x4HpowPTUUSbVW2jqFAZIzn4S+GB5xkD7s51No/ApkZIVjVVXgAjLd/P5Y/iNX5pYSzMFwzdyDryekb6rg/I6wI2g2AsCNgNgKpkqN0e0mB9w4w3c5xj58551HENPNIqpGF3Hgq3lz+QH4jVu8UifEp+3WgBY4AJPy1ogHiugJCr3taH4JWHyIzry+iahjiMq/341fxUmeZDj5DUpUVBhQANVoCvUUj3unrrXa6yt9ief2eF5dinO7aM44z/I6UIYZRJLPWTLPVz48WVRhSB2VR5IMnH2k9yddowD3Gk25dAwPK0llrDbwxyadovFhB/ZXIK/YDj5a747mxutyV+K402VDohNdfdczvVpt4pZZ4qZY6p8LEYT4ZeRjhQccHkjuNds6ctqWew0Ftj+GmgWPPqQOT+OqKy9DxUlUlXdqpa+eP/JQReHHESMFguSS2CRkngdtN4GNXNIHu/CNlrw3Hnx4dEzyfa7A7LOjRo1xTBGjRo1FEarr/ACyQ2ySSJ2RwVwVOO7Afno0aiiXZLhXJk+2Sk+GxBOOMY8sY8/PXu1wrYo5AtU25ZJV3lEyduceWsaNWrTPRO0lJC7nLNGpJ9TjXto0apUjRo0aiiNGjRqKL/9k="/>
          <p:cNvSpPr>
            <a:spLocks noChangeAspect="1" noChangeArrowheads="1"/>
          </p:cNvSpPr>
          <p:nvPr/>
        </p:nvSpPr>
        <p:spPr bwMode="auto">
          <a:xfrm>
            <a:off x="155575" y="-342900"/>
            <a:ext cx="942975" cy="723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solidFill>
                <a:prstClr val="black"/>
              </a:solidFill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486804"/>
              </p:ext>
            </p:extLst>
          </p:nvPr>
        </p:nvGraphicFramePr>
        <p:xfrm>
          <a:off x="503549" y="836712"/>
          <a:ext cx="8136903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816423"/>
                <a:gridCol w="1440160"/>
                <a:gridCol w="1440160"/>
                <a:gridCol w="1080120"/>
              </a:tblGrid>
              <a:tr h="216024">
                <a:tc gridSpan="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DESARROLLO</a:t>
                      </a:r>
                      <a:endParaRPr lang="es-MX" sz="11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3889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N°</a:t>
                      </a:r>
                      <a:r>
                        <a:rPr lang="es-MX" sz="11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11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Actividad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Tipo de evaluación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Evidencia / Instrumento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Ponderación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algn="l" defTabSz="914400" rtl="0" eaLnBrk="1" latinLnBrk="0" hangingPunct="1"/>
                      <a:endParaRPr lang="es-MX" sz="10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algn="l" defTabSz="914400" rtl="0" eaLnBrk="1" latinLnBrk="0" hangingPunct="1"/>
                      <a:endParaRPr lang="es-MX" sz="10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9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AutoShape 6" descr="data:image/jpeg;base64,/9j/4AAQSkZJRgABAQAAAQABAAD/2wCEAAkGBwgHBgkIBwgKCgkLDRYPDQwMDRsUFRAWIB0iIiAdHx8kKDQsJCYxJx8fLT0tMTU3Ojo6Iys/RD84QzQ5OjcBCgoKDQwNGg8PGjclHyU3Nzc3Nzc3Nzc3Nzc3Nzc3Nzc3Nzc3Nzc3Nzc3Nzc3Nzc3Nzc3Nzc3Nzc3Nzc3Nzc3N//AABEIAFQAbwMBIgACEQEDEQH/xAAbAAACAgMBAAAAAAAAAAAAAAAABgQFAQIHA//EAD8QAAIBAwMCAwQGCAMJAAAAAAECAwQFEQASIQYxE0FRFCIyYRVCcYGRwSNSYoKhsbLRBzNDFiQmNHKSs9Pw/8QAGgEAAgMBAQAAAAAAAAAAAAAABAUAAQIDBv/EAC0RAAEEAQIEBQIHAAAAAAAAAAEAAgMRBBIhMUFRcQUTFGGRFdEiQnKhscHw/9oADAMBAAIRAxEAPwDuOjWCcDOoYmlyjsQQx4QLggepOfQaiim6iPVlXICggHWhr8ReIY9q4zk/Zn+WkvqzqCqobdNHSELVELGZNnwFsAkH1ydaYwvNNUUvqbr2loGloLcklXcV4kWmTxPB/wCo/CG+ROlS19YVlIiVg9uip5v0m6oiLxMDzklSQv2kjUdqWmtdtMKQvIi+4qKufEckLg57lmJ5+3WtruP0SktNLTf7qm+RPAJYxLz7uMDIGCPdzjt89NWMbC3Tsb47ILMlyI2aoGaj0+y6FaetKKrjT2keEWAKyId0bD1z5f8A3OmJauFlBDcHkHHfXDKeaVjNdIrdLQ0DFjJTyDYx5HvleynJOcd8EnnXW4JwIokVeAoXPl5/kpOg8lkQAcza+SKjc5zQXCj0V0KmI/X/ABGtvGiPZ1/HSxLc5BIdiIE+ruBz/PWEukpYbo0I8wuc/wA9A6wuugpqDoezL+Osgg9tUsE0c67kP2g9xqZSSbJMHs3GtrKn6NGjUUQee+vE01PjBgiwf2Br2OkDrjq2GCX2C3ss0kThZpN2I43PZCRks/7Cgt27d9U40LWJHaW2Bab7m1FS0zz1Jp4k4VpJdqjn1J0ndcdOfSdvqJaP9HUlcllXnIOQ32ggH541Ao+kbnfYTNfqiSOnZCDJWKGcKQQfChOVh4PxNufnBGo8nVNdbZxQWWpgvtMg8OCpmDIxdf8ATBQHx2wDyg4xz663FKYzqVazVkJeoorl1JG0IjhoTA+JJGYSNE64K+4CCAW5B5BA+etblbblRvT0siwfpmkELiTMYbaQTjbu7FiFz5Yzgak9Q19H7e1VBFW2+vilSKfw02vTF8cHORJ3zsAbzI1o8Vdf6qBqa82aoqLe28P4Dq6hgRhwGPfnjA5GmAy4ybLl087H8vfZy1uwioenalXO4R0pjUt8TnbgfeTj79R7rDBFXXqW8e0yrQeAnhJO4AxBHkBQwGSSfx1fL0ZcXaKvudZFViIh4kjBjiQ+R28kn0JPHlqg6qZmk6rd+S9ZT5+9Yf763PLHJI0trYFDZNmMUeJH8qMbbbTzL0bdDz3NPvP9Z1qaKxA89K3SMjzFvk/I66Po0g+rSA1ob8Jn9CicL8x3yueeLaKNfFWO+W4Kcb0FVEEzx3zgaarJfr1a7tNSTyVN1oYoElKyFTUICSCVOBvxt7Hk54JOAfLrrLdMVUa/FLJDGPvlTWbe23qxUH1qN8n7HH99HQT+phc8tAI6Jdk4/o8hkYeSHdV1a13CmulDDWUUyzQSrlXX+I+RB4IPI1L1zeirHsHUkElN/wArdSyVMHYGZV3LIvoxVSD64X00/wBJWw1ce6JufNT3GuIcCiCCFRf4g1tRR2BfZVqGaeqhhdaZwkjRs43hWyMErkA8HngjvpD6X6ksFjjqJZLPXyXinQsc03hxQREnATdgQpgc5AY7Tnccabuv65QKKEYIhrqZnPoWlVR/VpV6rg8WrukfBNRZiqg/sM//ALBpfJnFmUIa2IO/ZCyTVwRGvUvX8k01xmhorNC5VogxEC7fiD8gzMPMHCDzyQV1Fk6mttrqHt3RMEtZWuBDNeJAGkfj4IcjbjHOQBGoOcHIz5TWehirrbUIszU9ZLslhMpMZzGSpZfrYKgDOfL01WUllu8FBPV0dWiT0ZeCo8BP08iK+5iA24F3U7s8ZyM66Nz4XR67ocN+q2C5zixg3pT7ba55K7waeRXuSZ8eqBLxW8NyVTd8czdyx5OctxhTKAt6yf8AD6SPPamPik5PtcbH9N7312BAJP6wx5616grobZbKG02PMMNdG0gq1JOU7sVbzkbOc98ZPfWOh7dLIy16L4VDEjR0iLx4uRhm+ScDHqRnyGgH63Yp8QlfoaDTG83HnY7fCKjx2NPkVqJG5T1R1MNXYVenlSVMAq6HKkE5BB8+Nc66tpJD9PhVwHNNNkjAIAXP8IzpnteLbPV2MoqU8iNUUBLEgKSBJGPmpwR+y2B2OqjqaSngrqhK5HSCupgN6ozAlXO4cA4O1hj79N8OZsga9h2IQ8sJZDoP5f6TCSvPvDI7geWs4JGQCRnGcd9Jw6kpYuPp4IMhsS7M8HPmg88awOpKQEbOpKXC4ALNFk4GB5ceuuJ8LkJ4j5TBvjULRRB+CrfqtWkjtdMEJM1yp8jz2qS5P4IdedpR36tkYxttjoR723jLOeP4aqDd7ZJUxTVV+pJljJZIhPEi5IxztGe2fx162a8mS73KW3UE1c3hwxRGAfo2CgnO84VRub1J47aOhgdjY7muIs+6Wz5DczLa9oNAdEw3uaGC62U1MixL48hDOcDPhsoGfUlgNNnTyZuBb9VCfy0o09tq66o8e9x0qxGB4RRxEyAK+0Hc5AzwmMY8zpk/w3kee1b53aSWLdTs7d3McjIWPzO3P36HaNwiydlG6zsdWtquNXERUGNPaQvZi0ZEgH4qNU1+8N7rZqpTmKqWakyOxEiCRf8Axfx11F0V1KsMqRgg+euXXO2XG00EVpFrq6z2WeNqGaBA6yRJICFY59xtg2EtgeefRdl4jvPjlYLokHsRVpe7HAFM5qoDN/sbSTytiSiWKSRvQxMN/wDSw1bQv9H9Qo3aC5ARt6CdBlT+8gI/cUeeq+Hw6aW62S6rBQtLJJLFA9QGzDNlsg8ZwzODjsR58E+FPJWdR2SkihRoIfDjM1cyZxMuDiL9Yhh8XYYwMnsGzF1tmx38LP78FbpHQTMmHLj2Vg1poqmaSwXOHfTBjV0OGK4TOHQEHPulu36rqPLTExhpacsxSGCJMkn3VRQP4ADSvU3aKqpUWtmpqO/W5vGSOaQIkjAEEqx7xupI+WeeRrNPUN1pJEaaOT6GQhtjpg1cg5wQf9NT/wBzD0HKk4WTkuax5IA49Aeo/Vx73yTt2VDFGZBvfD3WzVprj9MTQM0cY22ekbKmWV/dEjeYyCcD6q5Y89qCaWmWpwtVLUMpeOYu0++WceIGKqh4G9RwOyqeNMnV1svFLWW+qoErJVSKXd7GsTeE52jJ8TjlSwyPn66omnvJGZrbVvnk+PboH5/dYa9ji4vlRBjRQCTetNkzXZ9lGpxCzUoaeX3z74SquBLgsMBDuGThlzgHBPbRTMF8AT1kinxdszJcKpQFIjOAGlPOGc4yTgLxzxl56nxHeayUpLDDM9gYkgdslXPprUXOGIYexUgxj4bbUxdgAOyHsAPwGu/lu/xWxlwnmfg/ZSKesLskUFRO9W0hEcC3YksMHsGc+YI59Dxxqeaypp+rqKkpa+qloVlanqBOwYPIY2cAccbdoz82x5HVQl9igBkp7VTQTLlo5DNU4VyCNxVogGPvHjz9dYlp0t1tjmucng1FUjxU0crY9njb/MmkP67AnnyLAeZOrbHexUM+pzWx9d+yfbjWx2+laeVS7Z2xxL8Urnsij1Orvoe3TUNmhR2Uygs0rL2aRjucj5bmbXG5axaK6iS3VMqPDANmxw6De31Q24KMKewHxD012b/Di5T3XpCiramMLJIZOVGAwDkA/gNafjuhdRNo+WGRsYeRsUzE4BOqp3WQK7VALZ5UuAqjn+3rq21jA9NZQqX6mOOZF9qgppgMHZIoYrxk8Ht6fbrRiY4GjlcBkAURDbhiAPz40x4HpowPTUUSbVW2jqFAZIzn4S+GB5xkD7s51No/ApkZIVjVVXgAjLd/P5Y/iNX5pYSzMFwzdyDryekb6rg/I6wI2g2AsCNgNgKpkqN0e0mB9w4w3c5xj58551HENPNIqpGF3Hgq3lz+QH4jVu8UifEp+3WgBY4AJPy1ogHiugJCr3taH4JWHyIzry+iahjiMq/341fxUmeZDj5DUpUVBhQANVoCvUUj3unrrXa6yt9ief2eF5dinO7aM44z/I6UIYZRJLPWTLPVz48WVRhSB2VR5IMnH2k9yddowD3Gk25dAwPK0llrDbwxyadovFhB/ZXIK/YDj5a747mxutyV+K402VDohNdfdczvVpt4pZZ4qZY6p8LEYT4ZeRjhQccHkjuNds6ctqWew0Ftj+GmgWPPqQOT+OqKy9DxUlUlXdqpa+eP/JQReHHESMFguSS2CRkngdtN4GNXNIHu/CNlrw3Hnx4dEzyfa7A7LOjRo1xTBGjRo1FEarr/ACyQ2ySSJ2RwVwVOO7Afno0aiiXZLhXJk+2Sk+GxBOOMY8sY8/PXu1wrYo5AtU25ZJV3lEyduceWsaNWrTPRO0lJC7nLNGpJ9TjXto0apUjRo0aiiNGjRqKL/9k="/>
          <p:cNvSpPr>
            <a:spLocks noChangeAspect="1" noChangeArrowheads="1"/>
          </p:cNvSpPr>
          <p:nvPr/>
        </p:nvSpPr>
        <p:spPr bwMode="auto">
          <a:xfrm>
            <a:off x="155575" y="-342900"/>
            <a:ext cx="942975" cy="723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1032" name="AutoShape 8" descr="data:image/jpeg;base64,/9j/4AAQSkZJRgABAQAAAQABAAD/2wCEAAkGBwgHBgkIBwgKCgkLDRYPDQwMDRsUFRAWIB0iIiAdHx8kKDQsJCYxJx8fLT0tMTU3Ojo6Iys/RD84QzQ5OjcBCgoKDQwNGg8PGjclHyU3Nzc3Nzc3Nzc3Nzc3Nzc3Nzc3Nzc3Nzc3Nzc3Nzc3Nzc3Nzc3Nzc3Nzc3Nzc3Nzc3N//AABEIAFQAbwMBIgACEQEDEQH/xAAbAAACAgMBAAAAAAAAAAAAAAAABgQFAQIHA//EAD8QAAIBAwMCAwQGCAMJAAAAAAECAwQFEQASIQYxE0FRFCIyYRVCcYGRwSNSYoKhsbLRBzNDFiQmNHKSs9Pw/8QAGgEAAgMBAQAAAAAAAAAAAAAABAUAAQIDBv/EAC0RAAEEAQIEBQIHAAAAAAAAAAEAAgMRBBIhMUFRcQUTFGGRFdEiQnKhscHw/9oADAMBAAIRAxEAPwDuOjWCcDOoYmlyjsQQx4QLggepOfQaiim6iPVlXICggHWhr8ReIY9q4zk/Zn+WkvqzqCqobdNHSELVELGZNnwFsAkH1ydaYwvNNUUvqbr2loGloLcklXcV4kWmTxPB/wCo/CG+ROlS19YVlIiVg9uip5v0m6oiLxMDzklSQv2kjUdqWmtdtMKQvIi+4qKufEckLg57lmJ5+3WtruP0SktNLTf7qm+RPAJYxLz7uMDIGCPdzjt89NWMbC3Tsb47ILMlyI2aoGaj0+y6FaetKKrjT2keEWAKyId0bD1z5f8A3OmJauFlBDcHkHHfXDKeaVjNdIrdLQ0DFjJTyDYx5HvleynJOcd8EnnXW4JwIokVeAoXPl5/kpOg8lkQAcza+SKjc5zQXCj0V0KmI/X/ABGtvGiPZ1/HSxLc5BIdiIE+ruBz/PWEukpYbo0I8wuc/wA9A6wuugpqDoezL+Osgg9tUsE0c67kP2g9xqZSSbJMHs3GtrKn6NGjUUQee+vE01PjBgiwf2Br2OkDrjq2GCX2C3ss0kThZpN2I43PZCRks/7Cgt27d9U40LWJHaW2Bab7m1FS0zz1Jp4k4VpJdqjn1J0ndcdOfSdvqJaP9HUlcllXnIOQ32ggH541Ao+kbnfYTNfqiSOnZCDJWKGcKQQfChOVh4PxNufnBGo8nVNdbZxQWWpgvtMg8OCpmDIxdf8ATBQHx2wDyg4xz663FKYzqVazVkJeoorl1JG0IjhoTA+JJGYSNE64K+4CCAW5B5BA+etblbblRvT0siwfpmkELiTMYbaQTjbu7FiFz5Yzgak9Q19H7e1VBFW2+vilSKfw02vTF8cHORJ3zsAbzI1o8Vdf6qBqa82aoqLe28P4Dq6hgRhwGPfnjA5GmAy4ybLl087H8vfZy1uwioenalXO4R0pjUt8TnbgfeTj79R7rDBFXXqW8e0yrQeAnhJO4AxBHkBQwGSSfx1fL0ZcXaKvudZFViIh4kjBjiQ+R28kn0JPHlqg6qZmk6rd+S9ZT5+9Yf763PLHJI0trYFDZNmMUeJH8qMbbbTzL0bdDz3NPvP9Z1qaKxA89K3SMjzFvk/I66Po0g+rSA1ob8Jn9CicL8x3yueeLaKNfFWO+W4Kcb0FVEEzx3zgaarJfr1a7tNSTyVN1oYoElKyFTUICSCVOBvxt7Hk54JOAfLrrLdMVUa/FLJDGPvlTWbe23qxUH1qN8n7HH99HQT+phc8tAI6Jdk4/o8hkYeSHdV1a13CmulDDWUUyzQSrlXX+I+RB4IPI1L1zeirHsHUkElN/wArdSyVMHYGZV3LIvoxVSD64X00/wBJWw1ce6JufNT3GuIcCiCCFRf4g1tRR2BfZVqGaeqhhdaZwkjRs43hWyMErkA8HngjvpD6X6ksFjjqJZLPXyXinQsc03hxQREnATdgQpgc5AY7Tnccabuv65QKKEYIhrqZnPoWlVR/VpV6rg8WrukfBNRZiqg/sM//ALBpfJnFmUIa2IO/ZCyTVwRGvUvX8k01xmhorNC5VogxEC7fiD8gzMPMHCDzyQV1Fk6mttrqHt3RMEtZWuBDNeJAGkfj4IcjbjHOQBGoOcHIz5TWehirrbUIszU9ZLslhMpMZzGSpZfrYKgDOfL01WUllu8FBPV0dWiT0ZeCo8BP08iK+5iA24F3U7s8ZyM66Nz4XR67ocN+q2C5zixg3pT7ba55K7waeRXuSZ8eqBLxW8NyVTd8czdyx5OctxhTKAt6yf8AD6SPPamPik5PtcbH9N7312BAJP6wx5616grobZbKG02PMMNdG0gq1JOU7sVbzkbOc98ZPfWOh7dLIy16L4VDEjR0iLx4uRhm+ScDHqRnyGgH63Yp8QlfoaDTG83HnY7fCKjx2NPkVqJG5T1R1MNXYVenlSVMAq6HKkE5BB8+Nc66tpJD9PhVwHNNNkjAIAXP8IzpnteLbPV2MoqU8iNUUBLEgKSBJGPmpwR+y2B2OqjqaSngrqhK5HSCupgN6ozAlXO4cA4O1hj79N8OZsga9h2IQ8sJZDoP5f6TCSvPvDI7geWs4JGQCRnGcd9Jw6kpYuPp4IMhsS7M8HPmg88awOpKQEbOpKXC4ALNFk4GB5ceuuJ8LkJ4j5TBvjULRRB+CrfqtWkjtdMEJM1yp8jz2qS5P4IdedpR36tkYxttjoR723jLOeP4aqDd7ZJUxTVV+pJljJZIhPEi5IxztGe2fx162a8mS73KW3UE1c3hwxRGAfo2CgnO84VRub1J47aOhgdjY7muIs+6Wz5DczLa9oNAdEw3uaGC62U1MixL48hDOcDPhsoGfUlgNNnTyZuBb9VCfy0o09tq66o8e9x0qxGB4RRxEyAK+0Hc5AzwmMY8zpk/w3kee1b53aSWLdTs7d3McjIWPzO3P36HaNwiydlG6zsdWtquNXERUGNPaQvZi0ZEgH4qNU1+8N7rZqpTmKqWakyOxEiCRf8Axfx11F0V1KsMqRgg+euXXO2XG00EVpFrq6z2WeNqGaBA6yRJICFY59xtg2EtgeefRdl4jvPjlYLokHsRVpe7HAFM5qoDN/sbSTytiSiWKSRvQxMN/wDSw1bQv9H9Qo3aC5ARt6CdBlT+8gI/cUeeq+Hw6aW62S6rBQtLJJLFA9QGzDNlsg8ZwzODjsR58E+FPJWdR2SkihRoIfDjM1cyZxMuDiL9Yhh8XYYwMnsGzF1tmx38LP78FbpHQTMmHLj2Vg1poqmaSwXOHfTBjV0OGK4TOHQEHPulu36rqPLTExhpacsxSGCJMkn3VRQP4ADSvU3aKqpUWtmpqO/W5vGSOaQIkjAEEqx7xupI+WeeRrNPUN1pJEaaOT6GQhtjpg1cg5wQf9NT/wBzD0HKk4WTkuax5IA49Aeo/Vx73yTt2VDFGZBvfD3WzVprj9MTQM0cY22ekbKmWV/dEjeYyCcD6q5Y89qCaWmWpwtVLUMpeOYu0++WceIGKqh4G9RwOyqeNMnV1svFLWW+qoErJVSKXd7GsTeE52jJ8TjlSwyPn66omnvJGZrbVvnk+PboH5/dYa9ji4vlRBjRQCTetNkzXZ9lGpxCzUoaeX3z74SquBLgsMBDuGThlzgHBPbRTMF8AT1kinxdszJcKpQFIjOAGlPOGc4yTgLxzxl56nxHeayUpLDDM9gYkgdslXPprUXOGIYexUgxj4bbUxdgAOyHsAPwGu/lu/xWxlwnmfg/ZSKesLskUFRO9W0hEcC3YksMHsGc+YI59Dxxqeaypp+rqKkpa+qloVlanqBOwYPIY2cAccbdoz82x5HVQl9igBkp7VTQTLlo5DNU4VyCNxVogGPvHjz9dYlp0t1tjmucng1FUjxU0crY9njb/MmkP67AnnyLAeZOrbHexUM+pzWx9d+yfbjWx2+laeVS7Z2xxL8Urnsij1Orvoe3TUNmhR2Uygs0rL2aRjucj5bmbXG5axaK6iS3VMqPDANmxw6De31Q24KMKewHxD012b/Di5T3XpCiramMLJIZOVGAwDkA/gNafjuhdRNo+WGRsYeRsUzE4BOqp3WQK7VALZ5UuAqjn+3rq21jA9NZQqX6mOOZF9qgppgMHZIoYrxk8Ht6fbrRiY4GjlcBkAURDbhiAPz40x4HpowPTUUSbVW2jqFAZIzn4S+GB5xkD7s51No/ApkZIVjVVXgAjLd/P5Y/iNX5pYSzMFwzdyDryekb6rg/I6wI2g2AsCNgNgKpkqN0e0mB9w4w3c5xj58551HENPNIqpGF3Hgq3lz+QH4jVu8UifEp+3WgBY4AJPy1ogHiugJCr3taH4JWHyIzry+iahjiMq/341fxUmeZDj5DUpUVBhQANVoCvUUj3unrrXa6yt9ief2eF5dinO7aM44z/I6UIYZRJLPWTLPVz48WVRhSB2VR5IMnH2k9yddowD3Gk25dAwPK0llrDbwxyadovFhB/ZXIK/YDj5a747mxutyV+K402VDohNdfdczvVpt4pZZ4qZY6p8LEYT4ZeRjhQccHkjuNds6ctqWew0Ftj+GmgWPPqQOT+OqKy9DxUlUlXdqpa+eP/JQReHHESMFguSS2CRkngdtN4GNXNIHu/CNlrw3Hnx4dEzyfa7A7LOjRo1xTBGjRo1FEarr/ACyQ2ySSJ2RwVwVOO7Afno0aiiXZLhXJk+2Sk+GxBOOMY8sY8/PXu1wrYo5AtU25ZJV3lEyduceWsaNWrTPRO0lJC7nLNGpJ9TjXto0apUjRo0aiiNGjRqKL/9k="/>
          <p:cNvSpPr>
            <a:spLocks noChangeAspect="1" noChangeArrowheads="1"/>
          </p:cNvSpPr>
          <p:nvPr/>
        </p:nvSpPr>
        <p:spPr bwMode="auto">
          <a:xfrm>
            <a:off x="155575" y="-342900"/>
            <a:ext cx="942975" cy="723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1034" name="AutoShape 10" descr="data:image/jpeg;base64,/9j/4AAQSkZJRgABAQAAAQABAAD/2wCEAAkGBwgHBgkIBwgKCgkLDRYPDQwMDRsUFRAWIB0iIiAdHx8kKDQsJCYxJx8fLT0tMTU3Ojo6Iys/RD84QzQ5OjcBCgoKDQwNGg8PGjclHyU3Nzc3Nzc3Nzc3Nzc3Nzc3Nzc3Nzc3Nzc3Nzc3Nzc3Nzc3Nzc3Nzc3Nzc3Nzc3Nzc3N//AABEIAFQAbwMBIgACEQEDEQH/xAAbAAACAgMBAAAAAAAAAAAAAAAABgQFAQIHA//EAD8QAAIBAwMCAwQGCAMJAAAAAAECAwQFEQASIQYxE0FRFCIyYRVCcYGRwSNSYoKhsbLRBzNDFiQmNHKSs9Pw/8QAGgEAAgMBAQAAAAAAAAAAAAAABAUAAQIDBv/EAC0RAAEEAQIEBQIHAAAAAAAAAAEAAgMRBBIhMUFRcQUTFGGRFdEiQnKhscHw/9oADAMBAAIRAxEAPwDuOjWCcDOoYmlyjsQQx4QLggepOfQaiim6iPVlXICggHWhr8ReIY9q4zk/Zn+WkvqzqCqobdNHSELVELGZNnwFsAkH1ydaYwvNNUUvqbr2loGloLcklXcV4kWmTxPB/wCo/CG+ROlS19YVlIiVg9uip5v0m6oiLxMDzklSQv2kjUdqWmtdtMKQvIi+4qKufEckLg57lmJ5+3WtruP0SktNLTf7qm+RPAJYxLz7uMDIGCPdzjt89NWMbC3Tsb47ILMlyI2aoGaj0+y6FaetKKrjT2keEWAKyId0bD1z5f8A3OmJauFlBDcHkHHfXDKeaVjNdIrdLQ0DFjJTyDYx5HvleynJOcd8EnnXW4JwIokVeAoXPl5/kpOg8lkQAcza+SKjc5zQXCj0V0KmI/X/ABGtvGiPZ1/HSxLc5BIdiIE+ruBz/PWEukpYbo0I8wuc/wA9A6wuugpqDoezL+Osgg9tUsE0c67kP2g9xqZSSbJMHs3GtrKn6NGjUUQee+vE01PjBgiwf2Br2OkDrjq2GCX2C3ss0kThZpN2I43PZCRks/7Cgt27d9U40LWJHaW2Bab7m1FS0zz1Jp4k4VpJdqjn1J0ndcdOfSdvqJaP9HUlcllXnIOQ32ggH541Ao+kbnfYTNfqiSOnZCDJWKGcKQQfChOVh4PxNufnBGo8nVNdbZxQWWpgvtMg8OCpmDIxdf8ATBQHx2wDyg4xz663FKYzqVazVkJeoorl1JG0IjhoTA+JJGYSNE64K+4CCAW5B5BA+etblbblRvT0siwfpmkELiTMYbaQTjbu7FiFz5Yzgak9Q19H7e1VBFW2+vilSKfw02vTF8cHORJ3zsAbzI1o8Vdf6qBqa82aoqLe28P4Dq6hgRhwGPfnjA5GmAy4ybLl087H8vfZy1uwioenalXO4R0pjUt8TnbgfeTj79R7rDBFXXqW8e0yrQeAnhJO4AxBHkBQwGSSfx1fL0ZcXaKvudZFViIh4kjBjiQ+R28kn0JPHlqg6qZmk6rd+S9ZT5+9Yf763PLHJI0trYFDZNmMUeJH8qMbbbTzL0bdDz3NPvP9Z1qaKxA89K3SMjzFvk/I66Po0g+rSA1ob8Jn9CicL8x3yueeLaKNfFWO+W4Kcb0FVEEzx3zgaarJfr1a7tNSTyVN1oYoElKyFTUICSCVOBvxt7Hk54JOAfLrrLdMVUa/FLJDGPvlTWbe23qxUH1qN8n7HH99HQT+phc8tAI6Jdk4/o8hkYeSHdV1a13CmulDDWUUyzQSrlXX+I+RB4IPI1L1zeirHsHUkElN/wArdSyVMHYGZV3LIvoxVSD64X00/wBJWw1ce6JufNT3GuIcCiCCFRf4g1tRR2BfZVqGaeqhhdaZwkjRs43hWyMErkA8HngjvpD6X6ksFjjqJZLPXyXinQsc03hxQREnATdgQpgc5AY7Tnccabuv65QKKEYIhrqZnPoWlVR/VpV6rg8WrukfBNRZiqg/sM//ALBpfJnFmUIa2IO/ZCyTVwRGvUvX8k01xmhorNC5VogxEC7fiD8gzMPMHCDzyQV1Fk6mttrqHt3RMEtZWuBDNeJAGkfj4IcjbjHOQBGoOcHIz5TWehirrbUIszU9ZLslhMpMZzGSpZfrYKgDOfL01WUllu8FBPV0dWiT0ZeCo8BP08iK+5iA24F3U7s8ZyM66Nz4XR67ocN+q2C5zixg3pT7ba55K7waeRXuSZ8eqBLxW8NyVTd8czdyx5OctxhTKAt6yf8AD6SPPamPik5PtcbH9N7312BAJP6wx5616grobZbKG02PMMNdG0gq1JOU7sVbzkbOc98ZPfWOh7dLIy16L4VDEjR0iLx4uRhm+ScDHqRnyGgH63Yp8QlfoaDTG83HnY7fCKjx2NPkVqJG5T1R1MNXYVenlSVMAq6HKkE5BB8+Nc66tpJD9PhVwHNNNkjAIAXP8IzpnteLbPV2MoqU8iNUUBLEgKSBJGPmpwR+y2B2OqjqaSngrqhK5HSCupgN6ozAlXO4cA4O1hj79N8OZsga9h2IQ8sJZDoP5f6TCSvPvDI7geWs4JGQCRnGcd9Jw6kpYuPp4IMhsS7M8HPmg88awOpKQEbOpKXC4ALNFk4GB5ceuuJ8LkJ4j5TBvjULRRB+CrfqtWkjtdMEJM1yp8jz2qS5P4IdedpR36tkYxttjoR723jLOeP4aqDd7ZJUxTVV+pJljJZIhPEi5IxztGe2fx162a8mS73KW3UE1c3hwxRGAfo2CgnO84VRub1J47aOhgdjY7muIs+6Wz5DczLa9oNAdEw3uaGC62U1MixL48hDOcDPhsoGfUlgNNnTyZuBb9VCfy0o09tq66o8e9x0qxGB4RRxEyAK+0Hc5AzwmMY8zpk/w3kee1b53aSWLdTs7d3McjIWPzO3P36HaNwiydlG6zsdWtquNXERUGNPaQvZi0ZEgH4qNU1+8N7rZqpTmKqWakyOxEiCRf8Axfx11F0V1KsMqRgg+euXXO2XG00EVpFrq6z2WeNqGaBA6yRJICFY59xtg2EtgeefRdl4jvPjlYLokHsRVpe7HAFM5qoDN/sbSTytiSiWKSRvQxMN/wDSw1bQv9H9Qo3aC5ARt6CdBlT+8gI/cUeeq+Hw6aW62S6rBQtLJJLFA9QGzDNlsg8ZwzODjsR58E+FPJWdR2SkihRoIfDjM1cyZxMuDiL9Yhh8XYYwMnsGzF1tmx38LP78FbpHQTMmHLj2Vg1poqmaSwXOHfTBjV0OGK4TOHQEHPulu36rqPLTExhpacsxSGCJMkn3VRQP4ADSvU3aKqpUWtmpqO/W5vGSOaQIkjAEEqx7xupI+WeeRrNPUN1pJEaaOT6GQhtjpg1cg5wQf9NT/wBzD0HKk4WTkuax5IA49Aeo/Vx73yTt2VDFGZBvfD3WzVprj9MTQM0cY22ekbKmWV/dEjeYyCcD6q5Y89qCaWmWpwtVLUMpeOYu0++WceIGKqh4G9RwOyqeNMnV1svFLWW+qoErJVSKXd7GsTeE52jJ8TjlSwyPn66omnvJGZrbVvnk+PboH5/dYa9ji4vlRBjRQCTetNkzXZ9lGpxCzUoaeX3z74SquBLgsMBDuGThlzgHBPbRTMF8AT1kinxdszJcKpQFIjOAGlPOGc4yTgLxzxl56nxHeayUpLDDM9gYkgdslXPprUXOGIYexUgxj4bbUxdgAOyHsAPwGu/lu/xWxlwnmfg/ZSKesLskUFRO9W0hEcC3YksMHsGc+YI59Dxxqeaypp+rqKkpa+qloVlanqBOwYPIY2cAccbdoz82x5HVQl9igBkp7VTQTLlo5DNU4VyCNxVogGPvHjz9dYlp0t1tjmucng1FUjxU0crY9njb/MmkP67AnnyLAeZOrbHexUM+pzWx9d+yfbjWx2+laeVS7Z2xxL8Urnsij1Orvoe3TUNmhR2Uygs0rL2aRjucj5bmbXG5axaK6iS3VMqPDANmxw6De31Q24KMKewHxD012b/Di5T3XpCiramMLJIZOVGAwDkA/gNafjuhdRNo+WGRsYeRsUzE4BOqp3WQK7VALZ5UuAqjn+3rq21jA9NZQqX6mOOZF9qgppgMHZIoYrxk8Ht6fbrRiY4GjlcBkAURDbhiAPz40x4HpowPTUUSbVW2jqFAZIzn4S+GB5xkD7s51No/ApkZIVjVVXgAjLd/P5Y/iNX5pYSzMFwzdyDryekb6rg/I6wI2g2AsCNgNgKpkqN0e0mB9w4w3c5xj58551HENPNIqpGF3Hgq3lz+QH4jVu8UifEp+3WgBY4AJPy1ogHiugJCr3taH4JWHyIzry+iahjiMq/341fxUmeZDj5DUpUVBhQANVoCvUUj3unrrXa6yt9ief2eF5dinO7aM44z/I6UIYZRJLPWTLPVz48WVRhSB2VR5IMnH2k9yddowD3Gk25dAwPK0llrDbwxyadovFhB/ZXIK/YDj5a747mxutyV+K402VDohNdfdczvVpt4pZZ4qZY6p8LEYT4ZeRjhQccHkjuNds6ctqWew0Ftj+GmgWPPqQOT+OqKy9DxUlUlXdqpa+eP/JQReHHESMFguSS2CRkngdtN4GNXNIHu/CNlrw3Hnx4dEzyfa7A7LOjRo1xTBGjRo1FEarr/ACyQ2ySSJ2RwVwVOO7Afno0aiiXZLhXJk+2Sk+GxBOOMY8sY8/PXu1wrYo5AtU25ZJV3lEyduceWsaNWrTPRO0lJC7nLNGpJ9TjXto0apUjRo0aiiNGjRqKL/9k="/>
          <p:cNvSpPr>
            <a:spLocks noChangeAspect="1" noChangeArrowheads="1"/>
          </p:cNvSpPr>
          <p:nvPr/>
        </p:nvSpPr>
        <p:spPr bwMode="auto">
          <a:xfrm>
            <a:off x="155575" y="-342900"/>
            <a:ext cx="942975" cy="723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solidFill>
                <a:prstClr val="black"/>
              </a:solidFill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720630"/>
              </p:ext>
            </p:extLst>
          </p:nvPr>
        </p:nvGraphicFramePr>
        <p:xfrm>
          <a:off x="503549" y="836712"/>
          <a:ext cx="8136903" cy="180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816423"/>
                <a:gridCol w="1440160"/>
                <a:gridCol w="1440160"/>
                <a:gridCol w="1080120"/>
              </a:tblGrid>
              <a:tr h="216024">
                <a:tc gridSpan="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CIERRE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3889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N°</a:t>
                      </a: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Actividad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Tipo de evaluación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Evidencia / Instrumento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Ponderación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algn="l" defTabSz="914400" rtl="0" eaLnBrk="1" latinLnBrk="0" hangingPunct="1"/>
                      <a:endParaRPr lang="es-MX" sz="10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algn="l" defTabSz="914400" rtl="0" eaLnBrk="1" latinLnBrk="0" hangingPunct="1"/>
                      <a:endParaRPr lang="es-MX" sz="10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55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582716"/>
              </p:ext>
            </p:extLst>
          </p:nvPr>
        </p:nvGraphicFramePr>
        <p:xfrm>
          <a:off x="251520" y="764704"/>
          <a:ext cx="8712968" cy="5913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96144"/>
                <a:gridCol w="2592288"/>
                <a:gridCol w="2376264"/>
                <a:gridCol w="2448272"/>
              </a:tblGrid>
              <a:tr h="231800"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ANTES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DURANTE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DESPUÉS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618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latin typeface="Arial" pitchFamily="34" charset="0"/>
                          <a:cs typeface="Arial" pitchFamily="34" charset="0"/>
                        </a:rPr>
                        <a:t>DEMOSTRACIÓN</a:t>
                      </a:r>
                      <a:endParaRPr lang="es-MX" sz="1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arenR"/>
                        <a:tabLst/>
                        <a:defRPr/>
                      </a:pP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Menciono el propósito.</a:t>
                      </a:r>
                    </a:p>
                    <a:p>
                      <a:pPr marL="228600" marR="0" indent="-2286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arenR"/>
                        <a:tabLst/>
                        <a:defRPr/>
                      </a:pP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Realizo una introducción.</a:t>
                      </a:r>
                    </a:p>
                    <a:p>
                      <a:pPr marL="228600" indent="-228600" algn="just">
                        <a:buAutoNum type="alphaLcParenR"/>
                      </a:pP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Explico el rol que asumirá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n los estudiantes.</a:t>
                      </a:r>
                    </a:p>
                    <a:p>
                      <a:pPr marL="228600" indent="-228600" algn="just">
                        <a:buAutoNum type="alphaLcParenR"/>
                      </a:pP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Entrego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a los estudiantes</a:t>
                      </a: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 el instrumento de evaluación y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explico los aspectos que incluye y su utilidad.</a:t>
                      </a:r>
                    </a:p>
                    <a:p>
                      <a:pPr marL="228600" indent="-228600" algn="just">
                        <a:buAutoNum type="alphaLcParenR"/>
                      </a:pP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Explico la forma de evaluación.</a:t>
                      </a:r>
                    </a:p>
                    <a:p>
                      <a:pPr marL="228600" indent="-228600" algn="just">
                        <a:buAutoNum type="alphaLcParenR"/>
                      </a:pP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Informo la fase del método de aprendizaje que se iniciará.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lphaLcParenR" startAt="7"/>
                      </a:pP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Realizo la demostración a diferentes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ritmos.</a:t>
                      </a:r>
                    </a:p>
                    <a:p>
                      <a:pPr marL="228600" indent="-228600">
                        <a:buFont typeface="+mj-lt"/>
                        <a:buAutoNum type="alphaLcParenR" startAt="7"/>
                      </a:pP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Mantengo contacto visual con los estudiantes.</a:t>
                      </a:r>
                    </a:p>
                    <a:p>
                      <a:pPr marL="228600" indent="-228600">
                        <a:buFont typeface="+mj-lt"/>
                        <a:buAutoNum type="alphaLcParenR" startAt="7"/>
                      </a:pP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Incorporo los contenidos (tecnológicos, técnicos, normativos, competencias del MCC y de productividad y empleabilidad).</a:t>
                      </a:r>
                    </a:p>
                    <a:p>
                      <a:pPr marL="228600" indent="-228600">
                        <a:buFont typeface="+mj-lt"/>
                        <a:buAutoNum type="alphaLcParenR" startAt="7"/>
                      </a:pP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Enfatizo en los elementos que le permitirá  cumplir la fase del método de aprendizaje.</a:t>
                      </a:r>
                    </a:p>
                    <a:p>
                      <a:pPr marL="228600" indent="-228600">
                        <a:buFont typeface="+mj-lt"/>
                        <a:buAutoNum type="alphaLcParenR" startAt="7"/>
                      </a:pPr>
                      <a:r>
                        <a:rPr lang="es-MX" sz="10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Despierto el interés del estudiante.</a:t>
                      </a:r>
                    </a:p>
                    <a:p>
                      <a:pPr marL="228600" indent="-228600">
                        <a:buFont typeface="+mj-lt"/>
                        <a:buAutoNum type="alphaLcParenR" startAt="7"/>
                      </a:pPr>
                      <a:r>
                        <a:rPr lang="es-MX" sz="10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Fomento el trabajo colaborativo.</a:t>
                      </a:r>
                      <a:endParaRPr lang="es-MX" sz="100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28600" indent="-228600">
                        <a:buFont typeface="+mj-lt"/>
                        <a:buAutoNum type="alphaLcParenR" startAt="7"/>
                      </a:pP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Hago preguntas en voz alta que orienten mis acciones.</a:t>
                      </a:r>
                    </a:p>
                    <a:p>
                      <a:pPr marL="228600" indent="-228600">
                        <a:buFont typeface="+mj-lt"/>
                        <a:buAutoNum type="alphaLcParenR" startAt="7"/>
                      </a:pP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Subrayo las dificultades o errores que surgen en el contexto laboral.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lphaLcParenR" startAt="15"/>
                      </a:pP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Coordino a los estudiantes para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r</a:t>
                      </a: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evisar las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anotaciones en el instrumento de evaluación.</a:t>
                      </a:r>
                    </a:p>
                    <a:p>
                      <a:pPr marL="228600" indent="-228600">
                        <a:buFont typeface="+mj-lt"/>
                        <a:buAutoNum type="alphaLcParenR" startAt="15"/>
                      </a:pP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Propicio la autoevaluación.</a:t>
                      </a:r>
                    </a:p>
                    <a:p>
                      <a:pPr marL="228600" indent="-228600">
                        <a:buFont typeface="+mj-lt"/>
                        <a:buAutoNum type="alphaLcParenR" startAt="15"/>
                      </a:pP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Propicio el intercambio de experiencias de los estudiantes en equipo y grupal.</a:t>
                      </a:r>
                    </a:p>
                    <a:p>
                      <a:pPr marL="228600" indent="-228600">
                        <a:buFont typeface="+mj-lt"/>
                        <a:buAutoNum type="alphaLcParenR" startAt="15"/>
                      </a:pP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Retroalimento al estudiante de forma oportuna.</a:t>
                      </a:r>
                    </a:p>
                    <a:p>
                      <a:pPr marL="228600" indent="-228600">
                        <a:buFont typeface="+mj-lt"/>
                        <a:buAutoNum type="alphaLcParenR" startAt="15"/>
                      </a:pP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 Registro la evidencia de aprendizaje.</a:t>
                      </a:r>
                    </a:p>
                    <a:p>
                      <a:pPr marL="228600" indent="-228600">
                        <a:buFont typeface="+mj-lt"/>
                        <a:buAutoNum type="alphaLcParenR" startAt="15"/>
                      </a:pPr>
                      <a:r>
                        <a:rPr lang="es-MX" sz="1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Coordino la ejecución de la fase del método de aprendizaje.</a:t>
                      </a:r>
                    </a:p>
                    <a:p>
                      <a:pPr marL="228600" indent="-228600">
                        <a:buFont typeface="+mj-lt"/>
                        <a:buAutoNum type="alphaLcParenR" startAt="15"/>
                      </a:pP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Verifico que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la fase del método de aprendizaje se haya cumplido.</a:t>
                      </a:r>
                    </a:p>
                    <a:p>
                      <a:pPr marL="228600" indent="-228600">
                        <a:buFont typeface="+mj-lt"/>
                        <a:buAutoNum type="alphaLcParenR" startAt="15"/>
                      </a:pP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Realizo un diagnóstico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para valorar la posibilidad de repetirla.</a:t>
                      </a:r>
                      <a:endParaRPr lang="es-MX" sz="1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latin typeface="Arial" pitchFamily="34" charset="0"/>
                          <a:cs typeface="Arial" pitchFamily="34" charset="0"/>
                        </a:rPr>
                        <a:t>PRÁCTICA</a:t>
                      </a:r>
                      <a:r>
                        <a:rPr lang="es-MX" sz="1000" b="1" baseline="0" dirty="0" smtClean="0">
                          <a:latin typeface="Arial" pitchFamily="34" charset="0"/>
                          <a:cs typeface="Arial" pitchFamily="34" charset="0"/>
                        </a:rPr>
                        <a:t> GUIADA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lphaLcParenR"/>
                      </a:pP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Realizo los incisos (a, b, c, d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, e y f) de la demostración.</a:t>
                      </a:r>
                    </a:p>
                    <a:p>
                      <a:pPr marL="228600" indent="-228600">
                        <a:buAutoNum type="alphaLcParenR"/>
                      </a:pP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Verifico que las instrucciones hayan sido comprendidas.</a:t>
                      </a:r>
                    </a:p>
                    <a:p>
                      <a:pPr marL="228600" indent="-228600">
                        <a:buAutoNum type="alphaLcParenR"/>
                      </a:pP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Explico las reglas de seguridad.</a:t>
                      </a:r>
                    </a:p>
                    <a:p>
                      <a:pPr marL="228600" indent="-228600">
                        <a:buAutoNum type="alphaLcParenR"/>
                      </a:pP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Verifico que los estudiantes cuenten con los recursos que se utilizarán.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 startAt="5"/>
                        <a:tabLst/>
                        <a:defRPr/>
                      </a:pP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Realizo los incisos (g, h, i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, j, k, l, m y n) de la demostración.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 startAt="5"/>
                        <a:tabLst/>
                        <a:defRPr/>
                      </a:pP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Fomento un clima de relación de ayuda y soporte entre los  estudiantes.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 startAt="5"/>
                        <a:tabLst/>
                        <a:defRPr/>
                      </a:pP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Verifico que la secuencia de ejecución de la práctica se cumpla.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 startAt="5"/>
                        <a:tabLst/>
                        <a:defRPr/>
                      </a:pP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Retroalimento para orientar o corregir disfunciones.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 startAt="5"/>
                        <a:tabLst/>
                        <a:defRPr/>
                      </a:pP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Corroboro que sean cumplidos los roles asignados.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 startAt="5"/>
                        <a:tabLst/>
                        <a:defRPr/>
                      </a:pP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Superviso y atiendo situaciones que pongan en riesgo la integridad del estudiante, equipos e infraestructura.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 startAt="5"/>
                        <a:tabLst/>
                        <a:defRPr/>
                      </a:pPr>
                      <a:endParaRPr lang="es-MX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28600" indent="-228600">
                        <a:buFont typeface="+mj-lt"/>
                        <a:buAutoNum type="alphaLcParenR" startAt="5"/>
                      </a:pPr>
                      <a:endParaRPr lang="es-MX" sz="1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 startAt="11"/>
                        <a:tabLst/>
                        <a:defRPr/>
                      </a:pP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Realizo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los incisos (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o, p, q, r, s, t, u y v) de la demostración.</a:t>
                      </a:r>
                    </a:p>
                    <a:p>
                      <a:pPr marL="228600" indent="-228600">
                        <a:buFont typeface="+mj-lt"/>
                        <a:buAutoNum type="alphaLcParenR" startAt="11"/>
                      </a:pP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Fomento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la coevaluación y verifico que se lleve a cabo. </a:t>
                      </a:r>
                    </a:p>
                    <a:p>
                      <a:pPr marL="228600" indent="-228600">
                        <a:buFont typeface="+mj-lt"/>
                        <a:buAutoNum type="alphaLcParenR" startAt="11"/>
                      </a:pP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Informo los resultados de la evaluación de la evidencia (producto o desempeño).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323528" y="343689"/>
            <a:ext cx="4692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CONSIDERACIONES PARA REALIZAR DEMOSTRACIONES Y PRÁCTICAS</a:t>
            </a:r>
            <a:endParaRPr lang="es-MX" sz="10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0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79454"/>
              </p:ext>
            </p:extLst>
          </p:nvPr>
        </p:nvGraphicFramePr>
        <p:xfrm>
          <a:off x="251520" y="764704"/>
          <a:ext cx="8712968" cy="31699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40160"/>
                <a:gridCol w="2448272"/>
                <a:gridCol w="2376264"/>
                <a:gridCol w="2448272"/>
              </a:tblGrid>
              <a:tr h="231800"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ANTES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DURANTE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DESPUÉS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b="1" baseline="0" dirty="0" smtClean="0">
                          <a:latin typeface="Arial" pitchFamily="34" charset="0"/>
                          <a:cs typeface="Arial" pitchFamily="34" charset="0"/>
                        </a:rPr>
                        <a:t>PRÁCTICA SUPERVISADA</a:t>
                      </a:r>
                      <a:endParaRPr lang="es-MX" sz="1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Realizo los incisos (a, b, c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y</a:t>
                      </a: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 d) de la práctica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guiada</a:t>
                      </a: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lphaLcParenR" startAt="2"/>
                      </a:pP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Verifico que se incorporen los contenidos (tecnológicos, técnicos, normativos, competencias del MCC y de productividad y empleabilidad).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 startAt="2"/>
                        <a:tabLst/>
                        <a:defRPr/>
                      </a:pPr>
                      <a:r>
                        <a:rPr lang="es-MX" sz="10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Fomento el trabajo colaborativo.</a:t>
                      </a:r>
                      <a:endParaRPr lang="es-MX" sz="100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 startAt="2"/>
                        <a:tabLst/>
                        <a:defRPr/>
                      </a:pP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Verifico que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la fase del método de aprendizaje se cumpla.</a:t>
                      </a:r>
                      <a:endParaRPr lang="es-MX" sz="1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 startAt="2"/>
                        <a:tabLst/>
                        <a:defRPr/>
                      </a:pP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Superviso y retroalimento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el procedimiento.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 startAt="2"/>
                        <a:tabLst/>
                        <a:defRPr/>
                      </a:pP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Realizo los incisos (f, g, h. i, j) de la práctica guiada.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g)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Realizo los incisos (k, l y m) de la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práctica guiada.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h)  Realizo heteroevaluación.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b="1" baseline="0" dirty="0" smtClean="0">
                          <a:latin typeface="Arial" pitchFamily="34" charset="0"/>
                          <a:cs typeface="Arial" pitchFamily="34" charset="0"/>
                        </a:rPr>
                        <a:t>PRÁCTICA </a:t>
                      </a:r>
                    </a:p>
                    <a:p>
                      <a:pPr algn="ctr"/>
                      <a:r>
                        <a:rPr lang="es-MX" sz="1000" b="1" dirty="0" smtClean="0">
                          <a:latin typeface="Arial" pitchFamily="34" charset="0"/>
                          <a:cs typeface="Arial" pitchFamily="34" charset="0"/>
                        </a:rPr>
                        <a:t>AUTÓNOMA</a:t>
                      </a:r>
                      <a:endParaRPr lang="es-MX" sz="1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Realizo el inciso (a) de la práctica supervisada.</a:t>
                      </a:r>
                      <a:endParaRPr lang="es-MX" sz="1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lphaLcParenR" startAt="2"/>
                      </a:pP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Realizo los incisos (b, c, d, e y f) de la práctica supervisada.</a:t>
                      </a:r>
                      <a:endParaRPr lang="es-MX" sz="1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lphaLcParenR" startAt="3"/>
                      </a:pP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Realizo los incisos (g y h) de la práctica supervisada.</a:t>
                      </a:r>
                    </a:p>
                    <a:p>
                      <a:pPr marL="228600" indent="-228600">
                        <a:buFont typeface="+mj-lt"/>
                        <a:buAutoNum type="alphaLcParenR" startAt="3"/>
                      </a:pP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Coordino la presentación de las evidencias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(producto o desempeño).</a:t>
                      </a:r>
                      <a:endParaRPr lang="es-MX" sz="1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323528" y="343689"/>
            <a:ext cx="4692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CONSIDERACIONES PARA REALIZAR DEMOSTRACIONES Y </a:t>
            </a:r>
            <a:r>
              <a:rPr lang="es-MX" sz="1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PRÁCTICAS</a:t>
            </a:r>
            <a:endParaRPr lang="es-MX" sz="10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23770" y="4221088"/>
            <a:ext cx="85687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MX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vez establecido el propósito y alcances de la </a:t>
            </a:r>
            <a:r>
              <a:rPr lang="es-MX" sz="1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demostración o práctica, verificado </a:t>
            </a:r>
            <a:r>
              <a:rPr lang="es-MX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y asegurando la calidad y cantidad de los equipos, herramientas y/o materiales y las condiciones del lugar en que se </a:t>
            </a:r>
            <a:r>
              <a:rPr lang="es-MX" sz="1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realizará, inicie la demostración o práctica.</a:t>
            </a:r>
            <a:endParaRPr lang="es-MX" sz="1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07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23528" y="343689"/>
            <a:ext cx="1960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TÉCNICAS DIDÁCTICAS</a:t>
            </a:r>
            <a:endParaRPr lang="es-MX" sz="12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332908"/>
              </p:ext>
            </p:extLst>
          </p:nvPr>
        </p:nvGraphicFramePr>
        <p:xfrm>
          <a:off x="457200" y="1645163"/>
          <a:ext cx="8229600" cy="4228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796"/>
                <a:gridCol w="850724"/>
                <a:gridCol w="2232248"/>
                <a:gridCol w="864096"/>
                <a:gridCol w="3538736"/>
              </a:tblGrid>
              <a:tr h="199661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MX" sz="10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Nombre de la técnica:</a:t>
                      </a:r>
                      <a:endParaRPr lang="es-MX" sz="10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174" marR="86174" marT="43087" marB="4308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es-MX" dirty="0"/>
                    </a:p>
                  </a:txBody>
                  <a:tcPr marL="86174" marR="86174" marT="43087" marB="43087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99207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MX" sz="10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Propósito:</a:t>
                      </a:r>
                      <a:endParaRPr lang="es-MX" sz="10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174" marR="86174" marT="43087" marB="4308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es-MX"/>
                    </a:p>
                  </a:txBody>
                  <a:tcPr marL="86174" marR="86174" marT="43087" marB="43087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7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Tiempo:</a:t>
                      </a:r>
                      <a:endParaRPr lang="es-MX" sz="10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174" marR="86174" marT="43087" marB="4308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174" marR="86174" marT="43087" marB="43087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MX" sz="1000" dirty="0">
                        <a:effectLst/>
                        <a:latin typeface="Calibri"/>
                      </a:endParaRPr>
                    </a:p>
                  </a:txBody>
                  <a:tcPr marL="86174" marR="86174" marT="43087" marB="4308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Recursos: </a:t>
                      </a:r>
                      <a:endParaRPr lang="es-MX" sz="1050" b="1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174" marR="86174" marT="43087" marB="4308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174" marR="86174" marT="43087" marB="43087" anchor="ctr"/>
                </a:tc>
              </a:tr>
              <a:tr h="267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Roles: </a:t>
                      </a:r>
                      <a:endParaRPr lang="es-MX" sz="10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174" marR="86174" marT="43087" marB="4308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es-MX" sz="1000" dirty="0">
                        <a:effectLst/>
                        <a:latin typeface="Calibri"/>
                      </a:endParaRPr>
                    </a:p>
                  </a:txBody>
                  <a:tcPr marL="86174" marR="86174" marT="43087" marB="43087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51340">
                <a:tc gridSpan="5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MX" sz="10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Desarrollo:</a:t>
                      </a:r>
                      <a:endParaRPr lang="es-MX" sz="10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174" marR="86174" marT="43087" marB="4308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964619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MX" sz="1000" dirty="0">
                        <a:effectLst/>
                        <a:latin typeface="Calibri"/>
                      </a:endParaRPr>
                    </a:p>
                  </a:txBody>
                  <a:tcPr marL="86174" marR="86174" marT="43087" marB="43087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04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plantilla01</Template>
  <TotalTime>6274</TotalTime>
  <Words>768</Words>
  <Application>Microsoft Office PowerPoint</Application>
  <PresentationFormat>Presentación en pantalla (4:3)</PresentationFormat>
  <Paragraphs>123</Paragraphs>
  <Slides>9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3_Diseño personalizado</vt:lpstr>
      <vt:lpstr>Diseño personalizado</vt:lpstr>
      <vt:lpstr>1_Diseño personalizado</vt:lpstr>
      <vt:lpstr>2_Diseño personalizado</vt:lpstr>
      <vt:lpstr>4_Diseño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Secretaria de Educacion Publica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 MARTINEZ BECERRIL</dc:creator>
  <cp:lastModifiedBy>MARIA AURORA CELIS GONZALEZ</cp:lastModifiedBy>
  <cp:revision>344</cp:revision>
  <dcterms:created xsi:type="dcterms:W3CDTF">2013-02-14T17:03:55Z</dcterms:created>
  <dcterms:modified xsi:type="dcterms:W3CDTF">2013-06-10T16:29:11Z</dcterms:modified>
</cp:coreProperties>
</file>