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9"/>
  </p:handoutMasterIdLst>
  <p:sldIdLst>
    <p:sldId id="256" r:id="rId2"/>
    <p:sldId id="274" r:id="rId3"/>
    <p:sldId id="260" r:id="rId4"/>
    <p:sldId id="285" r:id="rId5"/>
    <p:sldId id="276" r:id="rId6"/>
    <p:sldId id="283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1F3144-6D88-C0DE-0454-7BCC1AE2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BACB9-8910-1E88-CBD0-6F78B0590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525A-B529-483D-935B-5CCAB7E37638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7905-A159-ED0A-D7D4-AB9BBCED3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54A5-5AAA-61E9-3852-059DE1283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4E47-6636-40FD-8CB2-8BCE3953AC0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418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45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34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097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80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33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89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01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37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35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A430E5-7588-4A71-BD95-970D38E03865}" type="datetimeFigureOut">
              <a:rPr lang="en-NG" smtClean="0"/>
              <a:t>05/30/2023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DE48DA-7693-4C0A-9AC4-AB89AA662F08}" type="slidenum">
              <a:rPr lang="en-NG" smtClean="0"/>
              <a:t>‹#›</a:t>
            </a:fld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0ED62-117B-07D8-FD8E-207A46C984E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7273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65A0EB-B4AF-498D-99DD-3FC35BE6C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8E07A2-F816-8967-AD85-928E1D706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8" b="14022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F4F262-1058-4E99-8912-4DFBA70B9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D1399F-9D35-02DE-3E5E-249F06DB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en-GB" sz="6700" dirty="0">
                <a:latin typeface="Cambria" panose="02040503050406030204" pitchFamily="18" charset="0"/>
                <a:ea typeface="Cambria" panose="02040503050406030204" pitchFamily="18" charset="0"/>
              </a:rPr>
              <a:t>Data science PROJECT on subscription service</a:t>
            </a:r>
            <a:br>
              <a:rPr lang="en-GB" sz="6700" b="1" i="0" dirty="0">
                <a:effectLst/>
                <a:latin typeface="Helvetica Neue"/>
              </a:rPr>
            </a:br>
            <a:endParaRPr lang="en-NG" sz="6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456C7-F65F-9535-DA37-CBC90AC1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GB" sz="1200" b="1" dirty="0"/>
              <a:t>By: </a:t>
            </a:r>
            <a:r>
              <a:rPr lang="en-GB" sz="1200" b="1" dirty="0">
                <a:latin typeface="Helvetica Neue"/>
              </a:rPr>
              <a:t>FANIYI ANUOLUWAPO MARGARET</a:t>
            </a:r>
          </a:p>
          <a:p>
            <a:r>
              <a:rPr lang="en-GB" sz="1200" b="1" dirty="0">
                <a:latin typeface="Helvetica Neue"/>
              </a:rPr>
              <a:t>Ladies Data Science Training April. 2023</a:t>
            </a:r>
          </a:p>
          <a:p>
            <a:endParaRPr lang="en-GB" sz="1200" b="1" dirty="0">
              <a:latin typeface="Helvetica Neue"/>
            </a:endParaRPr>
          </a:p>
          <a:p>
            <a:r>
              <a:rPr lang="en-GB" sz="1200" b="1" dirty="0">
                <a:latin typeface="Helvetica Neue"/>
              </a:rPr>
              <a:t>GITHUB REPO LINK : https://github.com/Anumarg/SubscriptionService.git</a:t>
            </a:r>
            <a:endParaRPr lang="en-GB" sz="1200" b="1" i="0" dirty="0">
              <a:effectLst/>
              <a:latin typeface="Helvetica Neue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2571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 dirty="0">
                <a:solidFill>
                  <a:srgbClr val="FFFFFF"/>
                </a:solidFill>
              </a:rPr>
              <a:t>Load the Data into MYSQL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ACB701-B039-DA64-32AF-C90E07AE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19" y="363255"/>
            <a:ext cx="7314183" cy="57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C1C66B7-9644-4D9B-9A19-5FD3E30E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682EA3-E633-4081-9743-2D462CD5C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124DA-5665-462A-B4DD-5F5F3385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961157-B647-48C7-A56E-85DEA631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17C61DE-3D14-4178-B877-1C5AF5AFE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9597A9-5EE0-4973-B92E-1887AECE2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12070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9">
            <a:extLst>
              <a:ext uri="{FF2B5EF4-FFF2-40B4-BE49-F238E27FC236}">
                <a16:creationId xmlns:a16="http://schemas.microsoft.com/office/drawing/2014/main" id="{319A266B-0C12-4013-B7F3-4B4C206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100" b="1" cap="all">
                <a:solidFill>
                  <a:srgbClr val="FFFFFF"/>
                </a:solidFill>
              </a:rPr>
              <a:t>Answer SQL business Questions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B0A66-97AF-3AE0-4748-E68D782A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6" r="7" b="9947"/>
          <a:stretch/>
        </p:blipFill>
        <p:spPr>
          <a:xfrm>
            <a:off x="363255" y="450938"/>
            <a:ext cx="2704570" cy="30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93CA-AC91-44B3-06A6-73EABA0F3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69" r="2" b="9288"/>
          <a:stretch/>
        </p:blipFill>
        <p:spPr>
          <a:xfrm>
            <a:off x="3240760" y="450938"/>
            <a:ext cx="2855240" cy="3025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00D0E-62D0-11D3-32BF-AC6C3B201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" r="-2" b="26289"/>
          <a:stretch/>
        </p:blipFill>
        <p:spPr>
          <a:xfrm>
            <a:off x="363255" y="3635821"/>
            <a:ext cx="5550978" cy="29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9">
            <a:extLst>
              <a:ext uri="{FF2B5EF4-FFF2-40B4-BE49-F238E27FC236}">
                <a16:creationId xmlns:a16="http://schemas.microsoft.com/office/drawing/2014/main" id="{6A875D0D-3C9D-4DCD-B596-0CA5384D7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5C5B5FA5-19AF-46C9-BEE5-FF4F509E2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3">
            <a:extLst>
              <a:ext uri="{FF2B5EF4-FFF2-40B4-BE49-F238E27FC236}">
                <a16:creationId xmlns:a16="http://schemas.microsoft.com/office/drawing/2014/main" id="{2C162E4B-773B-41AA-BD90-3EE2C721E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5">
            <a:extLst>
              <a:ext uri="{FF2B5EF4-FFF2-40B4-BE49-F238E27FC236}">
                <a16:creationId xmlns:a16="http://schemas.microsoft.com/office/drawing/2014/main" id="{82C8C092-4AAB-4292-B11B-57952599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6E5203F8-5228-419A-9477-BB621F253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49" y="5073040"/>
            <a:ext cx="9966960" cy="1366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5100" b="1" cap="all" dirty="0"/>
              <a:t>Answer SQL business Questions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B77D5DEE-95D8-4A55-ABCC-A52430E0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C00D0E-62D0-11D3-32BF-AC6C3B20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6" y="914407"/>
            <a:ext cx="3206663" cy="2657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C17EA6-AE77-E727-83C6-F15102BF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11" y="914407"/>
            <a:ext cx="3429383" cy="2819383"/>
          </a:xfrm>
          <a:prstGeom prst="rect">
            <a:avLst/>
          </a:prstGeom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1FC609DD-9375-4461-8E5E-2B5666584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048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90BAB-2D72-65A4-C3A4-D4EF09B8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35" y="1007365"/>
            <a:ext cx="3392441" cy="27264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DB7E4A1-EAFA-4F08-8EC1-31EC9EFDD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672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6" y="609600"/>
            <a:ext cx="3600188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/>
              <a:t>Quality assessment of data and identification of patterns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165489-717D-45DC-9290-F9069588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997" y="601513"/>
            <a:ext cx="1905017" cy="1960684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96DDD0E-FEF5-70EF-797D-3FACA0D6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4" y="1091997"/>
            <a:ext cx="1539083" cy="97971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C70E9A0-5739-4535-98D6-B8E11F00F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0778" y="601513"/>
            <a:ext cx="1905017" cy="1960684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9167E-342A-43D1-9624-DEE938AD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45" y="1122054"/>
            <a:ext cx="1539083" cy="91960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A0806C8-D726-4802-98C4-08FE68C7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9558" y="601513"/>
            <a:ext cx="1905017" cy="1960684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0EE103-4292-0BD1-0E8E-A90DF025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25" y="1147065"/>
            <a:ext cx="1539083" cy="869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FCBE31-AAB2-FD97-E216-4BEE98FF537F}"/>
              </a:ext>
            </a:extLst>
          </p:cNvPr>
          <p:cNvSpPr txBox="1"/>
          <p:nvPr/>
        </p:nvSpPr>
        <p:spPr>
          <a:xfrm>
            <a:off x="7534655" y="2057400"/>
            <a:ext cx="360018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b="0" i="0" dirty="0">
                <a:effectLst/>
              </a:rPr>
              <a:t>The dataset named actions2load consists of 3,242,076 rows and 5 columns.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b="0" i="0" dirty="0">
                <a:effectLst/>
              </a:rPr>
              <a:t>Events occur unequally during various periods of the day. Discover a visualization for this particular slide.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b="0" i="0" dirty="0">
                <a:effectLst/>
              </a:rPr>
              <a:t>Examine a presentation showcasing the analysis of an account ID, revealing insights into the user's service utilization at different times throughout the day.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b="0" i="0" dirty="0">
                <a:effectLst/>
              </a:rPr>
              <a:t>The final column, referred to as the additional column, contains some missing data.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A46066-B46F-467A-ADAB-A2121EA1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998" y="2831123"/>
            <a:ext cx="6280049" cy="3425366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525CB02-8638-6D39-4668-BCABDF174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81" y="3200399"/>
            <a:ext cx="5521138" cy="28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4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169757"/>
            <a:ext cx="7402883" cy="619383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+mn-lt"/>
              </a:rPr>
              <a:t>FIXING BAD DATA</a:t>
            </a:r>
            <a:endParaRPr lang="en-NG" sz="2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CBE31-AAB2-FD97-E216-4BEE98FF537F}"/>
              </a:ext>
            </a:extLst>
          </p:cNvPr>
          <p:cNvSpPr txBox="1"/>
          <p:nvPr/>
        </p:nvSpPr>
        <p:spPr>
          <a:xfrm>
            <a:off x="280154" y="693469"/>
            <a:ext cx="454236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eliminated the missing data in the additional data column.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514 duplicate values were eliminated from the dataset.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 these operations, the data set consisted of 3,241,562 rows and 5 columns.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address the issue, I converted the timestamps in the "event time" feature to the datetime data type. Additionally, I extracted the date and time information from the event-time column.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en-GB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36016-232C-8D90-3706-9CF6C27C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6" y="267008"/>
            <a:ext cx="6999459" cy="3161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44C55-9DA5-F6FA-F0C2-7F174FFA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87" y="3515739"/>
            <a:ext cx="6999459" cy="301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355F8-D56D-EF67-A1DC-BB23A145A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54" y="4365309"/>
            <a:ext cx="4429742" cy="21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DC19C-D5D0-C483-54EB-E631C2D9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2" y="773329"/>
            <a:ext cx="11081175" cy="5318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7A4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8385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1499e1-1960-4be7-a1a2-1c9762dbe506}" enabled="1" method="Privileged" siteId="{47a5a918-b4ec-470f-86ca-c67e821ce45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1060</TotalTime>
  <Words>201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</vt:lpstr>
      <vt:lpstr>Corbel</vt:lpstr>
      <vt:lpstr>Helvetica Neue</vt:lpstr>
      <vt:lpstr>Basis</vt:lpstr>
      <vt:lpstr>Data science PROJECT on subscription service </vt:lpstr>
      <vt:lpstr>Load the Data into MYSQL Database</vt:lpstr>
      <vt:lpstr>Answer SQL business Questions</vt:lpstr>
      <vt:lpstr>Answer SQL business Questions</vt:lpstr>
      <vt:lpstr>Quality assessment of data and identification of patterns</vt:lpstr>
      <vt:lpstr>FIXING BAD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MARKETING COMPANY, ANALYSIS OF CLIENT’S FACEBOOK ADS CAMPAIGN</dc:title>
  <dc:creator>Oyeleke Olayemi</dc:creator>
  <cp:lastModifiedBy>Chioma Egbuagha</cp:lastModifiedBy>
  <cp:revision>44</cp:revision>
  <dcterms:created xsi:type="dcterms:W3CDTF">2022-10-16T06:27:00Z</dcterms:created>
  <dcterms:modified xsi:type="dcterms:W3CDTF">2023-05-30T18:11:49Z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Basis:9</vt:lpwstr>
  </property>
  <property fmtid="{D5CDD505-2E9C-101B-9397-08002B2CF9AE}" pid="3" name="ClassificationContentMarkingFooterText">
    <vt:lpwstr>GENERAL</vt:lpwstr>
  </property>
</Properties>
</file>