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34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227E-9A49-494E-A5A7-DB5F4F7D92FA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4952-1766-4D28-A2DC-71514F66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2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227E-9A49-494E-A5A7-DB5F4F7D92FA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4952-1766-4D28-A2DC-71514F66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6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227E-9A49-494E-A5A7-DB5F4F7D92FA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4952-1766-4D28-A2DC-71514F66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4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227E-9A49-494E-A5A7-DB5F4F7D92FA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4952-1766-4D28-A2DC-71514F66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1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227E-9A49-494E-A5A7-DB5F4F7D92FA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4952-1766-4D28-A2DC-71514F66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227E-9A49-494E-A5A7-DB5F4F7D92FA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4952-1766-4D28-A2DC-71514F66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6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227E-9A49-494E-A5A7-DB5F4F7D92FA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4952-1766-4D28-A2DC-71514F66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6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227E-9A49-494E-A5A7-DB5F4F7D92FA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4952-1766-4D28-A2DC-71514F66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1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227E-9A49-494E-A5A7-DB5F4F7D92FA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4952-1766-4D28-A2DC-71514F66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227E-9A49-494E-A5A7-DB5F4F7D92FA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4952-1766-4D28-A2DC-71514F66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3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227E-9A49-494E-A5A7-DB5F4F7D92FA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4952-1766-4D28-A2DC-71514F66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6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9227E-9A49-494E-A5A7-DB5F4F7D92FA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14952-1766-4D28-A2DC-71514F66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578"/>
          </a:xfrm>
        </p:spPr>
        <p:txBody>
          <a:bodyPr/>
          <a:lstStyle/>
          <a:p>
            <a:r>
              <a:rPr lang="en-US" b="1" dirty="0" smtClean="0"/>
              <a:t>L3 GDB Macros By </a:t>
            </a:r>
            <a:r>
              <a:rPr lang="en-US" b="1" dirty="0" err="1" smtClean="0"/>
              <a:t>Anumeha</a:t>
            </a:r>
            <a:r>
              <a:rPr lang="en-US" b="1" dirty="0" smtClean="0"/>
              <a:t> Shah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7753493" y="5939192"/>
            <a:ext cx="45719" cy="62430"/>
          </a:xfrm>
        </p:spPr>
      </p:pic>
      <p:sp>
        <p:nvSpPr>
          <p:cNvPr id="5" name="TextBox 4"/>
          <p:cNvSpPr txBox="1"/>
          <p:nvPr/>
        </p:nvSpPr>
        <p:spPr>
          <a:xfrm>
            <a:off x="1332185" y="1734786"/>
            <a:ext cx="3114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Education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San Jose State University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Masters in Computer Science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94039" y="3481919"/>
            <a:ext cx="2695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Course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Algorithms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Computer Security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Machine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Big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8159" y="1095704"/>
            <a:ext cx="2128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Mentor</a:t>
            </a:r>
          </a:p>
          <a:p>
            <a:r>
              <a:rPr lang="en-US" dirty="0" smtClean="0"/>
              <a:t>Shiv Kumar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Manager</a:t>
            </a:r>
          </a:p>
          <a:p>
            <a:r>
              <a:rPr lang="en-US" dirty="0" smtClean="0"/>
              <a:t>Amit Nigam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37083" y="4739219"/>
            <a:ext cx="3121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Career Interest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Software Developer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Programming is my passion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Besides programming, I am also interested in Security and Machine Learning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36572" y="1734786"/>
            <a:ext cx="21204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About </a:t>
            </a:r>
            <a:r>
              <a:rPr lang="en-US" b="1" dirty="0">
                <a:solidFill>
                  <a:srgbClr val="0070C0"/>
                </a:solidFill>
              </a:rPr>
              <a:t>M</a:t>
            </a:r>
            <a:r>
              <a:rPr lang="en-US" b="1" dirty="0" smtClean="0">
                <a:solidFill>
                  <a:srgbClr val="0070C0"/>
                </a:solidFill>
              </a:rPr>
              <a:t>y Self</a:t>
            </a:r>
          </a:p>
          <a:p>
            <a:r>
              <a:rPr lang="en-US" dirty="0" smtClean="0"/>
              <a:t>I like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Hiking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Biking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Cooking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Traveling scenic places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900" y="2887549"/>
            <a:ext cx="1371600" cy="143256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12" idx="0"/>
          </p:cNvCxnSpPr>
          <p:nvPr/>
        </p:nvCxnSpPr>
        <p:spPr>
          <a:xfrm flipV="1">
            <a:off x="6028700" y="2233246"/>
            <a:ext cx="0" cy="65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</p:cNvCxnSpPr>
          <p:nvPr/>
        </p:nvCxnSpPr>
        <p:spPr>
          <a:xfrm flipV="1">
            <a:off x="6714500" y="2887549"/>
            <a:ext cx="1963508" cy="71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1"/>
          </p:cNvCxnSpPr>
          <p:nvPr/>
        </p:nvCxnSpPr>
        <p:spPr>
          <a:xfrm flipH="1">
            <a:off x="3822100" y="3603829"/>
            <a:ext cx="1520800" cy="61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853113" y="2560397"/>
            <a:ext cx="1589325" cy="65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</p:cNvCxnSpPr>
          <p:nvPr/>
        </p:nvCxnSpPr>
        <p:spPr>
          <a:xfrm>
            <a:off x="6028700" y="4320109"/>
            <a:ext cx="0" cy="41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291" y="1525734"/>
            <a:ext cx="6629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What is GDB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GDB is a command line utility used for debugging purposes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835291" y="2374443"/>
            <a:ext cx="75781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What is L3 GDB Macros Project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The L3 GDB Macros project aims to automate the GDB debugging process 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35291" y="3339079"/>
            <a:ext cx="89842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What is GDB Macros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GDB Macros are user defined GDB commands.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</a:t>
            </a:r>
            <a:r>
              <a:rPr lang="en-US" sz="1600" dirty="0" smtClean="0"/>
              <a:t>ontains sequence of GDB commands 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</a:t>
            </a:r>
            <a:r>
              <a:rPr lang="en-US" sz="1600" dirty="0" smtClean="0"/>
              <a:t>hese sequence of GDB commands can be executed based on extensive programming logic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70C0"/>
                </a:solidFill>
              </a:rPr>
              <a:t>How we achieve this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We are using GDB-Python APIs in Python scripts by capturing our engineers experience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3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72" y="67952"/>
            <a:ext cx="12035228" cy="62365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L3 GDB Macro Project Details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815" y="758974"/>
            <a:ext cx="12035228" cy="59867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2" y="1681655"/>
            <a:ext cx="1515256" cy="6970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01" y="1159657"/>
            <a:ext cx="1146195" cy="746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091" y="2901016"/>
            <a:ext cx="1214204" cy="14786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3915" y="2639167"/>
            <a:ext cx="1431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Generates Core File</a:t>
            </a:r>
            <a:endParaRPr lang="en-US" sz="1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80342"/>
              </p:ext>
            </p:extLst>
          </p:nvPr>
        </p:nvGraphicFramePr>
        <p:xfrm>
          <a:off x="337500" y="3007075"/>
          <a:ext cx="884246" cy="1188720"/>
        </p:xfrm>
        <a:graphic>
          <a:graphicData uri="http://schemas.openxmlformats.org/drawingml/2006/table">
            <a:tbl>
              <a:tblPr/>
              <a:tblGrid>
                <a:gridCol w="884246"/>
              </a:tblGrid>
              <a:tr h="100726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FIB</a:t>
                      </a:r>
                    </a:p>
                    <a:p>
                      <a:r>
                        <a:rPr lang="en-US" sz="1200" dirty="0" smtClean="0"/>
                        <a:t>PI</a:t>
                      </a:r>
                    </a:p>
                    <a:p>
                      <a:r>
                        <a:rPr lang="en-US" sz="1200" dirty="0" smtClean="0"/>
                        <a:t>HAL</a:t>
                      </a:r>
                    </a:p>
                    <a:p>
                      <a:r>
                        <a:rPr lang="en-US" sz="1200" dirty="0" err="1" smtClean="0"/>
                        <a:t>Gcplane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Engine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765717" y="2177926"/>
            <a:ext cx="13446" cy="43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110" y="1733943"/>
            <a:ext cx="6642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Router</a:t>
            </a:r>
            <a:endParaRPr lang="en-US" sz="105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348621" y="3165714"/>
            <a:ext cx="2215792" cy="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7822" y="2644188"/>
            <a:ext cx="179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Debug using GDB (command line utility)</a:t>
            </a:r>
            <a:endParaRPr lang="en-US" sz="11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422596" y="4121777"/>
            <a:ext cx="2172395" cy="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25957" y="3724847"/>
            <a:ext cx="1358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Multiple commands  to check one value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18547" y="3226633"/>
            <a:ext cx="2140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</a:t>
            </a:r>
            <a:r>
              <a:rPr lang="en-US" sz="1100" dirty="0" smtClean="0"/>
              <a:t>ong tedious command </a:t>
            </a:r>
          </a:p>
          <a:p>
            <a:r>
              <a:rPr lang="en-US" sz="1100" dirty="0" smtClean="0"/>
              <a:t>prone to typing error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425479" y="3659555"/>
            <a:ext cx="2172394" cy="1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49" y="1087663"/>
            <a:ext cx="676050" cy="56467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2234316" y="1605214"/>
            <a:ext cx="193518" cy="50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24273" y="2044734"/>
            <a:ext cx="162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Get right context pointer</a:t>
            </a:r>
          </a:p>
          <a:p>
            <a:r>
              <a:rPr lang="en-US" sz="1100" dirty="0" smtClean="0"/>
              <a:t>Intimidating for new user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831357" y="4494951"/>
            <a:ext cx="25634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Result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 smtClean="0"/>
              <a:t>Time Consuming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 smtClean="0"/>
              <a:t>Complicated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 smtClean="0"/>
              <a:t>Need to learn the context pointers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 smtClean="0"/>
              <a:t>Requires extensive knowledge of code base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 smtClean="0"/>
              <a:t>Intimidating for new user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327265" y="1786977"/>
            <a:ext cx="543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50%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2924" y="4745161"/>
            <a:ext cx="483932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Learning Experience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 smtClean="0"/>
              <a:t>Debugging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 smtClean="0"/>
              <a:t>GDB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 smtClean="0"/>
              <a:t>Python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 smtClean="0"/>
              <a:t>C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 smtClean="0"/>
              <a:t>Modular programming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 smtClean="0"/>
              <a:t>API Integration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045305" y="4110453"/>
            <a:ext cx="500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50%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315" y="4235118"/>
            <a:ext cx="5665825" cy="2579020"/>
          </a:xfrm>
          <a:prstGeom prst="rect">
            <a:avLst/>
          </a:prstGeom>
        </p:spPr>
      </p:pic>
      <p:pic>
        <p:nvPicPr>
          <p:cNvPr id="2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550" y="1692696"/>
            <a:ext cx="1515256" cy="6970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03" y="1032399"/>
            <a:ext cx="1146195" cy="7462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834" y="2522190"/>
            <a:ext cx="1214204" cy="1478676"/>
          </a:xfrm>
          <a:prstGeom prst="rect">
            <a:avLst/>
          </a:prstGeom>
        </p:spPr>
      </p:pic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10578"/>
              </p:ext>
            </p:extLst>
          </p:nvPr>
        </p:nvGraphicFramePr>
        <p:xfrm>
          <a:off x="5757545" y="3080967"/>
          <a:ext cx="958228" cy="1188720"/>
        </p:xfrm>
        <a:graphic>
          <a:graphicData uri="http://schemas.openxmlformats.org/drawingml/2006/table">
            <a:tbl>
              <a:tblPr/>
              <a:tblGrid>
                <a:gridCol w="958228"/>
              </a:tblGrid>
              <a:tr h="8765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FIB</a:t>
                      </a:r>
                    </a:p>
                    <a:p>
                      <a:r>
                        <a:rPr lang="en-US" sz="1200" dirty="0" smtClean="0"/>
                        <a:t>PI</a:t>
                      </a:r>
                    </a:p>
                    <a:p>
                      <a:r>
                        <a:rPr lang="en-US" sz="1200" dirty="0" smtClean="0"/>
                        <a:t>HAL</a:t>
                      </a:r>
                    </a:p>
                    <a:p>
                      <a:r>
                        <a:rPr lang="en-US" sz="1200" dirty="0" err="1" smtClean="0"/>
                        <a:t>Gcplane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Engine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flipH="1">
            <a:off x="6158160" y="2265550"/>
            <a:ext cx="276018" cy="56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115394" y="3033813"/>
            <a:ext cx="2215792" cy="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25790" y="2422665"/>
            <a:ext cx="179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Debug using GDB  (command line utility) </a:t>
            </a:r>
            <a:r>
              <a:rPr lang="en-US" sz="1200" b="1" dirty="0" smtClean="0">
                <a:solidFill>
                  <a:srgbClr val="FF0000"/>
                </a:solidFill>
              </a:rPr>
              <a:t>+</a:t>
            </a:r>
            <a:r>
              <a:rPr lang="en-US" sz="1200" dirty="0" smtClean="0"/>
              <a:t> GDB Macros</a:t>
            </a:r>
            <a:endParaRPr lang="en-US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167528" y="3887861"/>
            <a:ext cx="2172395" cy="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6815" y="3442298"/>
            <a:ext cx="1795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Single </a:t>
            </a:r>
            <a:r>
              <a:rPr lang="en-US" sz="1200" dirty="0" smtClean="0"/>
              <a:t>command  </a:t>
            </a:r>
            <a:r>
              <a:rPr lang="en-US" sz="1200" dirty="0"/>
              <a:t>for a complex process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25400" y="3099135"/>
            <a:ext cx="2140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Short &amp; easy to use commands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170352" y="3361679"/>
            <a:ext cx="2172394" cy="1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7959231" y="1425218"/>
            <a:ext cx="438396" cy="72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8942" y="930048"/>
            <a:ext cx="2286198" cy="37188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626652" y="2713365"/>
            <a:ext cx="1431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Generates Core File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303524" y="1377492"/>
            <a:ext cx="2004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Captures User Experience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in the script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Just need to source the Python script using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Source gdb_fib_macro.py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71472" y="3890754"/>
            <a:ext cx="462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25%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803629" y="1582210"/>
            <a:ext cx="381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0%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66481" y="4310674"/>
            <a:ext cx="25634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Result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 smtClean="0"/>
              <a:t>Fast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 smtClean="0"/>
              <a:t>Short Commands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 smtClean="0"/>
              <a:t>Easy to use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 smtClean="0"/>
              <a:t>No need to look in to the code to get the right context pointers thus saves 50% of time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 smtClean="0"/>
              <a:t>Simplified</a:t>
            </a:r>
            <a:endParaRPr lang="en-US" sz="14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5" y="4280839"/>
            <a:ext cx="7628281" cy="2263336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009420" y="985691"/>
            <a:ext cx="17512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Result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Time Consuming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Complicated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Need to learn the context pointers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Requires extensive knowledge of code base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Intimidating for new user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371098" y="944347"/>
            <a:ext cx="1536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Result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Speedy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Short Commands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Easy to use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No need to look in to the code to get right context pointers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Simplified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009439" y="4866672"/>
            <a:ext cx="299815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Road Map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UT Tools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Audit Tools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To debug memory corruption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Validate various features</a:t>
            </a:r>
          </a:p>
        </p:txBody>
      </p:sp>
    </p:spTree>
    <p:extLst>
      <p:ext uri="{BB962C8B-B14F-4D97-AF65-F5344CB8AC3E}">
        <p14:creationId xmlns:p14="http://schemas.microsoft.com/office/powerpoint/2010/main" val="417396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16" grpId="0"/>
      <p:bldP spid="20" grpId="0"/>
      <p:bldP spid="21" grpId="0"/>
      <p:bldP spid="21" grpId="1"/>
      <p:bldP spid="22" grpId="0"/>
      <p:bldP spid="23" grpId="0"/>
      <p:bldP spid="24" grpId="0"/>
      <p:bldP spid="32" grpId="0"/>
      <p:bldP spid="34" grpId="0"/>
      <p:bldP spid="35" grpId="0"/>
      <p:bldP spid="39" grpId="0"/>
      <p:bldP spid="40" grpId="0"/>
      <p:bldP spid="41" grpId="0"/>
      <p:bldP spid="42" grpId="0"/>
      <p:bldP spid="43" grpId="0"/>
      <p:bldP spid="43" grpId="1"/>
      <p:bldP spid="45" grpId="0"/>
      <p:bldP spid="46" grpId="0"/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351</Words>
  <Application>Microsoft Office PowerPoint</Application>
  <PresentationFormat>Widescreen</PresentationFormat>
  <Paragraphs>102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L3 GDB Macros By Anumeha Shah</vt:lpstr>
      <vt:lpstr>L3 GDB Macro Project Details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Anumeha Shah (anumehas)</dc:creator>
  <cp:lastModifiedBy>Anumeha Shah (anumehas)</cp:lastModifiedBy>
  <cp:revision>39</cp:revision>
  <dcterms:created xsi:type="dcterms:W3CDTF">2015-07-28T22:01:08Z</dcterms:created>
  <dcterms:modified xsi:type="dcterms:W3CDTF">2015-08-19T20:58:10Z</dcterms:modified>
</cp:coreProperties>
</file>