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162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0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746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52800"/>
            <a:ext cx="7239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99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708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47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1"/>
            <a:ext cx="7696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719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70104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471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1"/>
            <a:ext cx="7848599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4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6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1"/>
            <a:ext cx="739139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2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Visual Studio</a:t>
            </a:r>
          </a:p>
          <a:p>
            <a:r>
              <a:rPr lang="en-US" dirty="0" smtClean="0"/>
              <a:t>How to Create New Project</a:t>
            </a:r>
          </a:p>
          <a:p>
            <a:r>
              <a:rPr lang="en-US" dirty="0" smtClean="0"/>
              <a:t>My First App</a:t>
            </a:r>
          </a:p>
          <a:p>
            <a:r>
              <a:rPr lang="en-US" dirty="0" smtClean="0"/>
              <a:t>How to Compile and </a:t>
            </a:r>
            <a:r>
              <a:rPr lang="en-US" smtClean="0"/>
              <a:t>run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" y="152400"/>
            <a:ext cx="9090049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3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6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47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84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1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Microsoft Visual Studio</vt:lpstr>
      <vt:lpstr>C Sharp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Studio</dc:title>
  <dc:creator>saeed</dc:creator>
  <cp:lastModifiedBy>saeed</cp:lastModifiedBy>
  <cp:revision>2</cp:revision>
  <dcterms:created xsi:type="dcterms:W3CDTF">2006-08-16T00:00:00Z</dcterms:created>
  <dcterms:modified xsi:type="dcterms:W3CDTF">2013-03-13T02:33:04Z</dcterms:modified>
</cp:coreProperties>
</file>