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7" r:id="rId7"/>
    <p:sldId id="263" r:id="rId8"/>
    <p:sldId id="268" r:id="rId9"/>
    <p:sldId id="264" r:id="rId10"/>
    <p:sldId id="266" r:id="rId11"/>
    <p:sldId id="265" r:id="rId12"/>
    <p:sldId id="269" r:id="rId13"/>
    <p:sldId id="272" r:id="rId14"/>
    <p:sldId id="273" r:id="rId15"/>
    <p:sldId id="274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Microsoft C Sharp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Programming Constructs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: X as Integer Number</a:t>
            </a:r>
          </a:p>
          <a:p>
            <a:r>
              <a:rPr lang="en-US" dirty="0" smtClean="0"/>
              <a:t>Output: </a:t>
            </a:r>
          </a:p>
          <a:p>
            <a:pPr lvl="1"/>
            <a:r>
              <a:rPr lang="en-US" dirty="0" smtClean="0"/>
              <a:t>Number X is EVEN  </a:t>
            </a:r>
          </a:p>
          <a:p>
            <a:pPr lvl="1"/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Number X of ODD	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: Day as Number</a:t>
            </a:r>
          </a:p>
          <a:p>
            <a:r>
              <a:rPr lang="en-US" dirty="0" smtClean="0"/>
              <a:t>Output: </a:t>
            </a:r>
          </a:p>
          <a:p>
            <a:pPr lvl="1"/>
            <a:r>
              <a:rPr lang="en-US" dirty="0" smtClean="0"/>
              <a:t>Monday for 1</a:t>
            </a:r>
          </a:p>
          <a:p>
            <a:pPr lvl="1"/>
            <a:r>
              <a:rPr lang="en-US" dirty="0" smtClean="0"/>
              <a:t>Tuesday  for 2</a:t>
            </a:r>
          </a:p>
          <a:p>
            <a:pPr lvl="1"/>
            <a:r>
              <a:rPr lang="en-US" dirty="0" smtClean="0"/>
              <a:t>….</a:t>
            </a:r>
          </a:p>
          <a:p>
            <a:pPr lvl="1"/>
            <a:r>
              <a:rPr lang="en-US" dirty="0" smtClean="0"/>
              <a:t>Sunday for 7</a:t>
            </a:r>
          </a:p>
          <a:p>
            <a:pPr lvl="1"/>
            <a:r>
              <a:rPr lang="en-US" dirty="0" smtClean="0"/>
              <a:t>Invalid Number for anything else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Switch-Case</a:t>
            </a:r>
            <a:endParaRPr lang="en-US" dirty="0"/>
          </a:p>
        </p:txBody>
      </p:sp>
      <p:pic>
        <p:nvPicPr>
          <p:cNvPr id="25604" name="Picture 4" descr="switch statement in C#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219200"/>
            <a:ext cx="4800600" cy="55181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Switch-Case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69768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0"/>
            <a:ext cx="711052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Combining multiple conditions</a:t>
            </a:r>
          </a:p>
          <a:p>
            <a:pPr lvl="1"/>
            <a:r>
              <a:rPr lang="en-US" dirty="0" smtClean="0"/>
              <a:t>AND     &amp;&amp;</a:t>
            </a:r>
          </a:p>
          <a:p>
            <a:pPr lvl="1"/>
            <a:r>
              <a:rPr lang="en-US" dirty="0" smtClean="0"/>
              <a:t>OR         ||</a:t>
            </a:r>
          </a:p>
          <a:p>
            <a:pPr lvl="1"/>
            <a:r>
              <a:rPr lang="en-US" dirty="0" smtClean="0"/>
              <a:t>NOT        !</a:t>
            </a:r>
          </a:p>
          <a:p>
            <a:r>
              <a:rPr lang="en-US" dirty="0" smtClean="0"/>
              <a:t>To check 20 &lt;= x &lt;= 30</a:t>
            </a:r>
          </a:p>
          <a:p>
            <a:pPr lvl="1"/>
            <a:r>
              <a:rPr lang="en-US" dirty="0" smtClean="0"/>
              <a:t>if( (a &gt;= 20 ) &amp;&amp; ( a &lt;= 30 ) 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5084" y="152400"/>
            <a:ext cx="6978316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Decision &amp; Selection</a:t>
            </a:r>
          </a:p>
          <a:p>
            <a:r>
              <a:rPr lang="en-US" dirty="0" smtClean="0"/>
              <a:t>Relational Operator</a:t>
            </a:r>
          </a:p>
          <a:p>
            <a:r>
              <a:rPr lang="en-US" dirty="0" smtClean="0"/>
              <a:t>IF Statement</a:t>
            </a:r>
          </a:p>
          <a:p>
            <a:r>
              <a:rPr lang="en-US" dirty="0" smtClean="0"/>
              <a:t>IF-ELSE</a:t>
            </a:r>
          </a:p>
          <a:p>
            <a:r>
              <a:rPr lang="en-US" dirty="0" smtClean="0"/>
              <a:t>Nested IF</a:t>
            </a:r>
          </a:p>
          <a:p>
            <a:pPr lvl="1"/>
            <a:r>
              <a:rPr lang="en-US" dirty="0" smtClean="0"/>
              <a:t>IF within IF</a:t>
            </a:r>
          </a:p>
          <a:p>
            <a:pPr lvl="1"/>
            <a:r>
              <a:rPr lang="en-US" dirty="0" smtClean="0"/>
              <a:t>ELSE-IF</a:t>
            </a:r>
          </a:p>
          <a:p>
            <a:r>
              <a:rPr lang="en-US" dirty="0" smtClean="0"/>
              <a:t>Switch Case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&amp;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286000" cy="45259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Sequential </a:t>
            </a:r>
          </a:p>
          <a:p>
            <a:pPr algn="ctr">
              <a:buNone/>
            </a:pPr>
            <a:r>
              <a:rPr lang="en-US" dirty="0" smtClean="0"/>
              <a:t>Flow </a:t>
            </a:r>
          </a:p>
          <a:p>
            <a:pPr algn="ctr">
              <a:buNone/>
            </a:pPr>
            <a:r>
              <a:rPr lang="en-US" dirty="0" smtClean="0"/>
              <a:t>of a program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246368"/>
            <a:ext cx="6195545" cy="5459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== Y</a:t>
            </a:r>
          </a:p>
          <a:p>
            <a:r>
              <a:rPr lang="en-US" dirty="0" smtClean="0"/>
              <a:t>X != Y</a:t>
            </a:r>
          </a:p>
          <a:p>
            <a:r>
              <a:rPr lang="en-US" dirty="0" smtClean="0"/>
              <a:t>X &lt; Y</a:t>
            </a:r>
          </a:p>
          <a:p>
            <a:r>
              <a:rPr lang="en-US" dirty="0" smtClean="0"/>
              <a:t>X &lt;= Y</a:t>
            </a:r>
          </a:p>
          <a:p>
            <a:r>
              <a:rPr lang="en-US" dirty="0" smtClean="0"/>
              <a:t>X &gt; Y</a:t>
            </a:r>
          </a:p>
          <a:p>
            <a:r>
              <a:rPr lang="en-US" dirty="0" smtClean="0"/>
              <a:t>X &gt;= Y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if(&lt;condition&gt;)</a:t>
            </a:r>
          </a:p>
          <a:p>
            <a:pPr lvl="1">
              <a:buNone/>
            </a:pPr>
            <a:r>
              <a:rPr lang="en-US" dirty="0" smtClean="0"/>
              <a:t>statement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if(&lt;condition&gt;)</a:t>
            </a:r>
          </a:p>
          <a:p>
            <a:pPr lvl="1">
              <a:buNone/>
            </a:pPr>
            <a:r>
              <a:rPr lang="en-US" dirty="0" smtClean="0"/>
              <a:t>{ </a:t>
            </a:r>
          </a:p>
          <a:p>
            <a:pPr lvl="1">
              <a:buNone/>
            </a:pPr>
            <a:r>
              <a:rPr lang="en-US" dirty="0" smtClean="0"/>
              <a:t>     statement</a:t>
            </a:r>
          </a:p>
          <a:p>
            <a:pPr lvl="1">
              <a:buNone/>
            </a:pPr>
            <a:r>
              <a:rPr lang="en-US" dirty="0" smtClean="0"/>
              <a:t>     statement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</p:txBody>
      </p:sp>
      <p:pic>
        <p:nvPicPr>
          <p:cNvPr id="6146" name="Picture 2" descr="C# if state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523999"/>
            <a:ext cx="3581400" cy="4526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338" y="2057401"/>
            <a:ext cx="8843262" cy="38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1371600"/>
          <a:ext cx="8763000" cy="525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/>
                <a:gridCol w="2286000"/>
                <a:gridCol w="3886200"/>
              </a:tblGrid>
              <a:tr h="5257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dirty="0" smtClean="0"/>
                        <a:t>if   (&lt;condition&gt;)</a:t>
                      </a:r>
                    </a:p>
                    <a:p>
                      <a:pPr lvl="1">
                        <a:buNone/>
                      </a:pPr>
                      <a:endParaRPr lang="en-US" sz="2800" dirty="0" smtClean="0"/>
                    </a:p>
                    <a:p>
                      <a:pPr lvl="1">
                        <a:buNone/>
                      </a:pPr>
                      <a:r>
                        <a:rPr lang="en-US" sz="2800" dirty="0" smtClean="0"/>
                        <a:t>statement</a:t>
                      </a:r>
                    </a:p>
                    <a:p>
                      <a:pPr>
                        <a:buNone/>
                      </a:pPr>
                      <a:endParaRPr lang="en-US" sz="2800" dirty="0" smtClean="0"/>
                    </a:p>
                    <a:p>
                      <a:pPr>
                        <a:buNone/>
                      </a:pPr>
                      <a:r>
                        <a:rPr lang="en-US" sz="2800" dirty="0" smtClean="0"/>
                        <a:t>else</a:t>
                      </a:r>
                    </a:p>
                    <a:p>
                      <a:pPr lvl="1">
                        <a:buNone/>
                      </a:pPr>
                      <a:endParaRPr lang="en-US" sz="2800" dirty="0" smtClean="0"/>
                    </a:p>
                    <a:p>
                      <a:pPr lvl="1">
                        <a:buNone/>
                      </a:pPr>
                      <a:r>
                        <a:rPr lang="en-US" sz="2800" dirty="0" smtClean="0"/>
                        <a:t>statement</a:t>
                      </a:r>
                      <a:endParaRPr lang="en-US" sz="3200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i="0" dirty="0" smtClean="0"/>
                        <a:t>i</a:t>
                      </a:r>
                      <a:r>
                        <a:rPr lang="en-US" sz="2800" dirty="0" smtClean="0"/>
                        <a:t>f  </a:t>
                      </a:r>
                      <a:r>
                        <a:rPr lang="en-US" sz="2400" dirty="0" smtClean="0"/>
                        <a:t>(&lt;condition&gt;)</a:t>
                      </a:r>
                    </a:p>
                    <a:p>
                      <a:pPr lvl="0">
                        <a:buNone/>
                      </a:pPr>
                      <a:r>
                        <a:rPr lang="en-US" sz="2800" dirty="0" smtClean="0"/>
                        <a:t>  { </a:t>
                      </a:r>
                    </a:p>
                    <a:p>
                      <a:pPr lvl="1">
                        <a:buNone/>
                      </a:pPr>
                      <a:r>
                        <a:rPr lang="en-US" sz="2800" dirty="0" smtClean="0"/>
                        <a:t>statement</a:t>
                      </a:r>
                    </a:p>
                    <a:p>
                      <a:pPr lvl="1">
                        <a:buNone/>
                      </a:pPr>
                      <a:r>
                        <a:rPr lang="en-US" sz="2800" dirty="0" smtClean="0"/>
                        <a:t>statement</a:t>
                      </a:r>
                    </a:p>
                    <a:p>
                      <a:pPr lvl="0">
                        <a:buNone/>
                      </a:pPr>
                      <a:r>
                        <a:rPr lang="en-US" sz="2800" dirty="0" smtClean="0"/>
                        <a:t>  }</a:t>
                      </a:r>
                    </a:p>
                    <a:p>
                      <a:pPr>
                        <a:buNone/>
                      </a:pPr>
                      <a:r>
                        <a:rPr lang="en-US" sz="2800" dirty="0" smtClean="0"/>
                        <a:t>else</a:t>
                      </a:r>
                    </a:p>
                    <a:p>
                      <a:pPr lvl="0">
                        <a:buNone/>
                      </a:pPr>
                      <a:r>
                        <a:rPr lang="en-US" sz="2800" dirty="0" smtClean="0"/>
                        <a:t>  { </a:t>
                      </a:r>
                    </a:p>
                    <a:p>
                      <a:pPr lvl="1">
                        <a:buNone/>
                      </a:pPr>
                      <a:r>
                        <a:rPr lang="en-US" sz="2800" dirty="0" smtClean="0"/>
                        <a:t>  statement</a:t>
                      </a:r>
                    </a:p>
                    <a:p>
                      <a:pPr lvl="1">
                        <a:buNone/>
                      </a:pPr>
                      <a:r>
                        <a:rPr lang="en-US" sz="2800" dirty="0" smtClean="0"/>
                        <a:t>  statement</a:t>
                      </a:r>
                    </a:p>
                    <a:p>
                      <a:pPr lvl="0">
                        <a:buNone/>
                      </a:pPr>
                      <a:r>
                        <a:rPr lang="en-US" sz="2800" dirty="0" smtClean="0"/>
                        <a:t>  }</a:t>
                      </a:r>
                      <a:endParaRPr lang="en-US" sz="3200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2" name="Picture 2" descr="C# if...else state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518839"/>
            <a:ext cx="3581399" cy="45801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57256"/>
            <a:ext cx="8839200" cy="522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397000"/>
          <a:ext cx="7848600" cy="5059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4300"/>
                <a:gridCol w="3924300"/>
              </a:tblGrid>
              <a:tr h="5003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i="0" dirty="0" smtClean="0"/>
                        <a:t>i</a:t>
                      </a:r>
                      <a:r>
                        <a:rPr lang="en-US" sz="3200" dirty="0" smtClean="0"/>
                        <a:t>f  (&lt;condition&gt;)</a:t>
                      </a:r>
                    </a:p>
                    <a:p>
                      <a:pPr lvl="1">
                        <a:buNone/>
                      </a:pPr>
                      <a:r>
                        <a:rPr lang="en-US" sz="2800" dirty="0" smtClean="0"/>
                        <a:t>{ </a:t>
                      </a:r>
                    </a:p>
                    <a:p>
                      <a:pPr lvl="1">
                        <a:buNone/>
                      </a:pPr>
                      <a:r>
                        <a:rPr lang="en-US" sz="2800" dirty="0" smtClean="0"/>
                        <a:t>    statement</a:t>
                      </a:r>
                    </a:p>
                    <a:p>
                      <a:pPr>
                        <a:buNone/>
                      </a:pPr>
                      <a:r>
                        <a:rPr lang="en-US" sz="2000" dirty="0" smtClean="0"/>
                        <a:t>             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if   (&lt;condition&gt;)</a:t>
                      </a:r>
                    </a:p>
                    <a:p>
                      <a:pPr lvl="1">
                        <a:buNone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           statement</a:t>
                      </a:r>
                    </a:p>
                    <a:p>
                      <a:pPr>
                        <a:buNone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              else</a:t>
                      </a:r>
                    </a:p>
                    <a:p>
                      <a:pPr lvl="1">
                        <a:buNone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           statement</a:t>
                      </a:r>
                    </a:p>
                    <a:p>
                      <a:pPr lvl="1">
                        <a:buNone/>
                      </a:pPr>
                      <a:r>
                        <a:rPr lang="en-US" sz="3200" dirty="0" smtClean="0"/>
                        <a:t>    </a:t>
                      </a:r>
                      <a:r>
                        <a:rPr lang="en-US" sz="2800" dirty="0" smtClean="0"/>
                        <a:t>statement</a:t>
                      </a:r>
                    </a:p>
                    <a:p>
                      <a:pPr lvl="1">
                        <a:buNone/>
                      </a:pPr>
                      <a:r>
                        <a:rPr lang="en-US" sz="2800" dirty="0" smtClean="0"/>
                        <a:t>}</a:t>
                      </a:r>
                    </a:p>
                    <a:p>
                      <a:pPr>
                        <a:buNone/>
                      </a:pPr>
                      <a:r>
                        <a:rPr lang="en-US" sz="3200" dirty="0" smtClean="0"/>
                        <a:t>else</a:t>
                      </a:r>
                    </a:p>
                    <a:p>
                      <a:pPr lvl="1">
                        <a:buNone/>
                      </a:pPr>
                      <a:r>
                        <a:rPr lang="en-US" sz="3200" dirty="0" smtClean="0"/>
                        <a:t>….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i="0" dirty="0" smtClean="0"/>
                        <a:t>i</a:t>
                      </a:r>
                      <a:r>
                        <a:rPr lang="en-US" sz="2800" dirty="0" smtClean="0"/>
                        <a:t>f  (&lt;condition 1 &gt;)</a:t>
                      </a:r>
                    </a:p>
                    <a:p>
                      <a:pPr lvl="1">
                        <a:buNone/>
                      </a:pPr>
                      <a:r>
                        <a:rPr lang="en-US" sz="2800" dirty="0" smtClean="0"/>
                        <a:t>    statement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else </a:t>
                      </a:r>
                      <a:r>
                        <a:rPr lang="en-US" sz="2800" i="0" dirty="0" smtClean="0"/>
                        <a:t>i</a:t>
                      </a:r>
                      <a:r>
                        <a:rPr lang="en-US" sz="2800" dirty="0" smtClean="0"/>
                        <a:t>f  (&lt;condition 2&gt;)</a:t>
                      </a:r>
                    </a:p>
                    <a:p>
                      <a:pPr>
                        <a:buNone/>
                      </a:pPr>
                      <a:r>
                        <a:rPr lang="en-US" sz="2800" dirty="0" smtClean="0"/>
                        <a:t>            statement 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else </a:t>
                      </a:r>
                      <a:r>
                        <a:rPr lang="en-US" sz="2800" i="0" dirty="0" smtClean="0"/>
                        <a:t>i</a:t>
                      </a:r>
                      <a:r>
                        <a:rPr lang="en-US" sz="2800" dirty="0" smtClean="0"/>
                        <a:t>f  (&lt;condition 3 &gt;)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               statement 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else </a:t>
                      </a:r>
                      <a:r>
                        <a:rPr lang="en-US" sz="2800" i="0" dirty="0" smtClean="0"/>
                        <a:t>i</a:t>
                      </a:r>
                      <a:r>
                        <a:rPr lang="en-US" sz="2800" dirty="0" smtClean="0"/>
                        <a:t>f  (&lt;condition 4 &gt;)</a:t>
                      </a:r>
                    </a:p>
                    <a:p>
                      <a:r>
                        <a:rPr lang="en-US" sz="2800" dirty="0" smtClean="0"/>
                        <a:t>                  statement 4</a:t>
                      </a:r>
                    </a:p>
                    <a:p>
                      <a:r>
                        <a:rPr lang="en-US" sz="2800" dirty="0" smtClean="0"/>
                        <a:t>else</a:t>
                      </a:r>
                    </a:p>
                    <a:p>
                      <a:r>
                        <a:rPr lang="en-US" sz="2800" dirty="0" smtClean="0"/>
                        <a:t>                     statement 5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239</Words>
  <Application>Microsoft Office PowerPoint</Application>
  <PresentationFormat>On-screen Show (4:3)</PresentationFormat>
  <Paragraphs>97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Microsoft C Sharp</vt:lpstr>
      <vt:lpstr>topics</vt:lpstr>
      <vt:lpstr>Decision &amp; Selection</vt:lpstr>
      <vt:lpstr>Relational Operator</vt:lpstr>
      <vt:lpstr>IF Statement</vt:lpstr>
      <vt:lpstr>Example</vt:lpstr>
      <vt:lpstr>IF-ELSE Statement</vt:lpstr>
      <vt:lpstr>Example</vt:lpstr>
      <vt:lpstr>Nested IF</vt:lpstr>
      <vt:lpstr>Problem 1</vt:lpstr>
      <vt:lpstr>Problem 2</vt:lpstr>
      <vt:lpstr>Switch-Case</vt:lpstr>
      <vt:lpstr>Switch-Case</vt:lpstr>
      <vt:lpstr>Slide 14</vt:lpstr>
      <vt:lpstr>Logical Operators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C Sharp</dc:title>
  <dc:creator/>
  <cp:lastModifiedBy>Muhammad Saeed</cp:lastModifiedBy>
  <cp:revision>13</cp:revision>
  <dcterms:created xsi:type="dcterms:W3CDTF">2006-08-16T00:00:00Z</dcterms:created>
  <dcterms:modified xsi:type="dcterms:W3CDTF">2013-03-19T19:06:40Z</dcterms:modified>
</cp:coreProperties>
</file>