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Microsoft C Sharp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Basic Programming Constructs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Do-While</a:t>
            </a:r>
            <a:endParaRPr lang="en-US" dirty="0"/>
          </a:p>
        </p:txBody>
      </p:sp>
      <p:pic>
        <p:nvPicPr>
          <p:cNvPr id="22530" name="Picture 2" descr="do...while loop in C#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447800"/>
            <a:ext cx="3733800" cy="446168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30480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do</a:t>
            </a:r>
            <a:endParaRPr lang="en-US" sz="2400" dirty="0" smtClean="0"/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   ……..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} while(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20 );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do-while</a:t>
            </a:r>
            <a:endParaRPr lang="en-US" dirty="0"/>
          </a:p>
        </p:txBody>
      </p:sp>
      <p:pic>
        <p:nvPicPr>
          <p:cNvPr id="22530" name="Picture 2" descr="do...while loop in C#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93874" y="1600200"/>
            <a:ext cx="2997123" cy="3581400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76400"/>
            <a:ext cx="58293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Generate </a:t>
            </a:r>
            <a:r>
              <a:rPr lang="en-US" dirty="0" smtClean="0"/>
              <a:t>the following </a:t>
            </a:r>
            <a:r>
              <a:rPr lang="en-US" dirty="0" smtClean="0"/>
              <a:t>sequences </a:t>
            </a:r>
            <a:r>
              <a:rPr lang="en-US" dirty="0" smtClean="0"/>
              <a:t>with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while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0000"/>
                </a:solidFill>
              </a:rPr>
              <a:t>do-while</a:t>
            </a:r>
            <a:r>
              <a:rPr lang="en-US" dirty="0" smtClean="0"/>
              <a:t> </a:t>
            </a: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1,2,3,4,5,…..20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1,2,3,4,5,….N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0,2,4,6,8,……N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1,3,5,7,9,11,…..N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-30,-29,-28,-27…..5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-N,……,0,….. 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1,2,3,5,8,13,21,34,55,89,…..N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 statement</a:t>
            </a:r>
            <a:endParaRPr lang="en-US" dirty="0"/>
          </a:p>
        </p:txBody>
      </p:sp>
      <p:pic>
        <p:nvPicPr>
          <p:cNvPr id="1026" name="Picture 2" descr="c# break state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4114800" cy="477894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break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0289" y="1676400"/>
            <a:ext cx="8083421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 Statement</a:t>
            </a:r>
            <a:endParaRPr lang="en-US" dirty="0"/>
          </a:p>
        </p:txBody>
      </p:sp>
      <p:pic>
        <p:nvPicPr>
          <p:cNvPr id="4" name="Picture 3" descr="C# continue statement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143000"/>
            <a:ext cx="472439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continue</a:t>
            </a: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187059" cy="297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962400"/>
            <a:ext cx="707561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19200"/>
            <a:ext cx="6172200" cy="282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2895600" cy="2521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4167874"/>
            <a:ext cx="3505200" cy="249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Nested loops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1407805"/>
            <a:ext cx="2819400" cy="537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399" y="1676400"/>
            <a:ext cx="61553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looping</a:t>
            </a:r>
          </a:p>
          <a:p>
            <a:r>
              <a:rPr lang="en-US" dirty="0" smtClean="0"/>
              <a:t>Types of </a:t>
            </a:r>
            <a:r>
              <a:rPr lang="en-US" dirty="0" smtClean="0"/>
              <a:t>loop</a:t>
            </a:r>
          </a:p>
          <a:p>
            <a:pPr lvl="1"/>
            <a:r>
              <a:rPr lang="en-US" dirty="0" smtClean="0"/>
              <a:t>For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Do-While</a:t>
            </a:r>
          </a:p>
          <a:p>
            <a:pPr lvl="1"/>
            <a:r>
              <a:rPr lang="en-US" dirty="0" smtClean="0"/>
              <a:t>Break statement</a:t>
            </a:r>
          </a:p>
          <a:p>
            <a:pPr lvl="1"/>
            <a:r>
              <a:rPr lang="en-US" dirty="0" smtClean="0"/>
              <a:t>Continue statement</a:t>
            </a:r>
          </a:p>
          <a:p>
            <a:pPr lvl="1"/>
            <a:r>
              <a:rPr lang="en-US" dirty="0" smtClean="0"/>
              <a:t>Nested Loops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looping</a:t>
            </a:r>
            <a:endParaRPr lang="en-US" dirty="0"/>
          </a:p>
        </p:txBody>
      </p:sp>
      <p:pic>
        <p:nvPicPr>
          <p:cNvPr id="1026" name="Picture 2" descr="Loop Architec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371600"/>
            <a:ext cx="4648200" cy="53209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r>
              <a:rPr lang="en-US" dirty="0" smtClean="0"/>
              <a:t>or</a:t>
            </a:r>
            <a:endParaRPr lang="en-US" dirty="0" smtClean="0"/>
          </a:p>
          <a:p>
            <a:r>
              <a:rPr lang="en-US" dirty="0" smtClean="0"/>
              <a:t>While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lang="en-US" dirty="0" smtClean="0"/>
              <a:t>o-While</a:t>
            </a:r>
            <a:endParaRPr lang="en-US" dirty="0" smtClean="0"/>
          </a:p>
          <a:p>
            <a:r>
              <a:rPr lang="en-US" dirty="0" smtClean="0"/>
              <a:t>Break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Continue </a:t>
            </a:r>
            <a:r>
              <a:rPr lang="en-US" dirty="0" smtClean="0"/>
              <a:t>statement</a:t>
            </a:r>
          </a:p>
          <a:p>
            <a:r>
              <a:rPr lang="en-US" dirty="0" smtClean="0"/>
              <a:t>Nested Loops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pic>
        <p:nvPicPr>
          <p:cNvPr id="16386" name="Picture 2" descr="for loop in C#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219200"/>
            <a:ext cx="5181600" cy="5410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04800" y="3048000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(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= 0 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20 ; </a:t>
            </a:r>
            <a:r>
              <a:rPr lang="en-US" sz="2400" dirty="0" err="1" smtClean="0"/>
              <a:t>i</a:t>
            </a:r>
            <a:r>
              <a:rPr lang="en-US" sz="2400" dirty="0" smtClean="0"/>
              <a:t>++ )</a:t>
            </a:r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   ……..</a:t>
            </a:r>
          </a:p>
          <a:p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for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209800"/>
            <a:ext cx="8382000" cy="267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</a:t>
            </a:r>
            <a:r>
              <a:rPr lang="en-US" dirty="0" smtClean="0"/>
              <a:t>the following </a:t>
            </a:r>
            <a:r>
              <a:rPr lang="en-US" dirty="0" smtClean="0"/>
              <a:t>sequences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1,2,3,4,5,…..20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1,2,3,4,5,….N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0,2,4,6,8,……N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1,3,5,7,9,11,…..N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-30,-29,-28,-27…..5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-N,……,0,….. 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1,2,3,5,8,13,21,34,55,89,…..N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- loop</a:t>
            </a:r>
            <a:endParaRPr lang="en-US" dirty="0"/>
          </a:p>
        </p:txBody>
      </p:sp>
      <p:pic>
        <p:nvPicPr>
          <p:cNvPr id="1026" name="Picture 2" descr="while loop in C#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3352800" cy="515031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30480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while (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20 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dirty="0" smtClean="0"/>
              <a:t> {</a:t>
            </a:r>
          </a:p>
          <a:p>
            <a:r>
              <a:rPr lang="en-US" sz="2400" dirty="0" smtClean="0"/>
              <a:t>    ……..</a:t>
            </a:r>
          </a:p>
          <a:p>
            <a:r>
              <a:rPr lang="en-US" sz="2400" dirty="0" smtClean="0"/>
              <a:t> }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– </a:t>
            </a:r>
            <a:r>
              <a:rPr lang="en-US" dirty="0" smtClean="0"/>
              <a:t>while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81200"/>
            <a:ext cx="59721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 descr="while loop in C#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1447800"/>
            <a:ext cx="2678693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192</Words>
  <Application>Microsoft Office PowerPoint</Application>
  <PresentationFormat>On-screen Show (4:3)</PresentationFormat>
  <Paragraphs>62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Microsoft C Sharp</vt:lpstr>
      <vt:lpstr>Topics</vt:lpstr>
      <vt:lpstr>What is looping</vt:lpstr>
      <vt:lpstr>Types of Loop</vt:lpstr>
      <vt:lpstr>For Loop</vt:lpstr>
      <vt:lpstr>Example – for</vt:lpstr>
      <vt:lpstr>Problems</vt:lpstr>
      <vt:lpstr>While - loop</vt:lpstr>
      <vt:lpstr>Example – while</vt:lpstr>
      <vt:lpstr>Do-While</vt:lpstr>
      <vt:lpstr>Example – do-while</vt:lpstr>
      <vt:lpstr>Problems</vt:lpstr>
      <vt:lpstr>Break statement</vt:lpstr>
      <vt:lpstr>Example – break</vt:lpstr>
      <vt:lpstr>Continue Statement</vt:lpstr>
      <vt:lpstr>Example – continue</vt:lpstr>
      <vt:lpstr>Nested loops</vt:lpstr>
      <vt:lpstr>Example – Nested loops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 Sharp</dc:title>
  <dc:creator>Muhammad Saeed</dc:creator>
  <cp:lastModifiedBy>saeed</cp:lastModifiedBy>
  <cp:revision>20</cp:revision>
  <dcterms:created xsi:type="dcterms:W3CDTF">2006-08-16T00:00:00Z</dcterms:created>
  <dcterms:modified xsi:type="dcterms:W3CDTF">2013-03-21T13:51:09Z</dcterms:modified>
</cp:coreProperties>
</file>