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4" r:id="rId5"/>
    <p:sldId id="265" r:id="rId6"/>
    <p:sldId id="266" r:id="rId7"/>
    <p:sldId id="267" r:id="rId8"/>
    <p:sldId id="268" r:id="rId9"/>
    <p:sldId id="280" r:id="rId10"/>
    <p:sldId id="273" r:id="rId11"/>
    <p:sldId id="278" r:id="rId12"/>
    <p:sldId id="274" r:id="rId13"/>
    <p:sldId id="275" r:id="rId14"/>
    <p:sldId id="276" r:id="rId15"/>
    <p:sldId id="281" r:id="rId16"/>
    <p:sldId id="258" r:id="rId17"/>
    <p:sldId id="259" r:id="rId18"/>
    <p:sldId id="272" r:id="rId19"/>
    <p:sldId id="271" r:id="rId20"/>
    <p:sldId id="270" r:id="rId21"/>
    <p:sldId id="269" r:id="rId22"/>
    <p:sldId id="262" r:id="rId23"/>
    <p:sldId id="260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Sharp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 , Strings ,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name; // single variable </a:t>
            </a:r>
          </a:p>
          <a:p>
            <a:r>
              <a:rPr lang="en-US" dirty="0" smtClean="0"/>
              <a:t>Alternate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char </a:t>
            </a:r>
            <a:r>
              <a:rPr lang="en-US" dirty="0"/>
              <a:t>[] name = new char[30];   </a:t>
            </a:r>
          </a:p>
          <a:p>
            <a:endParaRPr lang="en-US" dirty="0"/>
          </a:p>
          <a:p>
            <a:r>
              <a:rPr lang="en-US" dirty="0" smtClean="0"/>
              <a:t>string [] names; // array of string – names </a:t>
            </a:r>
          </a:p>
        </p:txBody>
      </p:sp>
    </p:spTree>
    <p:extLst>
      <p:ext uri="{BB962C8B-B14F-4D97-AF65-F5344CB8AC3E}">
        <p14:creationId xmlns="" xmlns:p14="http://schemas.microsoft.com/office/powerpoint/2010/main" val="37473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– </a:t>
            </a:r>
            <a:r>
              <a:rPr lang="en-US" sz="2800" dirty="0" smtClean="0"/>
              <a:t>Declare, Define &amp; Access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7679"/>
            <a:ext cx="8153032" cy="5444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588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Chars</a:t>
            </a:r>
          </a:p>
          <a:p>
            <a:pPr lvl="1"/>
            <a:r>
              <a:rPr lang="en-US" dirty="0"/>
              <a:t>Length </a:t>
            </a:r>
            <a:r>
              <a:rPr lang="en-US" sz="2000" dirty="0"/>
              <a:t>(Gets the number of characters in the current String </a:t>
            </a:r>
            <a:r>
              <a:rPr lang="en-US" sz="2000" dirty="0" smtClean="0"/>
              <a:t>object)</a:t>
            </a:r>
            <a:endParaRPr lang="en-US" sz="2000" dirty="0"/>
          </a:p>
          <a:p>
            <a:r>
              <a:rPr lang="en-US" dirty="0" smtClean="0"/>
              <a:t>Important Methods</a:t>
            </a:r>
          </a:p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Compare( string </a:t>
            </a:r>
            <a:r>
              <a:rPr lang="en-US" sz="2400" b="1" dirty="0" err="1"/>
              <a:t>strA</a:t>
            </a:r>
            <a:r>
              <a:rPr lang="en-US" sz="2400" b="1" dirty="0"/>
              <a:t>, string </a:t>
            </a:r>
            <a:r>
              <a:rPr lang="en-US" sz="2400" b="1" dirty="0" err="1"/>
              <a:t>strB</a:t>
            </a:r>
            <a:r>
              <a:rPr lang="en-US" sz="2400" b="1" dirty="0"/>
              <a:t> 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Compare( string </a:t>
            </a:r>
            <a:r>
              <a:rPr lang="en-US" sz="2400" b="1" dirty="0" err="1"/>
              <a:t>strA</a:t>
            </a:r>
            <a:r>
              <a:rPr lang="en-US" sz="2400" b="1" dirty="0"/>
              <a:t>, string </a:t>
            </a:r>
            <a:r>
              <a:rPr lang="en-US" sz="2400" b="1" dirty="0" err="1"/>
              <a:t>strB</a:t>
            </a:r>
            <a:r>
              <a:rPr lang="en-US" sz="2400" b="1" dirty="0"/>
              <a:t>, </a:t>
            </a:r>
            <a:r>
              <a:rPr lang="en-US" sz="2400" b="1" dirty="0" err="1"/>
              <a:t>bool</a:t>
            </a:r>
            <a:r>
              <a:rPr lang="en-US" sz="2400" b="1" dirty="0"/>
              <a:t> </a:t>
            </a:r>
            <a:r>
              <a:rPr lang="en-US" sz="2400" b="1" dirty="0" err="1" smtClean="0"/>
              <a:t>ignoreCase</a:t>
            </a:r>
            <a:r>
              <a:rPr lang="en-US" sz="2400" b="1" dirty="0" smtClean="0"/>
              <a:t> )</a:t>
            </a:r>
          </a:p>
          <a:p>
            <a:pPr lvl="1"/>
            <a:r>
              <a:rPr lang="en-US" sz="2400" b="1" dirty="0"/>
              <a:t>string </a:t>
            </a:r>
            <a:r>
              <a:rPr lang="en-US" sz="2400" b="1" dirty="0" err="1"/>
              <a:t>Concat</a:t>
            </a:r>
            <a:r>
              <a:rPr lang="en-US" sz="2400" b="1" dirty="0"/>
              <a:t>( string str0, string str1 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400" b="1" dirty="0"/>
              <a:t>string Join( string separator, </a:t>
            </a:r>
            <a:r>
              <a:rPr lang="en-US" sz="2400" b="1" dirty="0" err="1"/>
              <a:t>params</a:t>
            </a:r>
            <a:r>
              <a:rPr lang="en-US" sz="2400" b="1" dirty="0"/>
              <a:t> string[] value )</a:t>
            </a:r>
            <a:endParaRPr lang="en-US" sz="2400" b="1" dirty="0" smtClean="0"/>
          </a:p>
          <a:p>
            <a:pPr lvl="1"/>
            <a:r>
              <a:rPr lang="en-US" sz="2400" b="1" dirty="0" err="1"/>
              <a:t>bool</a:t>
            </a:r>
            <a:r>
              <a:rPr lang="en-US" sz="2400" b="1" dirty="0"/>
              <a:t> Contains( string value 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400" b="1" dirty="0" err="1"/>
              <a:t>bool</a:t>
            </a:r>
            <a:r>
              <a:rPr lang="en-US" sz="2400" b="1" dirty="0"/>
              <a:t> </a:t>
            </a:r>
            <a:r>
              <a:rPr lang="en-US" sz="2400" b="1" dirty="0" err="1"/>
              <a:t>IsNullOrEmpty</a:t>
            </a:r>
            <a:r>
              <a:rPr lang="en-US" sz="2400" b="1" dirty="0"/>
              <a:t>( string value )</a:t>
            </a:r>
            <a:endParaRPr lang="en-US" sz="2400" b="1" dirty="0" smtClean="0"/>
          </a:p>
          <a:p>
            <a:pPr lvl="1"/>
            <a:r>
              <a:rPr lang="en-US" sz="2400" b="1" dirty="0"/>
              <a:t>string </a:t>
            </a:r>
            <a:r>
              <a:rPr lang="en-US" sz="2400" b="1" dirty="0" err="1"/>
              <a:t>ToLower</a:t>
            </a:r>
            <a:r>
              <a:rPr lang="en-US" sz="2400" b="1" dirty="0" smtClean="0"/>
              <a:t>() .. </a:t>
            </a:r>
            <a:r>
              <a:rPr lang="en-US" sz="2400" b="1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323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String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2075"/>
            <a:ext cx="8434629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1" y="4419600"/>
            <a:ext cx="841220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89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String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2417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8999"/>
            <a:ext cx="8624170" cy="1970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06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47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Functions &amp;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449101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99" y="3048000"/>
            <a:ext cx="5352203" cy="358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- Method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7300"/>
            <a:ext cx="6026150" cy="278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7554362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Passing </a:t>
            </a:r>
            <a:r>
              <a:rPr lang="en-US" dirty="0"/>
              <a:t>Arrays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739758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36" y="3201487"/>
            <a:ext cx="6060364" cy="3351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911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Array to store N numbers and find required values by </a:t>
            </a:r>
            <a:r>
              <a:rPr lang="en-US" dirty="0" smtClean="0">
                <a:solidFill>
                  <a:srgbClr val="FF0000"/>
                </a:solidFill>
              </a:rPr>
              <a:t>Writing and invoking following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Average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Minimum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Maximum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Value ( Linear search)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89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Declare , Initialize &amp; Access</a:t>
            </a:r>
          </a:p>
          <a:p>
            <a:pPr lvl="1"/>
            <a:r>
              <a:rPr lang="en-US" dirty="0" smtClean="0"/>
              <a:t>For Each Loop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Declare , Initialize and Access</a:t>
            </a:r>
          </a:p>
          <a:p>
            <a:pPr lvl="1"/>
            <a:r>
              <a:rPr lang="en-US" dirty="0" smtClean="0"/>
              <a:t>Properties &amp; Methods</a:t>
            </a:r>
            <a:endParaRPr lang="en-US" dirty="0"/>
          </a:p>
          <a:p>
            <a:r>
              <a:rPr lang="en-US" dirty="0" smtClean="0"/>
              <a:t>Functions &amp; Methods</a:t>
            </a:r>
          </a:p>
          <a:p>
            <a:pPr lvl="1"/>
            <a:r>
              <a:rPr lang="en-US" dirty="0" smtClean="0"/>
              <a:t>Declare , Define and Invoke</a:t>
            </a:r>
          </a:p>
          <a:p>
            <a:pPr lvl="1"/>
            <a:r>
              <a:rPr lang="en-US" dirty="0" smtClean="0"/>
              <a:t>Passing Arrays</a:t>
            </a:r>
          </a:p>
          <a:p>
            <a:pPr lvl="1"/>
            <a:r>
              <a:rPr lang="en-US" dirty="0" smtClean="0"/>
              <a:t>Passing String</a:t>
            </a:r>
          </a:p>
          <a:p>
            <a:pPr lvl="1"/>
            <a:r>
              <a:rPr lang="en-US" dirty="0" smtClean="0"/>
              <a:t>Recursive Functions</a:t>
            </a:r>
          </a:p>
          <a:p>
            <a:r>
              <a:rPr lang="en-US" dirty="0" smtClean="0"/>
              <a:t>Variable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Static/Global </a:t>
            </a:r>
          </a:p>
          <a:p>
            <a:pPr lvl="1"/>
            <a:r>
              <a:rPr lang="en-US" dirty="0" smtClean="0"/>
              <a:t>Local/Automatic </a:t>
            </a:r>
          </a:p>
          <a:p>
            <a:pPr lvl="1"/>
            <a:r>
              <a:rPr lang="en-US" dirty="0" smtClean="0"/>
              <a:t>Method’s</a:t>
            </a:r>
            <a:r>
              <a:rPr lang="en-US" dirty="0" smtClean="0"/>
              <a:t> Arguments</a:t>
            </a:r>
            <a:endParaRPr lang="en-US" dirty="0" smtClean="0"/>
          </a:p>
          <a:p>
            <a:pPr lvl="2"/>
            <a:r>
              <a:rPr lang="en-US" dirty="0" smtClean="0"/>
              <a:t>By Value</a:t>
            </a:r>
          </a:p>
          <a:p>
            <a:pPr lvl="2"/>
            <a:r>
              <a:rPr lang="en-US" dirty="0" smtClean="0"/>
              <a:t>By Reference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Passing Arrays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" y="1143000"/>
            <a:ext cx="5365011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7391754" cy="3352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524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String Arrays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1"/>
            <a:ext cx="8812242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822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with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976" y="1524000"/>
            <a:ext cx="647102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</a:t>
            </a:r>
            <a:r>
              <a:rPr lang="en-US" dirty="0"/>
              <a:t>with example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143000"/>
            <a:ext cx="668888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Global or Static</a:t>
            </a:r>
            <a:endParaRPr lang="en-US" dirty="0" smtClean="0"/>
          </a:p>
          <a:p>
            <a:pPr lvl="1"/>
            <a:r>
              <a:rPr lang="en-US" dirty="0" smtClean="0"/>
              <a:t>Local/Automatic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 smtClean="0"/>
              <a:t>Arguments to Methods</a:t>
            </a:r>
          </a:p>
          <a:p>
            <a:pPr lvl="1"/>
            <a:r>
              <a:rPr lang="en-US" dirty="0" smtClean="0"/>
              <a:t>Call By Value</a:t>
            </a:r>
          </a:p>
          <a:p>
            <a:pPr lvl="1"/>
            <a:r>
              <a:rPr lang="en-US" dirty="0" smtClean="0"/>
              <a:t>Call by reference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24" y="1498943"/>
            <a:ext cx="7457276" cy="520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419600"/>
            <a:ext cx="3048000" cy="144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593454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Value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52575"/>
            <a:ext cx="9048994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with By Value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6349316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45025" y="3505200"/>
            <a:ext cx="5867400" cy="115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4" y="1557338"/>
            <a:ext cx="9051066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80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with By Reference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6349316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600200" y="2514600"/>
            <a:ext cx="594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6437"/>
            <a:ext cx="8229600" cy="3078163"/>
          </a:xfrm>
        </p:spPr>
        <p:txBody>
          <a:bodyPr/>
          <a:lstStyle/>
          <a:p>
            <a:r>
              <a:rPr lang="en-US" dirty="0" smtClean="0"/>
              <a:t>Declaring Array</a:t>
            </a:r>
          </a:p>
          <a:p>
            <a:pPr lvl="1"/>
            <a:r>
              <a:rPr lang="en-US" dirty="0" smtClean="0"/>
              <a:t>Syntax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datatype</a:t>
            </a:r>
            <a:r>
              <a:rPr lang="en-US" dirty="0" smtClean="0"/>
              <a:t> [] </a:t>
            </a:r>
            <a:r>
              <a:rPr lang="en-US" dirty="0" err="1"/>
              <a:t>arrayName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      </a:t>
            </a:r>
            <a:r>
              <a:rPr lang="en-US" dirty="0" smtClean="0"/>
              <a:t>double</a:t>
            </a:r>
            <a:r>
              <a:rPr lang="en-US" dirty="0"/>
              <a:t>[] </a:t>
            </a:r>
            <a:r>
              <a:rPr lang="en-US" dirty="0" smtClean="0"/>
              <a:t>balance;</a:t>
            </a:r>
          </a:p>
          <a:p>
            <a:r>
              <a:rPr lang="en-US" dirty="0" smtClean="0"/>
              <a:t>Initializing an Array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 [] </a:t>
            </a:r>
            <a:r>
              <a:rPr lang="en-US" dirty="0"/>
              <a:t>balance = new double[10];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7116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95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Accessing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Example 1: </a:t>
            </a:r>
          </a:p>
          <a:p>
            <a:pPr lvl="1"/>
            <a:r>
              <a:rPr lang="en-US" dirty="0" smtClean="0"/>
              <a:t>double</a:t>
            </a:r>
            <a:r>
              <a:rPr lang="en-US" dirty="0"/>
              <a:t>[] balance = new double[10]; </a:t>
            </a:r>
            <a:endParaRPr lang="en-US" dirty="0" smtClean="0"/>
          </a:p>
          <a:p>
            <a:pPr lvl="1"/>
            <a:r>
              <a:rPr lang="en-US" dirty="0" smtClean="0"/>
              <a:t>balance[0</a:t>
            </a:r>
            <a:r>
              <a:rPr lang="en-US" dirty="0"/>
              <a:t>] = 4500.0;</a:t>
            </a:r>
          </a:p>
          <a:p>
            <a:r>
              <a:rPr lang="fr-FR" dirty="0"/>
              <a:t>double[] balance = { 2340.0, 4523.69, 3421.0</a:t>
            </a:r>
            <a:r>
              <a:rPr lang="fr-FR" dirty="0" smtClean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[] marks = new </a:t>
            </a:r>
            <a:r>
              <a:rPr lang="en-US" dirty="0" err="1"/>
              <a:t>int</a:t>
            </a:r>
            <a:r>
              <a:rPr lang="en-US" dirty="0"/>
              <a:t>[] { 99, 98, 92, 97, 95};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[] marks = new </a:t>
            </a:r>
            <a:r>
              <a:rPr lang="en-US" dirty="0" err="1"/>
              <a:t>int</a:t>
            </a:r>
            <a:r>
              <a:rPr lang="en-US" dirty="0"/>
              <a:t>[5] { 99, 98, 92, 97, 95</a:t>
            </a:r>
            <a:r>
              <a:rPr lang="en-US" dirty="0" smtClean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[] marks = new </a:t>
            </a:r>
            <a:r>
              <a:rPr lang="en-US" dirty="0" err="1"/>
              <a:t>int</a:t>
            </a:r>
            <a:r>
              <a:rPr lang="en-US" dirty="0"/>
              <a:t>[] { 99, 98, 92, 97, 95}; </a:t>
            </a:r>
            <a:r>
              <a:rPr lang="en-US" dirty="0" err="1"/>
              <a:t>int</a:t>
            </a:r>
            <a:r>
              <a:rPr lang="en-US" dirty="0"/>
              <a:t>[] score = marks;</a:t>
            </a:r>
          </a:p>
        </p:txBody>
      </p:sp>
    </p:spTree>
    <p:extLst>
      <p:ext uri="{BB962C8B-B14F-4D97-AF65-F5344CB8AC3E}">
        <p14:creationId xmlns="" xmlns:p14="http://schemas.microsoft.com/office/powerpoint/2010/main" val="8987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Array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47800"/>
            <a:ext cx="913820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6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Array to store N numbers and find their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Average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Minimum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Maximum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Value ( Linear search)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40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- Loop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54945"/>
            <a:ext cx="8824148" cy="517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235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93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402</Words>
  <Application>Microsoft Office PowerPoint</Application>
  <PresentationFormat>On-screen Show (4:3)</PresentationFormat>
  <Paragraphs>96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 Sharp</vt:lpstr>
      <vt:lpstr>Topics</vt:lpstr>
      <vt:lpstr>Arrays</vt:lpstr>
      <vt:lpstr>Arrays</vt:lpstr>
      <vt:lpstr>Arrays</vt:lpstr>
      <vt:lpstr>Example - Array</vt:lpstr>
      <vt:lpstr>Problems - Arrays</vt:lpstr>
      <vt:lpstr>For Each - Loop</vt:lpstr>
      <vt:lpstr>Strings</vt:lpstr>
      <vt:lpstr>Strings</vt:lpstr>
      <vt:lpstr>String – Declare, Define &amp; Access</vt:lpstr>
      <vt:lpstr>Strings</vt:lpstr>
      <vt:lpstr>Example - String</vt:lpstr>
      <vt:lpstr>Example - String</vt:lpstr>
      <vt:lpstr>Methods</vt:lpstr>
      <vt:lpstr>Functions &amp; Methods</vt:lpstr>
      <vt:lpstr>Example - Method</vt:lpstr>
      <vt:lpstr>Example - Passing Arrays</vt:lpstr>
      <vt:lpstr>Problems - Function</vt:lpstr>
      <vt:lpstr>Passing Arrays</vt:lpstr>
      <vt:lpstr>Passing String Arrays</vt:lpstr>
      <vt:lpstr>Recursion – with example</vt:lpstr>
      <vt:lpstr>Recursion – with example</vt:lpstr>
      <vt:lpstr>Variable Scope</vt:lpstr>
      <vt:lpstr>Variable Scope</vt:lpstr>
      <vt:lpstr>Variable Scope</vt:lpstr>
      <vt:lpstr>By Value</vt:lpstr>
      <vt:lpstr>Output with By Value</vt:lpstr>
      <vt:lpstr>By Reference</vt:lpstr>
      <vt:lpstr>Output with By 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Muhammad Saeed</dc:creator>
  <cp:lastModifiedBy>admin</cp:lastModifiedBy>
  <cp:revision>27</cp:revision>
  <dcterms:created xsi:type="dcterms:W3CDTF">2006-08-16T00:00:00Z</dcterms:created>
  <dcterms:modified xsi:type="dcterms:W3CDTF">2013-04-06T15:17:12Z</dcterms:modified>
</cp:coreProperties>
</file>