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04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Text Case </a:t>
            </a:r>
            <a:r>
              <a:rPr lang="en-US" b="1" dirty="0" smtClean="0"/>
              <a:t>Conversion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82611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3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b="1" dirty="0" smtClean="0"/>
              <a:t>Split -1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40890"/>
              </p:ext>
            </p:extLst>
          </p:nvPr>
        </p:nvGraphicFramePr>
        <p:xfrm>
          <a:off x="457199" y="1447800"/>
          <a:ext cx="8229601" cy="3031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070"/>
                <a:gridCol w="1954531"/>
              </a:tblGrid>
              <a:tr h="260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3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string s = "there is a cat";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string[] words = </a:t>
                      </a: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s.Split</a:t>
                      </a: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(' ');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foreach</a:t>
                      </a: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(string word in words)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    </a:t>
                      </a:r>
                      <a:r>
                        <a:rPr lang="en-US" sz="1800" dirty="0" err="1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Console.WriteLine</a:t>
                      </a:r>
                      <a:r>
                        <a:rPr lang="en-US" sz="1800" dirty="0" smtClean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(word);</a:t>
                      </a:r>
                      <a:endParaRPr lang="en-US" sz="24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effectLst/>
                      </a:endParaRP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r>
                        <a:rPr lang="en-US" dirty="0" smtClean="0">
                          <a:effectLst/>
                        </a:rPr>
                        <a:t>There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Is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b="1" dirty="0" smtClean="0"/>
              <a:t>Split -2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40917"/>
              </p:ext>
            </p:extLst>
          </p:nvPr>
        </p:nvGraphicFramePr>
        <p:xfrm>
          <a:off x="457199" y="1447800"/>
          <a:ext cx="8229601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070"/>
                <a:gridCol w="195453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System;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System.Text.RegularExpressions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Program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static void Main()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 value = "cat\r\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ndog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\r\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nanimal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\r\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nperson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string[] lines =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Regex.Split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(value, "\r\n");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foreach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(string line in lines)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   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(line);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cat</a:t>
                      </a:r>
                    </a:p>
                    <a:p>
                      <a:r>
                        <a:rPr lang="en-US" dirty="0" smtClean="0"/>
                        <a:t>dog</a:t>
                      </a:r>
                    </a:p>
                    <a:p>
                      <a:r>
                        <a:rPr lang="en-US" dirty="0" smtClean="0"/>
                        <a:t>animal</a:t>
                      </a:r>
                    </a:p>
                    <a:p>
                      <a:r>
                        <a:rPr lang="en-US" dirty="0" smtClean="0"/>
                        <a:t>person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b="1" dirty="0" smtClean="0"/>
              <a:t>Split -3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22248"/>
              </p:ext>
            </p:extLst>
          </p:nvPr>
        </p:nvGraphicFramePr>
        <p:xfrm>
          <a:off x="457199" y="1447800"/>
          <a:ext cx="8229601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1"/>
                <a:gridCol w="2438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// The directory from Windows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 string </a:t>
                      </a:r>
                      <a:r>
                        <a:rPr lang="en-US" dirty="0" err="1" smtClean="0"/>
                        <a:t>dir</a:t>
                      </a:r>
                      <a:r>
                        <a:rPr lang="en-US" dirty="0" smtClean="0"/>
                        <a:t> = @"C:\</a:t>
                      </a:r>
                      <a:r>
                        <a:rPr lang="en-US" dirty="0" smtClean="0"/>
                        <a:t>Users\</a:t>
                      </a:r>
                      <a:r>
                        <a:rPr lang="en-US" dirty="0" err="1" smtClean="0"/>
                        <a:t>Saeed</a:t>
                      </a:r>
                      <a:r>
                        <a:rPr lang="en-US" dirty="0" smtClean="0"/>
                        <a:t>\KITE\Strings</a:t>
                      </a:r>
                      <a:r>
                        <a:rPr lang="en-US" dirty="0" smtClean="0"/>
                        <a:t>";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// Split on directory separator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string[] parts = </a:t>
                      </a:r>
                      <a:r>
                        <a:rPr lang="en-US" dirty="0" err="1" smtClean="0"/>
                        <a:t>dir.Split</a:t>
                      </a:r>
                      <a:r>
                        <a:rPr lang="en-US" dirty="0" smtClean="0"/>
                        <a:t>('\\');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 (string part in parts)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    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(part);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C:</a:t>
                      </a:r>
                    </a:p>
                    <a:p>
                      <a:r>
                        <a:rPr lang="fr-FR" dirty="0" err="1" smtClean="0"/>
                        <a:t>Users</a:t>
                      </a:r>
                      <a:endParaRPr lang="fr-FR" dirty="0" smtClean="0"/>
                    </a:p>
                    <a:p>
                      <a:r>
                        <a:rPr lang="fr-FR" dirty="0" err="1" smtClean="0"/>
                        <a:t>Saeed</a:t>
                      </a:r>
                      <a:endParaRPr lang="fr-FR" dirty="0" smtClean="0"/>
                    </a:p>
                    <a:p>
                      <a:r>
                        <a:rPr lang="fr-FR" smtClean="0"/>
                        <a:t>KITE</a:t>
                      </a:r>
                      <a:endParaRPr lang="fr-FR" dirty="0" smtClean="0"/>
                    </a:p>
                    <a:p>
                      <a:r>
                        <a:rPr lang="fr-FR" dirty="0" smtClean="0"/>
                        <a:t>Strings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b="1" dirty="0" smtClean="0"/>
              <a:t>Split -4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29562"/>
              </p:ext>
            </p:extLst>
          </p:nvPr>
        </p:nvGraphicFramePr>
        <p:xfrm>
          <a:off x="457199" y="1447800"/>
          <a:ext cx="8229601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070"/>
                <a:gridCol w="1954531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//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// Split on multiple characters using new char[] already created.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//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string t = "That is a cute cat, man";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char[] c = new char[]{ ' ', ',' };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string[] s = </a:t>
                      </a:r>
                      <a:r>
                        <a:rPr lang="en-US" dirty="0" err="1" smtClean="0"/>
                        <a:t>t.Split</a:t>
                      </a:r>
                      <a:r>
                        <a:rPr lang="en-US" dirty="0" smtClean="0"/>
                        <a:t>(c);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effectLst/>
                      </a:endParaRP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r>
                        <a:rPr lang="en-US" dirty="0" smtClean="0">
                          <a:effectLst/>
                        </a:rPr>
                        <a:t>That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is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a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cute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cat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2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b="1" dirty="0" smtClean="0"/>
              <a:t>Split -5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9137"/>
              </p:ext>
            </p:extLst>
          </p:nvPr>
        </p:nvGraphicFramePr>
        <p:xfrm>
          <a:off x="457199" y="1447800"/>
          <a:ext cx="8229601" cy="490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1"/>
                <a:gridCol w="18288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Example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Output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32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string value1 = "</a:t>
                      </a:r>
                      <a:r>
                        <a:rPr lang="en-US" dirty="0" err="1" smtClean="0"/>
                        <a:t>man,woman,child,,,bird</a:t>
                      </a:r>
                      <a:r>
                        <a:rPr lang="en-US" dirty="0" smtClean="0"/>
                        <a:t>";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char[] delimiter1 = new char[] { ',' };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================================================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string[] array1 = value1.Split(delimiter1, </a:t>
                      </a:r>
                      <a:r>
                        <a:rPr lang="en-US" b="1" dirty="0" err="1" smtClean="0"/>
                        <a:t>StringSplitOptions.None</a:t>
                      </a:r>
                      <a:r>
                        <a:rPr lang="en-US" dirty="0" smtClean="0"/>
                        <a:t>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 (string entry in array1)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(entry);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===============================================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string[] array2 = value1.Split(delimiter1,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aseline="0" dirty="0" smtClean="0"/>
                        <a:t>                                           </a:t>
                      </a:r>
                      <a:r>
                        <a:rPr lang="en-US" b="1" dirty="0" err="1" smtClean="0"/>
                        <a:t>StringSplitOptions.RemoveEmptyEntries</a:t>
                      </a:r>
                      <a:r>
                        <a:rPr lang="en-US" b="1" dirty="0" smtClean="0"/>
                        <a:t>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err="1" smtClean="0"/>
                        <a:t>foreach</a:t>
                      </a:r>
                      <a:r>
                        <a:rPr lang="en-US" dirty="0" smtClean="0"/>
                        <a:t> (string entry in array2)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Console.WriteLine</a:t>
                      </a:r>
                      <a:r>
                        <a:rPr lang="en-US" dirty="0" smtClean="0"/>
                        <a:t>(entry);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effectLst/>
                      </a:endParaRP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r>
                        <a:rPr lang="en-US" dirty="0" smtClean="0">
                          <a:effectLst/>
                        </a:rPr>
                        <a:t>==============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man  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woman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child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     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     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bird 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==============</a:t>
                      </a: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r>
                        <a:rPr lang="en-US" dirty="0" smtClean="0">
                          <a:effectLst/>
                        </a:rPr>
                        <a:t>man  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woman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child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>bird </a:t>
                      </a:r>
                    </a:p>
                    <a:p>
                      <a:endParaRPr lang="en-US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Concatenation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Remove</a:t>
            </a:r>
          </a:p>
          <a:p>
            <a:r>
              <a:rPr lang="en-US" dirty="0" smtClean="0"/>
              <a:t>Extract/substring</a:t>
            </a:r>
          </a:p>
          <a:p>
            <a:r>
              <a:rPr lang="en-US" dirty="0" smtClean="0"/>
              <a:t>Find and Replace</a:t>
            </a:r>
          </a:p>
          <a:p>
            <a:r>
              <a:rPr lang="en-US" dirty="0" smtClean="0"/>
              <a:t>Trim</a:t>
            </a:r>
          </a:p>
          <a:p>
            <a:r>
              <a:rPr lang="en-US" dirty="0" smtClean="0"/>
              <a:t>Pad</a:t>
            </a:r>
          </a:p>
          <a:p>
            <a:r>
              <a:rPr lang="en-US" dirty="0" smtClean="0"/>
              <a:t>Case</a:t>
            </a:r>
          </a:p>
          <a:p>
            <a:r>
              <a:rPr lang="en-US" dirty="0" smtClean="0"/>
              <a:t>Split/Tokens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2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String </a:t>
            </a:r>
            <a:r>
              <a:rPr lang="en-US" b="1" dirty="0" smtClean="0"/>
              <a:t>Concatenation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752600"/>
            <a:ext cx="7558391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038600"/>
            <a:ext cx="7719164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0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Inserting Strings into </a:t>
            </a:r>
            <a:r>
              <a:rPr lang="en-US" b="1" dirty="0" smtClean="0"/>
              <a:t>Strings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1" y="1752600"/>
            <a:ext cx="8609178" cy="16759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43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Removing Characters from a </a:t>
            </a:r>
            <a:r>
              <a:rPr lang="en-US" b="1" dirty="0" smtClean="0"/>
              <a:t>String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546715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3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Extracting Text from a </a:t>
            </a:r>
            <a:r>
              <a:rPr lang="en-US" b="1" dirty="0" smtClean="0"/>
              <a:t>String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01965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10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Search and </a:t>
            </a:r>
            <a:r>
              <a:rPr lang="en-US" b="1" dirty="0" smtClean="0"/>
              <a:t>Replace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2" y="1988127"/>
            <a:ext cx="8839200" cy="1696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70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Trimming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552071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34691"/>
            <a:ext cx="5661239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01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Padding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0514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6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256</Words>
  <Application>Microsoft Office PowerPoint</Application>
  <PresentationFormat>On-screen Show (4:3)</PresentationFormat>
  <Paragraphs>144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String Processing</vt:lpstr>
      <vt:lpstr>String Functions</vt:lpstr>
      <vt:lpstr>String Concatenation</vt:lpstr>
      <vt:lpstr>Inserting Strings into Strings</vt:lpstr>
      <vt:lpstr>Removing Characters from a String</vt:lpstr>
      <vt:lpstr>Extracting Text from a String</vt:lpstr>
      <vt:lpstr>Search and Replace</vt:lpstr>
      <vt:lpstr>Trimming</vt:lpstr>
      <vt:lpstr>Padding</vt:lpstr>
      <vt:lpstr>Text Case Conversion</vt:lpstr>
      <vt:lpstr>Split -1</vt:lpstr>
      <vt:lpstr>Split -2</vt:lpstr>
      <vt:lpstr>Split -3</vt:lpstr>
      <vt:lpstr>Split -4</vt:lpstr>
      <vt:lpstr>Split -5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Processing</dc:title>
  <dc:creator>saeed</dc:creator>
  <cp:lastModifiedBy>saeed</cp:lastModifiedBy>
  <cp:revision>10</cp:revision>
  <dcterms:created xsi:type="dcterms:W3CDTF">2006-08-16T00:00:00Z</dcterms:created>
  <dcterms:modified xsi:type="dcterms:W3CDTF">2013-04-28T18:15:27Z</dcterms:modified>
</cp:coreProperties>
</file>