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5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Sharp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Structures </a:t>
            </a:r>
            <a:r>
              <a:rPr lang="en-US" dirty="0"/>
              <a:t>, Enumeration</a:t>
            </a:r>
          </a:p>
          <a:p>
            <a:r>
              <a:rPr lang="en-US" dirty="0" smtClean="0"/>
              <a:t>&amp; </a:t>
            </a:r>
            <a:r>
              <a:rPr lang="en-US" dirty="0" smtClean="0"/>
              <a:t>Generics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-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5421727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1905000"/>
            <a:ext cx="35909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-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076325"/>
            <a:ext cx="79914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-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7"/>
            <a:ext cx="7924800" cy="5274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Define , access</a:t>
            </a:r>
          </a:p>
          <a:p>
            <a:r>
              <a:rPr lang="en-US" dirty="0" smtClean="0"/>
              <a:t>Mini Project </a:t>
            </a:r>
            <a:r>
              <a:rPr lang="en-US" dirty="0" smtClean="0"/>
              <a:t>– LMS</a:t>
            </a:r>
          </a:p>
          <a:p>
            <a:r>
              <a:rPr lang="en-US" dirty="0" smtClean="0"/>
              <a:t>Enumeration</a:t>
            </a:r>
            <a:endParaRPr lang="en-US" dirty="0" smtClean="0"/>
          </a:p>
          <a:p>
            <a:r>
              <a:rPr lang="en-US" dirty="0" smtClean="0"/>
              <a:t>Generics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Class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Declare </a:t>
            </a:r>
            <a:r>
              <a:rPr lang="en-US" dirty="0" err="1" smtClean="0"/>
              <a:t>Strucure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66FF"/>
                </a:solidFill>
              </a:rPr>
              <a:t>	</a:t>
            </a:r>
            <a:r>
              <a:rPr lang="en-US" dirty="0" err="1" smtClean="0">
                <a:solidFill>
                  <a:srgbClr val="0066FF"/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StructName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dataType</a:t>
            </a:r>
            <a:r>
              <a:rPr lang="en-US" dirty="0" smtClean="0"/>
              <a:t> variable;</a:t>
            </a:r>
          </a:p>
          <a:p>
            <a:pPr lvl="1">
              <a:buNone/>
            </a:pPr>
            <a:r>
              <a:rPr lang="en-US" dirty="0" smtClean="0"/>
              <a:t>	};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Define Variables</a:t>
            </a:r>
          </a:p>
          <a:p>
            <a:pPr lvl="1">
              <a:buNone/>
            </a:pPr>
            <a:r>
              <a:rPr lang="en-US" dirty="0" err="1" smtClean="0"/>
              <a:t>StructName</a:t>
            </a:r>
            <a:r>
              <a:rPr lang="en-US" dirty="0" smtClean="0"/>
              <a:t> node;</a:t>
            </a:r>
          </a:p>
          <a:p>
            <a:pPr lvl="1">
              <a:buNone/>
            </a:pPr>
            <a:r>
              <a:rPr lang="en-US" dirty="0" err="1" smtClean="0"/>
              <a:t>StructName</a:t>
            </a:r>
            <a:r>
              <a:rPr lang="en-US" dirty="0" smtClean="0"/>
              <a:t> [] </a:t>
            </a:r>
            <a:r>
              <a:rPr lang="en-US" dirty="0" err="1" smtClean="0"/>
              <a:t>nodeList</a:t>
            </a:r>
            <a:r>
              <a:rPr lang="en-US" dirty="0" smtClean="0"/>
              <a:t>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Access Structure </a:t>
            </a:r>
          </a:p>
          <a:p>
            <a:pPr lvl="1">
              <a:buNone/>
            </a:pPr>
            <a:r>
              <a:rPr lang="en-US" dirty="0" err="1" smtClean="0"/>
              <a:t>node.variable</a:t>
            </a:r>
            <a:r>
              <a:rPr lang="en-US" dirty="0" smtClean="0"/>
              <a:t> = ….</a:t>
            </a:r>
          </a:p>
          <a:p>
            <a:pPr lvl="1">
              <a:buNone/>
            </a:pPr>
            <a:r>
              <a:rPr lang="en-US" dirty="0" err="1" smtClean="0"/>
              <a:t>nodeList</a:t>
            </a:r>
            <a:r>
              <a:rPr lang="en-US" dirty="0" smtClean="0"/>
              <a:t>[index].variable =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struct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295401"/>
            <a:ext cx="6400801" cy="539602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1181099"/>
            <a:ext cx="5514975" cy="553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 Project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Library Management System</a:t>
            </a:r>
          </a:p>
          <a:p>
            <a:r>
              <a:rPr lang="en-US" dirty="0" smtClean="0"/>
              <a:t>Write a Complete C Sharp application for LMS</a:t>
            </a:r>
          </a:p>
          <a:p>
            <a:pPr lvl="1"/>
            <a:r>
              <a:rPr lang="en-US" dirty="0" smtClean="0"/>
              <a:t>Maintain Record of 5 to 10 Books</a:t>
            </a:r>
          </a:p>
          <a:p>
            <a:pPr lvl="1"/>
            <a:r>
              <a:rPr lang="en-US" dirty="0" smtClean="0"/>
              <a:t>On Demand</a:t>
            </a:r>
          </a:p>
          <a:p>
            <a:pPr lvl="2"/>
            <a:r>
              <a:rPr lang="en-US" dirty="0" smtClean="0"/>
              <a:t>Add New Books in Record (up to 10 books)</a:t>
            </a:r>
          </a:p>
          <a:p>
            <a:pPr lvl="2"/>
            <a:r>
              <a:rPr lang="en-US" dirty="0" smtClean="0"/>
              <a:t>Issue Books to Teachers and Students</a:t>
            </a:r>
          </a:p>
          <a:p>
            <a:pPr lvl="2"/>
            <a:r>
              <a:rPr lang="en-US" dirty="0" smtClean="0"/>
              <a:t>Update Record when any book returned.</a:t>
            </a:r>
          </a:p>
          <a:p>
            <a:pPr lvl="2"/>
            <a:r>
              <a:rPr lang="en-US" dirty="0" smtClean="0"/>
              <a:t>Display records of all books and their status in tabular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/>
              <a:t>An enumeration is a set of named integer constants. An enumerated type is declared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794247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1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199"/>
            <a:ext cx="870116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Sharp -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Generics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allow you to delay the specification of the data type of programming elements in a class or a method until it is actually used in the program. </a:t>
            </a:r>
          </a:p>
          <a:p>
            <a:pPr lvl="1"/>
            <a:r>
              <a:rPr lang="en-US" dirty="0" smtClean="0"/>
              <a:t>In other words, generics allow you to write a class or method that can work with any data type</a:t>
            </a:r>
          </a:p>
          <a:p>
            <a:pPr lvl="1"/>
            <a:r>
              <a:rPr lang="en-US" dirty="0" smtClean="0"/>
              <a:t>Generic</a:t>
            </a:r>
          </a:p>
          <a:p>
            <a:pPr lvl="2"/>
            <a:r>
              <a:rPr lang="en-US" dirty="0" smtClean="0"/>
              <a:t>Class / Structure</a:t>
            </a:r>
          </a:p>
          <a:p>
            <a:pPr lvl="2"/>
            <a:r>
              <a:rPr lang="en-US" dirty="0" smtClean="0"/>
              <a:t>Methods </a:t>
            </a:r>
          </a:p>
          <a:p>
            <a:pPr lvl="2"/>
            <a:r>
              <a:rPr lang="en-US" dirty="0" smtClean="0"/>
              <a:t>Delegates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180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 Sharp</vt:lpstr>
      <vt:lpstr>Topics</vt:lpstr>
      <vt:lpstr>struct</vt:lpstr>
      <vt:lpstr>Example - struct</vt:lpstr>
      <vt:lpstr>Library Management System</vt:lpstr>
      <vt:lpstr>Mini Project # 3</vt:lpstr>
      <vt:lpstr>Enumeration</vt:lpstr>
      <vt:lpstr>Enumeration</vt:lpstr>
      <vt:lpstr>C Sharp - Generics</vt:lpstr>
      <vt:lpstr>Generic - Structure</vt:lpstr>
      <vt:lpstr>Generic - Methods</vt:lpstr>
      <vt:lpstr>Generic -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Muhammad Saeed</dc:creator>
  <cp:lastModifiedBy>Muhammad Saeed</cp:lastModifiedBy>
  <cp:revision>48</cp:revision>
  <dcterms:created xsi:type="dcterms:W3CDTF">2006-08-16T00:00:00Z</dcterms:created>
  <dcterms:modified xsi:type="dcterms:W3CDTF">2013-04-07T08:08:28Z</dcterms:modified>
</cp:coreProperties>
</file>