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9" r:id="rId5"/>
    <p:sldId id="258" r:id="rId6"/>
    <p:sldId id="259" r:id="rId7"/>
    <p:sldId id="260" r:id="rId8"/>
    <p:sldId id="262" r:id="rId9"/>
    <p:sldId id="263" r:id="rId10"/>
    <p:sldId id="264" r:id="rId11"/>
    <p:sldId id="271" r:id="rId12"/>
    <p:sldId id="265" r:id="rId13"/>
    <p:sldId id="266" r:id="rId14"/>
    <p:sldId id="267" r:id="rId15"/>
    <p:sldId id="268" r:id="rId16"/>
    <p:sldId id="272" r:id="rId17"/>
    <p:sldId id="274" r:id="rId18"/>
    <p:sldId id="275" r:id="rId19"/>
    <p:sldId id="273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Stack and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491" y="457200"/>
            <a:ext cx="7415017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Stack</a:t>
            </a:r>
            <a:endParaRPr lang="en-US" b="1" dirty="0" smtClean="0"/>
          </a:p>
          <a:p>
            <a:pPr lvl="1"/>
            <a:r>
              <a:rPr lang="en-US" dirty="0" smtClean="0"/>
              <a:t>Apply</a:t>
            </a:r>
            <a:r>
              <a:rPr lang="en-US" b="1" dirty="0" smtClean="0"/>
              <a:t> Generics</a:t>
            </a:r>
            <a:r>
              <a:rPr lang="en-US" dirty="0" smtClean="0"/>
              <a:t> to form your own generic </a:t>
            </a:r>
            <a:r>
              <a:rPr lang="en-US" smtClean="0"/>
              <a:t>stack operations </a:t>
            </a:r>
            <a:r>
              <a:rPr lang="en-US" dirty="0" smtClean="0"/>
              <a:t>that can process any type of </a:t>
            </a:r>
            <a:r>
              <a:rPr lang="en-US" smtClean="0"/>
              <a:t>data 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– C Sharp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Include :</a:t>
            </a:r>
            <a:r>
              <a:rPr lang="en-US" dirty="0" smtClean="0">
                <a:solidFill>
                  <a:srgbClr val="0000FF"/>
                </a:solidFill>
              </a:rPr>
              <a:t>	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		using</a:t>
            </a:r>
            <a:r>
              <a:rPr lang="en-US" dirty="0" smtClean="0"/>
              <a:t> </a:t>
            </a:r>
            <a:r>
              <a:rPr lang="en-US" dirty="0" err="1" smtClean="0"/>
              <a:t>System.Collections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		using</a:t>
            </a:r>
            <a:r>
              <a:rPr lang="en-US" dirty="0" smtClean="0"/>
              <a:t>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 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dirty="0" smtClean="0"/>
              <a:t>Declare 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800" dirty="0" smtClean="0"/>
              <a:t>Stack&lt;</a:t>
            </a:r>
            <a:r>
              <a:rPr lang="en-US" sz="2800" dirty="0" smtClean="0">
                <a:solidFill>
                  <a:srgbClr val="0000FF"/>
                </a:solidFill>
              </a:rPr>
              <a:t>string</a:t>
            </a:r>
            <a:r>
              <a:rPr lang="en-US" sz="2800" dirty="0" smtClean="0"/>
              <a:t>&gt; numbers = </a:t>
            </a:r>
            <a:r>
              <a:rPr lang="en-US" sz="2800" dirty="0" smtClean="0">
                <a:solidFill>
                  <a:srgbClr val="0000FF"/>
                </a:solidFill>
              </a:rPr>
              <a:t>new</a:t>
            </a:r>
            <a:r>
              <a:rPr lang="en-US" sz="2800" dirty="0" smtClean="0"/>
              <a:t> Stack&lt;</a:t>
            </a:r>
            <a:r>
              <a:rPr lang="en-US" sz="2800" dirty="0" smtClean="0">
                <a:solidFill>
                  <a:srgbClr val="0000FF"/>
                </a:solidFill>
              </a:rPr>
              <a:t>string</a:t>
            </a:r>
            <a:r>
              <a:rPr lang="en-US" sz="2800" dirty="0" smtClean="0"/>
              <a:t>&gt;();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dirty="0" smtClean="0"/>
              <a:t>Access :</a:t>
            </a:r>
          </a:p>
          <a:p>
            <a:pPr lvl="2">
              <a:buNone/>
            </a:pPr>
            <a:r>
              <a:rPr lang="en-US" dirty="0" err="1" smtClean="0"/>
              <a:t>numbers.</a:t>
            </a:r>
            <a:r>
              <a:rPr lang="en-US" b="1" dirty="0" err="1" smtClean="0"/>
              <a:t>Push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A31515"/>
                </a:solidFill>
              </a:rPr>
              <a:t>"one"</a:t>
            </a:r>
            <a:r>
              <a:rPr lang="en-US" dirty="0" smtClean="0"/>
              <a:t>);                     //add new element</a:t>
            </a:r>
          </a:p>
          <a:p>
            <a:pPr lvl="2">
              <a:buNone/>
            </a:pPr>
            <a:r>
              <a:rPr lang="en-US" dirty="0" err="1" smtClean="0"/>
              <a:t>string_variable</a:t>
            </a:r>
            <a:r>
              <a:rPr lang="en-US" dirty="0" smtClean="0"/>
              <a:t> = </a:t>
            </a:r>
            <a:r>
              <a:rPr lang="en-US" dirty="0" err="1" smtClean="0"/>
              <a:t>numbers</a:t>
            </a:r>
            <a:r>
              <a:rPr lang="en-US" b="1" dirty="0" err="1" smtClean="0"/>
              <a:t>.Pop</a:t>
            </a:r>
            <a:r>
              <a:rPr lang="en-US" dirty="0" smtClean="0"/>
              <a:t>(); // remove top element</a:t>
            </a:r>
          </a:p>
          <a:p>
            <a:pPr lvl="2">
              <a:buNone/>
            </a:pPr>
            <a:r>
              <a:rPr lang="en-US" dirty="0" err="1" smtClean="0"/>
              <a:t>string_variable</a:t>
            </a:r>
            <a:r>
              <a:rPr lang="en-US" dirty="0" smtClean="0"/>
              <a:t> = </a:t>
            </a:r>
            <a:r>
              <a:rPr lang="en-US" dirty="0" err="1" smtClean="0"/>
              <a:t>numbers.</a:t>
            </a:r>
            <a:r>
              <a:rPr lang="en-US" b="1" dirty="0" err="1" smtClean="0"/>
              <a:t>Peek</a:t>
            </a:r>
            <a:r>
              <a:rPr lang="en-US" dirty="0" smtClean="0"/>
              <a:t>(); // returns top element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– C Sharp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Property :</a:t>
            </a:r>
            <a:r>
              <a:rPr lang="en-US" dirty="0" smtClean="0">
                <a:solidFill>
                  <a:srgbClr val="0000FF"/>
                </a:solidFill>
              </a:rPr>
              <a:t>	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		 public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Count { </a:t>
            </a:r>
            <a:r>
              <a:rPr lang="en-US" dirty="0" smtClean="0">
                <a:solidFill>
                  <a:srgbClr val="0000FF"/>
                </a:solidFill>
              </a:rPr>
              <a:t>get</a:t>
            </a:r>
            <a:r>
              <a:rPr lang="en-US" dirty="0" smtClean="0"/>
              <a:t>; }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dirty="0" smtClean="0"/>
              <a:t>Other Methods 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3784600"/>
          <a:ext cx="777240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066"/>
                <a:gridCol w="5660334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Method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Clear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Removes all objects from the Stack&lt;T&gt;.</a:t>
                      </a:r>
                    </a:p>
                  </a:txBody>
                  <a:tcPr anchor="ctr"/>
                </a:tc>
              </a:tr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Contains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Determines whether an element is in the Stack&lt;T&gt;.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 - Stack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4725" y="1171575"/>
            <a:ext cx="7659675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Parser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49801406"/>
              </p:ext>
            </p:extLst>
          </p:nvPr>
        </p:nvGraphicFramePr>
        <p:xfrm>
          <a:off x="228600" y="1600200"/>
          <a:ext cx="8610600" cy="422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2376921"/>
                <a:gridCol w="3033279"/>
              </a:tblGrid>
              <a:tr h="68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Infix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Postfix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Prefix</a:t>
                      </a:r>
                      <a:endParaRPr lang="en-US" sz="3200" dirty="0"/>
                    </a:p>
                  </a:txBody>
                  <a:tcPr anchor="ctr"/>
                </a:tc>
              </a:tr>
              <a:tr h="118110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A + B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A B +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+ A B</a:t>
                      </a:r>
                      <a:endParaRPr lang="en-US" sz="3200" dirty="0"/>
                    </a:p>
                  </a:txBody>
                  <a:tcPr anchor="ctr"/>
                </a:tc>
              </a:tr>
              <a:tr h="118110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A + B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dirty="0" smtClean="0"/>
                        <a:t>* C - D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A B C * + D -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- + A * B C D</a:t>
                      </a:r>
                      <a:endParaRPr lang="en-US" sz="3200" dirty="0"/>
                    </a:p>
                  </a:txBody>
                  <a:tcPr anchor="ctr"/>
                </a:tc>
              </a:tr>
              <a:tr h="118110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( A + B ) * ( C – D )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A B + C D - *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* + A B - C D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</a:t>
            </a:r>
            <a:r>
              <a:rPr lang="en-US" dirty="0" smtClean="0">
                <a:sym typeface="Wingdings" panose="05000000000000000000" pitchFamily="2" charset="2"/>
              </a:rPr>
              <a:t> postfix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23701318"/>
              </p:ext>
            </p:extLst>
          </p:nvPr>
        </p:nvGraphicFramePr>
        <p:xfrm>
          <a:off x="457200" y="1600201"/>
          <a:ext cx="8229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13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Infix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Postfix</a:t>
                      </a:r>
                      <a:endParaRPr lang="en-US" sz="3200" dirty="0"/>
                    </a:p>
                  </a:txBody>
                  <a:tcPr anchor="ctr"/>
                </a:tc>
              </a:tr>
              <a:tr h="55376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A + B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A B +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6896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</a:t>
            </a:r>
            <a:r>
              <a:rPr lang="en-US" dirty="0" smtClean="0">
                <a:sym typeface="Wingdings" panose="05000000000000000000" pitchFamily="2" charset="2"/>
              </a:rPr>
              <a:t> postfix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65595917"/>
              </p:ext>
            </p:extLst>
          </p:nvPr>
        </p:nvGraphicFramePr>
        <p:xfrm>
          <a:off x="457200" y="1600201"/>
          <a:ext cx="8229600" cy="126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74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Infix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Postfix</a:t>
                      </a:r>
                      <a:endParaRPr lang="en-US" sz="3200" dirty="0"/>
                    </a:p>
                  </a:txBody>
                  <a:tcPr anchor="ctr"/>
                </a:tc>
              </a:tr>
              <a:tr h="68550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A + B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dirty="0" smtClean="0"/>
                        <a:t>* C - D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A B C * + D -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80839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</a:t>
            </a:r>
            <a:r>
              <a:rPr lang="en-US" dirty="0" smtClean="0">
                <a:sym typeface="Wingdings" panose="05000000000000000000" pitchFamily="2" charset="2"/>
              </a:rPr>
              <a:t> postfix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16984348"/>
              </p:ext>
            </p:extLst>
          </p:nvPr>
        </p:nvGraphicFramePr>
        <p:xfrm>
          <a:off x="457200" y="1600201"/>
          <a:ext cx="8229600" cy="1239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821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Infix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Postfix</a:t>
                      </a:r>
                      <a:endParaRPr lang="en-US" sz="3200" dirty="0"/>
                    </a:p>
                  </a:txBody>
                  <a:tcPr anchor="ctr"/>
                </a:tc>
              </a:tr>
              <a:tr h="660802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( A + B ) * ( C – D )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A B + C D - *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94962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How programs uses postfix expressions to evaluate results step by step?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913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Concept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2"/>
            <a:r>
              <a:rPr lang="en-US" dirty="0" smtClean="0"/>
              <a:t>Attribute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 smtClean="0"/>
              <a:t>C Sharp - Stack </a:t>
            </a:r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Expression</a:t>
            </a:r>
          </a:p>
          <a:p>
            <a:pPr lvl="2"/>
            <a:r>
              <a:rPr lang="en-US" dirty="0" smtClean="0"/>
              <a:t>In-fix</a:t>
            </a:r>
          </a:p>
          <a:p>
            <a:pPr lvl="2"/>
            <a:r>
              <a:rPr lang="en-US" dirty="0" smtClean="0"/>
              <a:t>Post-fix</a:t>
            </a:r>
          </a:p>
          <a:p>
            <a:pPr lvl="2"/>
            <a:r>
              <a:rPr lang="en-US" dirty="0" smtClean="0"/>
              <a:t>Pre-fix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Expression Parser </a:t>
            </a:r>
          </a:p>
          <a:p>
            <a:pPr lvl="1"/>
            <a:r>
              <a:rPr lang="en-US" dirty="0" smtClean="0"/>
              <a:t>(with single digit numbers and single char variable names)</a:t>
            </a:r>
          </a:p>
          <a:p>
            <a:r>
              <a:rPr lang="en-US" dirty="0" smtClean="0"/>
              <a:t>Part 1:</a:t>
            </a:r>
          </a:p>
          <a:p>
            <a:pPr lvl="1"/>
            <a:r>
              <a:rPr lang="en-US" dirty="0" smtClean="0"/>
              <a:t>Input : Infix Expression</a:t>
            </a:r>
          </a:p>
          <a:p>
            <a:pPr lvl="1"/>
            <a:r>
              <a:rPr lang="en-US" dirty="0" smtClean="0"/>
              <a:t>Processing : Infix </a:t>
            </a:r>
            <a:r>
              <a:rPr lang="en-US" dirty="0" smtClean="0">
                <a:sym typeface="Wingdings" panose="05000000000000000000" pitchFamily="2" charset="2"/>
              </a:rPr>
              <a:t> postfix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Output : Postfix Expression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Part 2: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Input : Postfix Expression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Processing: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Get values for variables used in expression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Evacuate Result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Output : Final Result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660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- concept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0" y="2057400"/>
            <a:ext cx="1219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0" y="2667000"/>
            <a:ext cx="1219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0" y="3276600"/>
            <a:ext cx="1219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3886200"/>
            <a:ext cx="1219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66800" y="1612881"/>
            <a:ext cx="1905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PUSH ( 5 )</a:t>
            </a:r>
          </a:p>
          <a:p>
            <a:pPr marL="342900" indent="-342900">
              <a:buAutoNum type="arabicPeriod"/>
            </a:pPr>
            <a:r>
              <a:rPr lang="en-US" dirty="0" smtClean="0"/>
              <a:t>PUSH ( 4 )</a:t>
            </a:r>
          </a:p>
          <a:p>
            <a:pPr marL="342900" indent="-342900">
              <a:buAutoNum type="arabicPeriod"/>
            </a:pPr>
            <a:r>
              <a:rPr lang="en-US" dirty="0" smtClean="0"/>
              <a:t>PUSH ( 7 )</a:t>
            </a:r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POP ()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POP ()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PUSH ( 9 )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TO</a:t>
            </a:r>
            <a:r>
              <a:rPr lang="en-US" dirty="0" smtClean="0"/>
              <a:t>P ()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TO</a:t>
            </a:r>
            <a:r>
              <a:rPr lang="en-US" dirty="0" smtClean="0"/>
              <a:t>P ()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TO</a:t>
            </a:r>
            <a:r>
              <a:rPr lang="en-US" dirty="0" smtClean="0"/>
              <a:t>P ()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PO</a:t>
            </a:r>
            <a:r>
              <a:rPr lang="en-US" dirty="0" smtClean="0"/>
              <a:t>P ()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….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0" y="1600200"/>
            <a:ext cx="3124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LIFO (Last In First Out)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Property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top</a:t>
            </a:r>
          </a:p>
          <a:p>
            <a:pPr marL="800100" lvl="1" indent="-342900"/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Methods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PUSH ( )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POP ()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TOP()/PEEK()</a:t>
            </a:r>
          </a:p>
          <a:p>
            <a:pPr marL="800100" lvl="1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Errors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Under Flow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Over Flow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Attribute</a:t>
            </a:r>
          </a:p>
          <a:p>
            <a:pPr lvl="2"/>
            <a:r>
              <a:rPr lang="en-US" dirty="0" smtClean="0"/>
              <a:t>Top element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r>
              <a:rPr lang="en-US" dirty="0" smtClean="0"/>
              <a:t>Push</a:t>
            </a:r>
          </a:p>
          <a:p>
            <a:pPr lvl="2"/>
            <a:r>
              <a:rPr lang="en-US" dirty="0" smtClean="0"/>
              <a:t>Pop</a:t>
            </a:r>
          </a:p>
          <a:p>
            <a:pPr lvl="2"/>
            <a:r>
              <a:rPr lang="en-US" dirty="0" smtClean="0"/>
              <a:t>Top/Peek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492492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53215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467600" cy="500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636" y="1633538"/>
            <a:ext cx="7790710" cy="491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286" y="76200"/>
            <a:ext cx="6615612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838200" y="2362200"/>
            <a:ext cx="4648200" cy="3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336</Words>
  <Application>Microsoft Office PowerPoint</Application>
  <PresentationFormat>On-screen Show (4:3)</PresentationFormat>
  <Paragraphs>121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Data Structures</vt:lpstr>
      <vt:lpstr>Topics</vt:lpstr>
      <vt:lpstr>Stack - concept</vt:lpstr>
      <vt:lpstr>Stack Implementation</vt:lpstr>
      <vt:lpstr>Stack</vt:lpstr>
      <vt:lpstr>Stack</vt:lpstr>
      <vt:lpstr>Stack</vt:lpstr>
      <vt:lpstr>Stack</vt:lpstr>
      <vt:lpstr>Slide 9</vt:lpstr>
      <vt:lpstr>Slide 10</vt:lpstr>
      <vt:lpstr>Problem</vt:lpstr>
      <vt:lpstr>Stack – C Sharp</vt:lpstr>
      <vt:lpstr>Stack – C Sharp</vt:lpstr>
      <vt:lpstr>Example  - Stack</vt:lpstr>
      <vt:lpstr>Expression Parser</vt:lpstr>
      <vt:lpstr>Infix  postfix</vt:lpstr>
      <vt:lpstr>Infix  postfix</vt:lpstr>
      <vt:lpstr>Infix  postfix</vt:lpstr>
      <vt:lpstr>Expression Evaluation</vt:lpstr>
      <vt:lpstr>Mini Project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Sharp</dc:title>
  <dc:creator>Muhammad Saeed</dc:creator>
  <cp:lastModifiedBy>saeed</cp:lastModifiedBy>
  <cp:revision>53</cp:revision>
  <dcterms:created xsi:type="dcterms:W3CDTF">2006-08-16T00:00:00Z</dcterms:created>
  <dcterms:modified xsi:type="dcterms:W3CDTF">2013-04-08T15:27:52Z</dcterms:modified>
</cp:coreProperties>
</file>