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0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9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4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89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36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30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0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56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53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2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6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2" y="987428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6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363C-3AA4-4FB7-8E90-CB16E81AA2B6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20A18-791E-4202-9951-568624949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94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Input / Output in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Binary File Processing - Reading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975" y="1136653"/>
            <a:ext cx="5200140" cy="56751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005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 Access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48" y="1690688"/>
            <a:ext cx="8092508" cy="37752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862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Directory  Access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32" y="1587727"/>
            <a:ext cx="8804736" cy="49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1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Mini Project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/>
              <a:t>Library Management </a:t>
            </a:r>
            <a:r>
              <a:rPr lang="en-US" b="1" dirty="0" smtClean="0"/>
              <a:t>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1825625"/>
            <a:ext cx="8639033" cy="4351338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Extend </a:t>
            </a:r>
            <a:r>
              <a:rPr lang="en-US" b="1" dirty="0" smtClean="0"/>
              <a:t>Library Management </a:t>
            </a:r>
            <a:r>
              <a:rPr lang="en-US" dirty="0" smtClean="0">
                <a:solidFill>
                  <a:srgbClr val="FF0000"/>
                </a:solidFill>
              </a:rPr>
              <a:t>System </a:t>
            </a:r>
            <a:r>
              <a:rPr lang="en-US" b="1" dirty="0" smtClean="0">
                <a:solidFill>
                  <a:srgbClr val="FF0000"/>
                </a:solidFill>
              </a:rPr>
              <a:t>with support of File System</a:t>
            </a:r>
          </a:p>
          <a:p>
            <a:r>
              <a:rPr lang="en-US" dirty="0" smtClean="0"/>
              <a:t>Write a Complete C Sharp application for LMS</a:t>
            </a:r>
          </a:p>
          <a:p>
            <a:pPr lvl="1"/>
            <a:r>
              <a:rPr lang="en-US" dirty="0" smtClean="0"/>
              <a:t>Maintain Record of N Books in File &lt; </a:t>
            </a:r>
            <a:r>
              <a:rPr lang="en-US" dirty="0" err="1" smtClean="0"/>
              <a:t>LMS.Data</a:t>
            </a:r>
            <a:r>
              <a:rPr lang="en-US" dirty="0" smtClean="0"/>
              <a:t> &gt;</a:t>
            </a:r>
          </a:p>
          <a:p>
            <a:pPr lvl="1"/>
            <a:r>
              <a:rPr lang="en-US" dirty="0" smtClean="0"/>
              <a:t>On Demand</a:t>
            </a:r>
          </a:p>
          <a:p>
            <a:pPr lvl="2"/>
            <a:r>
              <a:rPr lang="en-US" dirty="0" smtClean="0"/>
              <a:t>Add New Books in Record (up to N books)</a:t>
            </a:r>
          </a:p>
          <a:p>
            <a:pPr lvl="2"/>
            <a:r>
              <a:rPr lang="en-US" dirty="0" smtClean="0"/>
              <a:t>Issue Books to Teachers and Students</a:t>
            </a:r>
          </a:p>
          <a:p>
            <a:pPr lvl="2"/>
            <a:r>
              <a:rPr lang="en-US" dirty="0" smtClean="0"/>
              <a:t>Update Record when any book returned.</a:t>
            </a:r>
          </a:p>
          <a:p>
            <a:pPr lvl="2"/>
            <a:r>
              <a:rPr lang="en-US" dirty="0" smtClean="0"/>
              <a:t>Display records of all books and their status in tabular form.</a:t>
            </a:r>
          </a:p>
          <a:p>
            <a:pPr lvl="1"/>
            <a:r>
              <a:rPr lang="en-US" dirty="0" smtClean="0"/>
              <a:t>When Application Starts it loads all previous records from File </a:t>
            </a:r>
            <a:r>
              <a:rPr lang="en-US" dirty="0"/>
              <a:t>&lt; </a:t>
            </a:r>
            <a:r>
              <a:rPr lang="en-US" dirty="0" err="1"/>
              <a:t>LMS.Data</a:t>
            </a:r>
            <a:r>
              <a:rPr lang="en-US" dirty="0"/>
              <a:t> 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Hints : 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1. you need to learn how to read/write “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” data types in files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2. you may also need to learn Collection </a:t>
            </a:r>
            <a:r>
              <a:rPr lang="en-US" b="1" dirty="0" err="1" smtClean="0">
                <a:solidFill>
                  <a:srgbClr val="FF0000"/>
                </a:solidFill>
              </a:rPr>
              <a:t>ArrayList</a:t>
            </a:r>
            <a:r>
              <a:rPr lang="en-US" b="1" dirty="0" smtClean="0">
                <a:solidFill>
                  <a:srgbClr val="FF0000"/>
                </a:solidFill>
              </a:rPr>
              <a:t> with support of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89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</a:p>
          <a:p>
            <a:r>
              <a:rPr lang="en-US" dirty="0" smtClean="0"/>
              <a:t>I/O Classes</a:t>
            </a:r>
          </a:p>
          <a:p>
            <a:r>
              <a:rPr lang="en-US" dirty="0" err="1" smtClean="0"/>
              <a:t>FileStream</a:t>
            </a:r>
            <a:endParaRPr lang="en-US" dirty="0" smtClean="0"/>
          </a:p>
          <a:p>
            <a:r>
              <a:rPr lang="en-US" dirty="0" smtClean="0"/>
              <a:t>Text File</a:t>
            </a:r>
          </a:p>
          <a:p>
            <a:r>
              <a:rPr lang="en-US" dirty="0" smtClean="0"/>
              <a:t>Binary File</a:t>
            </a:r>
          </a:p>
          <a:p>
            <a:r>
              <a:rPr lang="en-US" dirty="0" smtClean="0"/>
              <a:t>Directory Access</a:t>
            </a:r>
          </a:p>
          <a:p>
            <a:r>
              <a:rPr lang="en-US" dirty="0" smtClean="0"/>
              <a:t>Mini Project - 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file</a:t>
            </a:r>
            <a:r>
              <a:rPr lang="en-US" dirty="0" smtClean="0"/>
              <a:t> is a collection of data stored in a disk with a specific name and a directory path. When a file is opened for reading or writing, it becomes a </a:t>
            </a:r>
            <a:r>
              <a:rPr lang="en-US" b="1" dirty="0" smtClean="0"/>
              <a:t>stream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stream</a:t>
            </a:r>
            <a:r>
              <a:rPr lang="en-US" dirty="0" smtClean="0"/>
              <a:t> is basically the sequence of bytes passing through the communication path</a:t>
            </a: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input stream</a:t>
            </a:r>
            <a:r>
              <a:rPr lang="en-US" dirty="0" smtClean="0"/>
              <a:t> is used for reading data from file (read operation)</a:t>
            </a:r>
            <a:endParaRPr lang="en-US" dirty="0"/>
          </a:p>
          <a:p>
            <a:r>
              <a:rPr lang="en-US" dirty="0" smtClean="0"/>
              <a:t>Output Stream</a:t>
            </a:r>
          </a:p>
          <a:p>
            <a:pPr lvl="1"/>
            <a:r>
              <a:rPr lang="en-US" b="1" dirty="0" smtClean="0"/>
              <a:t>output stream</a:t>
            </a:r>
            <a:r>
              <a:rPr lang="en-US" dirty="0" smtClean="0"/>
              <a:t> is used for writing into the file (write operation)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4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I/O 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5376131"/>
              </p:ext>
            </p:extLst>
          </p:nvPr>
        </p:nvGraphicFramePr>
        <p:xfrm>
          <a:off x="354842" y="1542196"/>
          <a:ext cx="8543497" cy="4763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880"/>
                <a:gridCol w="6291617"/>
              </a:tblGrid>
              <a:tr h="344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I/O Class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9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BinaryReader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Reads primitive data from a binary stream.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BinaryWriter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Writes primitive data in binary format.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BufferedStream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 temporary storage for a stream of bytes.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Directory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u="none" strike="noStrike" dirty="0">
                          <a:effectLst/>
                        </a:rPr>
                        <a:t>Helps in manipulating a directory structure.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DirectoryInfo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Used for performing operations on directories.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2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DriveInfo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Provides information for the drives.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File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Helps in manipulating files.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8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FileInfo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Used for performing operations on files.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FileStream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Used to read from and write to any location in a file.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156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I/O Classes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8596860"/>
              </p:ext>
            </p:extLst>
          </p:nvPr>
        </p:nvGraphicFramePr>
        <p:xfrm>
          <a:off x="409433" y="1488624"/>
          <a:ext cx="8434316" cy="4530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428"/>
                <a:gridCol w="6339888"/>
              </a:tblGrid>
              <a:tr h="386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I/O Class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611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MemoryStream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for random access to streamed data stored in memory.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Path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Performs operations on path information.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StreamReader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for reading characters from a byte stream.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611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StreamWriter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 used for writing characters to a stream.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StringReader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 used for reading from a string buffer.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StringWriter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 used for writing into a string buffer.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2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4" y="1825629"/>
            <a:ext cx="8904515" cy="10336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FileStream</a:t>
            </a:r>
            <a:r>
              <a:rPr lang="en-US" sz="2400" b="1" dirty="0" smtClean="0"/>
              <a:t>    F   =    new    </a:t>
            </a:r>
            <a:r>
              <a:rPr lang="en-US" sz="2400" b="1" dirty="0" err="1" smtClean="0"/>
              <a:t>FileStream</a:t>
            </a:r>
            <a:r>
              <a:rPr lang="en-US" sz="2400" b="1" dirty="0" smtClean="0"/>
              <a:t>    ("sample.txt“   ,  ____ , _____ , _____ );</a:t>
            </a:r>
          </a:p>
          <a:p>
            <a:pPr marL="0" indent="0">
              <a:buNone/>
            </a:pPr>
            <a:r>
              <a:rPr lang="en-US" sz="2400" b="1" dirty="0" smtClean="0"/>
              <a:t>              </a:t>
            </a:r>
            <a:r>
              <a:rPr lang="en-US" sz="2400" b="1" dirty="0" err="1" smtClean="0"/>
              <a:t>FileMode.Open</a:t>
            </a:r>
            <a:r>
              <a:rPr lang="en-US" sz="2400" b="1" dirty="0" smtClean="0"/>
              <a:t>,                         </a:t>
            </a:r>
            <a:r>
              <a:rPr lang="en-US" sz="2400" b="1" dirty="0" err="1" smtClean="0"/>
              <a:t>FileAccess.Read</a:t>
            </a:r>
            <a:r>
              <a:rPr lang="en-US" sz="2400" b="1" dirty="0" smtClean="0"/>
              <a:t>,                     </a:t>
            </a:r>
            <a:r>
              <a:rPr lang="en-US" sz="2400" b="1" dirty="0" err="1" smtClean="0"/>
              <a:t>FileShare.Read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3948778"/>
              </p:ext>
            </p:extLst>
          </p:nvPr>
        </p:nvGraphicFramePr>
        <p:xfrm>
          <a:off x="315687" y="2729551"/>
          <a:ext cx="8199663" cy="379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221"/>
                <a:gridCol w="2733221"/>
                <a:gridCol w="2733221"/>
              </a:tblGrid>
              <a:tr h="5765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FileMode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FileAccess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FileShare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5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Append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Read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Inheritable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Create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Write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None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55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CreateNew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ReadWrite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Read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55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Open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ReadWrite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55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OpenOrCreate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Write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65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Truncate</a:t>
                      </a:r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16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825046"/>
          </a:xfrm>
        </p:spPr>
        <p:txBody>
          <a:bodyPr/>
          <a:lstStyle/>
          <a:p>
            <a:pPr algn="ctr"/>
            <a:r>
              <a:rPr lang="en-US" dirty="0" smtClean="0"/>
              <a:t>Example - </a:t>
            </a:r>
            <a:r>
              <a:rPr lang="en-US" dirty="0" err="1" smtClean="0"/>
              <a:t>FileStream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0287" y="1190172"/>
            <a:ext cx="4575573" cy="56461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665753" y="6350391"/>
            <a:ext cx="511069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n w="12700">
                  <a:solidFill>
                    <a:schemeClr val="tx1"/>
                  </a:solidFill>
                </a:ln>
              </a:rPr>
              <a:t>1 2 3 4 5 6 7 8 9 10 11 12 13 14 15 16 17 18 19 20 -1 </a:t>
            </a:r>
          </a:p>
        </p:txBody>
      </p:sp>
    </p:spTree>
    <p:extLst>
      <p:ext uri="{BB962C8B-B14F-4D97-AF65-F5344CB8AC3E}">
        <p14:creationId xmlns:p14="http://schemas.microsoft.com/office/powerpoint/2010/main" xmlns="" val="35479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5848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Text File 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7038" y="950008"/>
            <a:ext cx="4787163" cy="58315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58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2" y="365126"/>
            <a:ext cx="78867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Binary File Processing - Writing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0612" y="957945"/>
            <a:ext cx="4925616" cy="5859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373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Files</vt:lpstr>
      <vt:lpstr>Topics</vt:lpstr>
      <vt:lpstr>File I/O</vt:lpstr>
      <vt:lpstr>I/O Classes</vt:lpstr>
      <vt:lpstr>I/O Classes</vt:lpstr>
      <vt:lpstr>FileStream</vt:lpstr>
      <vt:lpstr>Example - FileStream</vt:lpstr>
      <vt:lpstr>Text File Processing</vt:lpstr>
      <vt:lpstr>Binary File Processing - Writing</vt:lpstr>
      <vt:lpstr>Binary File Processing - Reading</vt:lpstr>
      <vt:lpstr>Directory  Access</vt:lpstr>
      <vt:lpstr>Directory  Access</vt:lpstr>
      <vt:lpstr>Mini Project : Library Management System</vt:lpstr>
    </vt:vector>
  </TitlesOfParts>
  <Company>UoK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Files</dc:title>
  <dc:creator>Muhammad Saeed</dc:creator>
  <cp:lastModifiedBy>saeed</cp:lastModifiedBy>
  <cp:revision>12</cp:revision>
  <dcterms:created xsi:type="dcterms:W3CDTF">2013-04-07T08:17:20Z</dcterms:created>
  <dcterms:modified xsi:type="dcterms:W3CDTF">2013-04-08T15:37:16Z</dcterms:modified>
</cp:coreProperties>
</file>