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4" r:id="rId9"/>
    <p:sldId id="260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BSTNode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934200" y="2057400"/>
            <a:ext cx="1371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6477000" y="3033012"/>
            <a:ext cx="658066" cy="1005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</p:cNvCxnSpPr>
          <p:nvPr/>
        </p:nvCxnSpPr>
        <p:spPr>
          <a:xfrm>
            <a:off x="8104934" y="3033012"/>
            <a:ext cx="734266" cy="1005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73636" y="222839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35066" y="2743200"/>
            <a:ext cx="51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51593" y="2743200"/>
            <a:ext cx="51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5912"/>
            <a:ext cx="5400931" cy="3595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7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</a:t>
            </a:r>
            <a:r>
              <a:rPr lang="en-US" dirty="0" smtClean="0"/>
              <a:t>Construct BST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2298"/>
            <a:ext cx="6581600" cy="4683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4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</a:t>
            </a:r>
            <a:r>
              <a:rPr lang="en-US" dirty="0" smtClean="0"/>
              <a:t>Delete Node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98" y="457200"/>
            <a:ext cx="8360302" cy="6422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8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Traversal : Find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8858"/>
            <a:ext cx="8240688" cy="227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8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Traversal : Find Min/Max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664036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5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Traversal : Ascending Order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00" y="1524000"/>
            <a:ext cx="663632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5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: main program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5562600" cy="28503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7" y="4032106"/>
            <a:ext cx="5715000" cy="124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27" y="4876800"/>
            <a:ext cx="5524500" cy="189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29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: main program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414894"/>
            <a:ext cx="7906221" cy="498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47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Mini Project : Expression Trees</a:t>
            </a:r>
          </a:p>
          <a:p>
            <a:pPr lvl="1"/>
            <a:r>
              <a:rPr lang="en-US" dirty="0" err="1" smtClean="0"/>
              <a:t>ETNode</a:t>
            </a:r>
            <a:endParaRPr lang="en-US" dirty="0" smtClean="0"/>
          </a:p>
          <a:p>
            <a:pPr lvl="1"/>
            <a:r>
              <a:rPr lang="en-US" dirty="0" smtClean="0"/>
              <a:t>How to Construct</a:t>
            </a:r>
          </a:p>
          <a:p>
            <a:pPr lvl="1"/>
            <a:r>
              <a:rPr lang="en-US" dirty="0" smtClean="0"/>
              <a:t>Tree Traversal</a:t>
            </a:r>
          </a:p>
          <a:p>
            <a:pPr lvl="2"/>
            <a:r>
              <a:rPr lang="en-US" dirty="0" err="1" smtClean="0"/>
              <a:t>InOrder</a:t>
            </a:r>
            <a:endParaRPr lang="en-US" dirty="0" smtClean="0"/>
          </a:p>
          <a:p>
            <a:pPr lvl="2"/>
            <a:r>
              <a:rPr lang="en-US" dirty="0" err="1" smtClean="0"/>
              <a:t>PostOrder</a:t>
            </a:r>
            <a:endParaRPr lang="en-US" dirty="0" smtClean="0"/>
          </a:p>
          <a:p>
            <a:pPr lvl="2"/>
            <a:r>
              <a:rPr lang="en-US" dirty="0" err="1" smtClean="0"/>
              <a:t>PreOrder</a:t>
            </a:r>
            <a:endParaRPr lang="en-US" dirty="0" smtClean="0"/>
          </a:p>
          <a:p>
            <a:r>
              <a:rPr lang="en-US" dirty="0" smtClean="0"/>
              <a:t>Mini Project: Binary Search Tree</a:t>
            </a:r>
          </a:p>
          <a:p>
            <a:pPr lvl="1"/>
            <a:r>
              <a:rPr lang="en-US" dirty="0" err="1" smtClean="0"/>
              <a:t>BSTNode</a:t>
            </a:r>
            <a:endParaRPr lang="en-US" dirty="0"/>
          </a:p>
          <a:p>
            <a:pPr lvl="1"/>
            <a:r>
              <a:rPr lang="en-US" dirty="0"/>
              <a:t>How to Construct</a:t>
            </a:r>
          </a:p>
          <a:p>
            <a:pPr lvl="1"/>
            <a:r>
              <a:rPr lang="en-US" dirty="0" smtClean="0"/>
              <a:t>How to Delete</a:t>
            </a:r>
          </a:p>
          <a:p>
            <a:pPr lvl="1"/>
            <a:r>
              <a:rPr lang="en-US" dirty="0" smtClean="0"/>
              <a:t>Tree </a:t>
            </a:r>
            <a:r>
              <a:rPr lang="en-US" dirty="0"/>
              <a:t>Traversal</a:t>
            </a:r>
          </a:p>
          <a:p>
            <a:pPr lvl="2"/>
            <a:r>
              <a:rPr lang="en-US" dirty="0" smtClean="0"/>
              <a:t>Find</a:t>
            </a:r>
          </a:p>
          <a:p>
            <a:pPr lvl="2"/>
            <a:r>
              <a:rPr lang="en-US" dirty="0" err="1" smtClean="0"/>
              <a:t>FindMax</a:t>
            </a:r>
            <a:endParaRPr lang="en-US" dirty="0" smtClean="0"/>
          </a:p>
          <a:p>
            <a:pPr lvl="2"/>
            <a:r>
              <a:rPr lang="en-US" dirty="0" err="1" smtClean="0"/>
              <a:t>InOrder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 Project : Expression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ETNode</a:t>
            </a:r>
            <a:endParaRPr lang="en-US" dirty="0" smtClean="0"/>
          </a:p>
          <a:p>
            <a:r>
              <a:rPr lang="en-US" dirty="0" smtClean="0"/>
              <a:t>How to Construct</a:t>
            </a:r>
          </a:p>
          <a:p>
            <a:r>
              <a:rPr lang="en-US" dirty="0" smtClean="0"/>
              <a:t>Tree Traversal</a:t>
            </a:r>
          </a:p>
          <a:p>
            <a:pPr lvl="1"/>
            <a:r>
              <a:rPr lang="en-US" dirty="0" err="1" smtClean="0"/>
              <a:t>InOrder</a:t>
            </a:r>
            <a:endParaRPr lang="en-US" dirty="0" smtClean="0"/>
          </a:p>
          <a:p>
            <a:pPr lvl="1"/>
            <a:r>
              <a:rPr lang="en-US" dirty="0" err="1" smtClean="0"/>
              <a:t>PostOrder</a:t>
            </a:r>
            <a:endParaRPr lang="en-US" dirty="0" smtClean="0"/>
          </a:p>
          <a:p>
            <a:pPr lvl="1"/>
            <a:r>
              <a:rPr lang="en-US" dirty="0" err="1" smtClean="0"/>
              <a:t>PreOrder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67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ETNode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828801"/>
            <a:ext cx="5324438" cy="3581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934200" y="2057400"/>
            <a:ext cx="1371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6477000" y="3033012"/>
            <a:ext cx="658066" cy="1005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</p:cNvCxnSpPr>
          <p:nvPr/>
        </p:nvCxnSpPr>
        <p:spPr>
          <a:xfrm>
            <a:off x="8104934" y="3033012"/>
            <a:ext cx="734266" cy="1005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73636" y="222839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35066" y="2743200"/>
            <a:ext cx="51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51593" y="2743200"/>
            <a:ext cx="51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</a:t>
            </a:r>
            <a:r>
              <a:rPr lang="en-US" dirty="0" smtClean="0"/>
              <a:t>Construct Expression Tree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62934"/>
            <a:ext cx="4691062" cy="6195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4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Traversal: </a:t>
            </a:r>
            <a:r>
              <a:rPr lang="en-US" dirty="0" err="1" smtClean="0"/>
              <a:t>InOrder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75" y="1447800"/>
            <a:ext cx="5290018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334000"/>
            <a:ext cx="5279409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Traversal: </a:t>
            </a:r>
            <a:r>
              <a:rPr lang="en-US" dirty="0" err="1" smtClean="0"/>
              <a:t>PostOrder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374486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95" y="5486400"/>
            <a:ext cx="5542128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3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Traversal: </a:t>
            </a:r>
            <a:r>
              <a:rPr lang="en-US" dirty="0" err="1" smtClean="0"/>
              <a:t>PreOrder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03" y="1600200"/>
            <a:ext cx="6435616" cy="3809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562600"/>
            <a:ext cx="5435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32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 Project: 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BSTNode</a:t>
            </a:r>
            <a:endParaRPr lang="en-US" dirty="0"/>
          </a:p>
          <a:p>
            <a:r>
              <a:rPr lang="en-US" dirty="0"/>
              <a:t>How to Construct</a:t>
            </a:r>
          </a:p>
          <a:p>
            <a:r>
              <a:rPr lang="en-US" dirty="0" smtClean="0"/>
              <a:t>How to Delete</a:t>
            </a:r>
          </a:p>
          <a:p>
            <a:r>
              <a:rPr lang="en-US" dirty="0" smtClean="0"/>
              <a:t>Tree </a:t>
            </a:r>
            <a:r>
              <a:rPr lang="en-US" dirty="0"/>
              <a:t>Traversal</a:t>
            </a:r>
          </a:p>
          <a:p>
            <a:pPr lvl="1"/>
            <a:r>
              <a:rPr lang="en-US" dirty="0" smtClean="0"/>
              <a:t>Find</a:t>
            </a:r>
          </a:p>
          <a:p>
            <a:pPr lvl="1"/>
            <a:r>
              <a:rPr lang="en-US" dirty="0" err="1" smtClean="0"/>
              <a:t>FindMax</a:t>
            </a:r>
            <a:endParaRPr lang="en-US" dirty="0" smtClean="0"/>
          </a:p>
          <a:p>
            <a:pPr lvl="1"/>
            <a:r>
              <a:rPr lang="en-US" dirty="0" err="1" smtClean="0"/>
              <a:t>InOrder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2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124</Words>
  <Application>Microsoft Office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Structures</vt:lpstr>
      <vt:lpstr>Topics</vt:lpstr>
      <vt:lpstr>Mini Project : Expression Trees</vt:lpstr>
      <vt:lpstr>ETNode</vt:lpstr>
      <vt:lpstr>How to Construct Expression Tree</vt:lpstr>
      <vt:lpstr>Tree Traversal: InOrder </vt:lpstr>
      <vt:lpstr>Tree Traversal: PostOrder </vt:lpstr>
      <vt:lpstr>Tree Traversal: PreOrder </vt:lpstr>
      <vt:lpstr>Mini Project: Binary Search Tree</vt:lpstr>
      <vt:lpstr>BSTNode</vt:lpstr>
      <vt:lpstr>How to Construct BST</vt:lpstr>
      <vt:lpstr>How to Delete Node</vt:lpstr>
      <vt:lpstr>Tree Traversal : Find</vt:lpstr>
      <vt:lpstr>Tree Traversal : Find Min/Max</vt:lpstr>
      <vt:lpstr>Tree Traversal : Ascending Order </vt:lpstr>
      <vt:lpstr>BST : main program</vt:lpstr>
      <vt:lpstr>BST : main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Sharp</dc:title>
  <dc:creator>Muhammad Saeed</dc:creator>
  <cp:lastModifiedBy>Muhammad Saeed</cp:lastModifiedBy>
  <cp:revision>60</cp:revision>
  <dcterms:created xsi:type="dcterms:W3CDTF">2006-08-16T00:00:00Z</dcterms:created>
  <dcterms:modified xsi:type="dcterms:W3CDTF">2013-05-19T12:28:11Z</dcterms:modified>
</cp:coreProperties>
</file>