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Form Based Programming in C Sharp</a:t>
            </a:r>
          </a:p>
        </p:txBody>
      </p:sp>
    </p:spTree>
    <p:extLst>
      <p:ext uri="{BB962C8B-B14F-4D97-AF65-F5344CB8AC3E}">
        <p14:creationId xmlns:p14="http://schemas.microsoft.com/office/powerpoint/2010/main" val="225670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579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87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0"/>
            <a:ext cx="5486400" cy="685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3124200" y="3733800"/>
            <a:ext cx="3048000" cy="419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962400" y="3219450"/>
            <a:ext cx="1295400" cy="419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953000" y="3429000"/>
            <a:ext cx="381000" cy="2971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87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853876"/>
              </p:ext>
            </p:extLst>
          </p:nvPr>
        </p:nvGraphicFramePr>
        <p:xfrm>
          <a:off x="0" y="228600"/>
          <a:ext cx="7675171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3" imgW="3648584" imgH="733333" progId="Paint.Picture">
                  <p:embed/>
                </p:oleObj>
              </mc:Choice>
              <mc:Fallback>
                <p:oleObj name="Bitmap Image" r:id="rId3" imgW="3648584" imgH="73333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7675171" cy="1543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3" y="1880507"/>
            <a:ext cx="3742787" cy="29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1600200" y="0"/>
            <a:ext cx="23622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27909" y="4024993"/>
            <a:ext cx="1294568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20230"/>
            <a:ext cx="2600325" cy="23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413" y="3851812"/>
            <a:ext cx="353251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609600" y="3844636"/>
            <a:ext cx="1134013" cy="4225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14600" y="1447800"/>
            <a:ext cx="1447801" cy="149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2"/>
          </p:cNvCxnSpPr>
          <p:nvPr/>
        </p:nvCxnSpPr>
        <p:spPr>
          <a:xfrm>
            <a:off x="1627909" y="3068779"/>
            <a:ext cx="4020416" cy="18913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19613" y="685800"/>
            <a:ext cx="410769" cy="31519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48325" y="4750625"/>
            <a:ext cx="1156658" cy="419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922477" y="1447800"/>
            <a:ext cx="39401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362200" y="1600200"/>
            <a:ext cx="3581400" cy="20034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33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: Simple Form Based </a:t>
            </a:r>
            <a:r>
              <a:rPr lang="en-US" dirty="0" smtClean="0"/>
              <a:t>Calculator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5181600" cy="40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13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: Simple Form Based </a:t>
            </a:r>
            <a:r>
              <a:rPr lang="en-US" sz="3600" dirty="0" smtClean="0"/>
              <a:t>Calculator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43000"/>
            <a:ext cx="4267200" cy="33847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45074"/>
            <a:ext cx="6172200" cy="3212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02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Project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8600" dirty="0" smtClean="0"/>
              <a:t>Convert Library Management System into Windows Form Application</a:t>
            </a:r>
          </a:p>
          <a:p>
            <a:endParaRPr lang="en-US" sz="8600" dirty="0" smtClean="0"/>
          </a:p>
          <a:p>
            <a:pPr lvl="1"/>
            <a:r>
              <a:rPr lang="en-US" sz="7400" dirty="0" smtClean="0"/>
              <a:t>Add New Book</a:t>
            </a:r>
          </a:p>
          <a:p>
            <a:pPr lvl="1"/>
            <a:r>
              <a:rPr lang="en-US" sz="7400" dirty="0" smtClean="0"/>
              <a:t>Issue Book to Teacher/Student</a:t>
            </a:r>
          </a:p>
          <a:p>
            <a:pPr lvl="1"/>
            <a:r>
              <a:rPr lang="en-US" sz="7400" dirty="0" smtClean="0"/>
              <a:t>Return Books ( add required controls in given form)</a:t>
            </a:r>
          </a:p>
          <a:p>
            <a:pPr lvl="1"/>
            <a:r>
              <a:rPr lang="en-US" sz="7400" dirty="0" smtClean="0"/>
              <a:t>Save and Restore all data from Binary Files</a:t>
            </a:r>
          </a:p>
          <a:p>
            <a:pPr lvl="1"/>
            <a:r>
              <a:rPr lang="en-US" sz="7400" dirty="0" smtClean="0"/>
              <a:t>Bonus Points </a:t>
            </a:r>
          </a:p>
          <a:p>
            <a:pPr lvl="2"/>
            <a:r>
              <a:rPr lang="en-US" sz="5600" dirty="0"/>
              <a:t>You may also add (Grid Control to show all books in one table)</a:t>
            </a:r>
          </a:p>
          <a:p>
            <a:pPr lvl="2"/>
            <a:r>
              <a:rPr lang="en-US" sz="5600" dirty="0"/>
              <a:t>Add New Form for each task and call appropriate form when needed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Help : Initial Form based help can be get from link provided by Sir Ali Raja</a:t>
            </a:r>
            <a:endParaRPr lang="en-US" sz="2000" dirty="0"/>
          </a:p>
          <a:p>
            <a:pPr lvl="1"/>
            <a:r>
              <a:rPr lang="en-US" sz="1800" dirty="0"/>
              <a:t>http://</a:t>
            </a:r>
            <a:r>
              <a:rPr lang="en-US" sz="1800" dirty="0" smtClean="0"/>
              <a:t>www.homeandlearn.co.uk/csharp/csharp.html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5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LMS Form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66849"/>
            <a:ext cx="6705600" cy="5212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37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Box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4914900" cy="208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5200"/>
            <a:ext cx="4953000" cy="199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4745488"/>
            <a:ext cx="2876550" cy="199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94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Code – New/Issue Book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62200"/>
            <a:ext cx="901938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295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write code behind Control Buttons you just need to double click on button Visual Studio will write Function ( Initial line , { ,} ) automatically …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5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Code – Show books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086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49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Windows Form Applications</a:t>
            </a:r>
          </a:p>
          <a:p>
            <a:r>
              <a:rPr lang="en-US" dirty="0" smtClean="0"/>
              <a:t>Form Controls</a:t>
            </a:r>
          </a:p>
          <a:p>
            <a:pPr lvl="1"/>
            <a:r>
              <a:rPr lang="en-US" dirty="0" smtClean="0"/>
              <a:t>Labels</a:t>
            </a:r>
          </a:p>
          <a:p>
            <a:pPr lvl="1"/>
            <a:r>
              <a:rPr lang="en-US" dirty="0" smtClean="0"/>
              <a:t>Text Box</a:t>
            </a:r>
          </a:p>
          <a:p>
            <a:pPr lvl="1"/>
            <a:r>
              <a:rPr lang="en-US" dirty="0" smtClean="0"/>
              <a:t>Command </a:t>
            </a:r>
            <a:r>
              <a:rPr lang="en-US" dirty="0" smtClean="0"/>
              <a:t>Button</a:t>
            </a:r>
          </a:p>
          <a:p>
            <a:r>
              <a:rPr lang="en-US" dirty="0" smtClean="0"/>
              <a:t>Example : Simple Form Based Calculator</a:t>
            </a:r>
            <a:endParaRPr lang="en-US" dirty="0" smtClean="0"/>
          </a:p>
          <a:p>
            <a:r>
              <a:rPr lang="en-US" dirty="0" smtClean="0"/>
              <a:t>Mini Project 6</a:t>
            </a:r>
          </a:p>
          <a:p>
            <a:pPr lvl="1"/>
            <a:r>
              <a:rPr lang="en-US" dirty="0" smtClean="0"/>
              <a:t>Library </a:t>
            </a:r>
            <a:r>
              <a:rPr lang="en-US" dirty="0" smtClean="0"/>
              <a:t>Management System</a:t>
            </a:r>
          </a:p>
          <a:p>
            <a:pPr lvl="1"/>
            <a:r>
              <a:rPr lang="en-US" dirty="0" smtClean="0"/>
              <a:t>Sample form &amp;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1447800" y="1143000"/>
            <a:ext cx="1752600" cy="990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2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782"/>
            <a:ext cx="9144000" cy="683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447800" y="1143000"/>
            <a:ext cx="1752600" cy="990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590800" y="1295400"/>
            <a:ext cx="914400" cy="396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9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4" y="0"/>
            <a:ext cx="913014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09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36" y="27709"/>
            <a:ext cx="9109364" cy="683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5943600" y="838200"/>
            <a:ext cx="2667000" cy="243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709"/>
            <a:ext cx="9144000" cy="683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3200400" y="1600200"/>
            <a:ext cx="35814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200400" y="1600200"/>
            <a:ext cx="373380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00400" y="2590800"/>
            <a:ext cx="37338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29400" y="2819400"/>
            <a:ext cx="838200" cy="419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53200" y="3695700"/>
            <a:ext cx="2133600" cy="419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184666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Label + </a:t>
            </a:r>
            <a:r>
              <a:rPr lang="en-US" sz="4800" b="1" dirty="0" err="1" smtClean="0">
                <a:solidFill>
                  <a:srgbClr val="FF0000"/>
                </a:solidFill>
              </a:rPr>
              <a:t>TextBox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15545" y="2589068"/>
            <a:ext cx="838200" cy="419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05400" y="2819399"/>
            <a:ext cx="914400" cy="9144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" y="2862694"/>
            <a:ext cx="838200" cy="7187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64" y="6927"/>
            <a:ext cx="9102436" cy="685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3276600" y="1143000"/>
            <a:ext cx="1316182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-13855" y="1619250"/>
            <a:ext cx="838200" cy="742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177</Words>
  <Application>Microsoft Office PowerPoint</Application>
  <PresentationFormat>On-screen Show (4:3)</PresentationFormat>
  <Paragraphs>36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Bitmap Image</vt:lpstr>
      <vt:lpstr>Graphical User Interface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: Simple Form Based Calculator</vt:lpstr>
      <vt:lpstr>Example : Simple Form Based Calculator</vt:lpstr>
      <vt:lpstr>Mini Project 6</vt:lpstr>
      <vt:lpstr>LMS Form</vt:lpstr>
      <vt:lpstr>Message Box</vt:lpstr>
      <vt:lpstr>Initial Code – New/Issue Book</vt:lpstr>
      <vt:lpstr>Initial Code – Show books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User Interface</dc:title>
  <dc:creator>saeed</dc:creator>
  <cp:lastModifiedBy>Muhammad Saeed</cp:lastModifiedBy>
  <cp:revision>9</cp:revision>
  <dcterms:created xsi:type="dcterms:W3CDTF">2006-08-16T00:00:00Z</dcterms:created>
  <dcterms:modified xsi:type="dcterms:W3CDTF">2013-04-25T06:33:32Z</dcterms:modified>
</cp:coreProperties>
</file>