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Classes and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: Field &amp; Function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295400"/>
            <a:ext cx="6653212" cy="31824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733800"/>
            <a:ext cx="5334000" cy="3033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26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Fields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smtClean="0"/>
              <a:t>Constructors : Default &amp; Overloaded</a:t>
            </a:r>
          </a:p>
          <a:p>
            <a:r>
              <a:rPr lang="en-US" dirty="0" smtClean="0"/>
              <a:t>Destructors</a:t>
            </a:r>
          </a:p>
          <a:p>
            <a:r>
              <a:rPr lang="en-US" dirty="0" smtClean="0"/>
              <a:t>Static : Field &amp;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Class/Object &amp; </a:t>
            </a:r>
            <a:r>
              <a:rPr lang="en-US" dirty="0"/>
              <a:t>Encapsulation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2" y="1524000"/>
            <a:ext cx="4452078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64327"/>
            <a:ext cx="4487132" cy="45650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23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Encapsulation &amp; Functions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31762"/>
            <a:ext cx="3676320" cy="565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433638"/>
            <a:ext cx="4969999" cy="2747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86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Constructors : Default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49880"/>
            <a:ext cx="8686800" cy="27649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33" y="3810000"/>
            <a:ext cx="5582067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105399"/>
            <a:ext cx="6629400" cy="15206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427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Constructors : Overloaded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95" y="914400"/>
            <a:ext cx="8801705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3" y="4894653"/>
            <a:ext cx="6172200" cy="19633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9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Constructors : Overloaded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91000"/>
            <a:ext cx="8456677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28725"/>
            <a:ext cx="7821682" cy="288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255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Destructors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0" y="1314447"/>
            <a:ext cx="9027180" cy="32925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8498"/>
            <a:ext cx="6705600" cy="24559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160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: Field &amp; Function</a:t>
            </a:r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915400" cy="395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28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48</Words>
  <Application>Microsoft Office PowerPoint</Application>
  <PresentationFormat>On-screen Show (4:3)</PresentationFormat>
  <Paragraphs>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Object Oriented Programming</vt:lpstr>
      <vt:lpstr>Topics</vt:lpstr>
      <vt:lpstr>Class/Object &amp; Encapsulation</vt:lpstr>
      <vt:lpstr>Encapsulation &amp; Functions</vt:lpstr>
      <vt:lpstr>Constructors : Default</vt:lpstr>
      <vt:lpstr>Constructors : Overloaded</vt:lpstr>
      <vt:lpstr>Constructors : Overloaded</vt:lpstr>
      <vt:lpstr>Destructors</vt:lpstr>
      <vt:lpstr>Static : Field &amp; Function</vt:lpstr>
      <vt:lpstr>Static : Field &amp;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Sharp</dc:title>
  <dc:creator>Muhammad Saeed</dc:creator>
  <cp:lastModifiedBy>Muhammad Saeed</cp:lastModifiedBy>
  <cp:revision>70</cp:revision>
  <dcterms:created xsi:type="dcterms:W3CDTF">2006-08-16T00:00:00Z</dcterms:created>
  <dcterms:modified xsi:type="dcterms:W3CDTF">2013-05-20T19:00:38Z</dcterms:modified>
</cp:coreProperties>
</file>