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Methods Get/Set for private fields</a:t>
            </a:r>
          </a:p>
          <a:p>
            <a:pPr lvl="1"/>
            <a:r>
              <a:rPr lang="en-US" dirty="0" err="1" smtClean="0"/>
              <a:t>Accessor</a:t>
            </a:r>
            <a:r>
              <a:rPr lang="en-US" dirty="0" smtClean="0"/>
              <a:t> get/set</a:t>
            </a:r>
          </a:p>
          <a:p>
            <a:pPr lvl="1"/>
            <a:r>
              <a:rPr lang="en-US" dirty="0" smtClean="0"/>
              <a:t>Read Only Properties</a:t>
            </a:r>
          </a:p>
          <a:p>
            <a:pPr lvl="1"/>
            <a:r>
              <a:rPr lang="en-US" dirty="0" smtClean="0"/>
              <a:t>Write Only Properties</a:t>
            </a:r>
          </a:p>
          <a:p>
            <a:pPr lvl="1"/>
            <a:r>
              <a:rPr lang="en-US" dirty="0" smtClean="0"/>
              <a:t>Auto Implemented Properties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: </a:t>
            </a:r>
            <a:r>
              <a:rPr lang="en-US" dirty="0" err="1" smtClean="0"/>
              <a:t>Accessor</a:t>
            </a:r>
            <a:r>
              <a:rPr lang="en-US" dirty="0" smtClean="0"/>
              <a:t> get/set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4314825" cy="52875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657600"/>
            <a:ext cx="6306671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5423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71600"/>
            <a:ext cx="5880847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4063" y="4267200"/>
            <a:ext cx="5733337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7900" y="5029200"/>
            <a:ext cx="38989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0964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Properties :</a:t>
            </a:r>
            <a:br>
              <a:rPr lang="en-US" dirty="0" smtClean="0"/>
            </a:br>
            <a:r>
              <a:rPr lang="en-US" sz="3600" dirty="0" smtClean="0"/>
              <a:t>Read Only / Write Only / Auto </a:t>
            </a: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09738"/>
            <a:ext cx="5257800" cy="47690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2761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Properties 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Read </a:t>
            </a:r>
            <a:r>
              <a:rPr lang="en-US" sz="3100" dirty="0"/>
              <a:t>Only / Write </a:t>
            </a:r>
            <a:r>
              <a:rPr lang="en-US" sz="3100" dirty="0" smtClean="0"/>
              <a:t>Only</a:t>
            </a:r>
            <a:endParaRPr lang="en-US" sz="31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5581" y="5001064"/>
            <a:ext cx="5029201" cy="18569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799" y="1447800"/>
            <a:ext cx="8368659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5704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33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Object Oriented Programming</vt:lpstr>
      <vt:lpstr>Topics</vt:lpstr>
      <vt:lpstr>Properties : Accessor get/set</vt:lpstr>
      <vt:lpstr>Properties</vt:lpstr>
      <vt:lpstr>Properties : Read Only / Write Only / Auto </vt:lpstr>
      <vt:lpstr>Properties :  Read Only / Write Only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Sharp</dc:title>
  <dc:creator>Muhammad Saeed</dc:creator>
  <cp:lastModifiedBy>all</cp:lastModifiedBy>
  <cp:revision>77</cp:revision>
  <dcterms:created xsi:type="dcterms:W3CDTF">2006-08-16T00:00:00Z</dcterms:created>
  <dcterms:modified xsi:type="dcterms:W3CDTF">2013-05-19T05:54:39Z</dcterms:modified>
</cp:coreProperties>
</file>