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Inheritance &amp;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r>
              <a:rPr lang="en-US" dirty="0" smtClean="0"/>
              <a:t>Derived classes</a:t>
            </a:r>
          </a:p>
          <a:p>
            <a:r>
              <a:rPr lang="en-US" dirty="0"/>
              <a:t>Polymorphism</a:t>
            </a:r>
          </a:p>
          <a:p>
            <a:pPr lvl="1"/>
            <a:r>
              <a:rPr lang="en-US" dirty="0" smtClean="0"/>
              <a:t>Static </a:t>
            </a:r>
          </a:p>
          <a:p>
            <a:pPr lvl="2"/>
            <a:r>
              <a:rPr lang="en-US" dirty="0" smtClean="0"/>
              <a:t>Function Overloading</a:t>
            </a:r>
          </a:p>
          <a:p>
            <a:pPr lvl="2"/>
            <a:r>
              <a:rPr lang="en-US" dirty="0" smtClean="0"/>
              <a:t>Operator Overloading</a:t>
            </a:r>
          </a:p>
          <a:p>
            <a:pPr lvl="1"/>
            <a:r>
              <a:rPr lang="en-US" dirty="0" smtClean="0"/>
              <a:t>Dynamic </a:t>
            </a:r>
          </a:p>
          <a:p>
            <a:pPr lvl="2"/>
            <a:r>
              <a:rPr lang="en-US" dirty="0" smtClean="0"/>
              <a:t>Abstract class &amp; methods with override</a:t>
            </a:r>
          </a:p>
          <a:p>
            <a:pPr lvl="2"/>
            <a:r>
              <a:rPr lang="en-US" dirty="0" smtClean="0"/>
              <a:t>Virtual Functions &amp; Override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 - base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743230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85800" y="1981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2057400"/>
            <a:ext cx="129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3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 - derived class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002624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38737"/>
            <a:ext cx="5913261" cy="1262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143000" y="4800600"/>
            <a:ext cx="129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2286000"/>
            <a:ext cx="3972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71700" y="1524000"/>
            <a:ext cx="129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(early binding)</a:t>
            </a:r>
          </a:p>
          <a:p>
            <a:pPr lvl="1"/>
            <a:r>
              <a:rPr lang="en-US" dirty="0"/>
              <a:t>Function </a:t>
            </a:r>
            <a:r>
              <a:rPr lang="en-US" dirty="0" smtClean="0"/>
              <a:t>Overloading – already done</a:t>
            </a:r>
            <a:endParaRPr lang="en-US" dirty="0"/>
          </a:p>
          <a:p>
            <a:pPr lvl="1"/>
            <a:r>
              <a:rPr lang="en-US" dirty="0"/>
              <a:t>Operator </a:t>
            </a:r>
            <a:r>
              <a:rPr lang="en-US" dirty="0" smtClean="0"/>
              <a:t>Overloading - next topic </a:t>
            </a:r>
            <a:endParaRPr lang="en-US" dirty="0"/>
          </a:p>
          <a:p>
            <a:r>
              <a:rPr lang="en-US" dirty="0"/>
              <a:t>Dynamic (late binding)</a:t>
            </a:r>
          </a:p>
          <a:p>
            <a:pPr lvl="1"/>
            <a:r>
              <a:rPr lang="en-US" dirty="0"/>
              <a:t>Abstract class &amp; methods with override</a:t>
            </a:r>
          </a:p>
          <a:p>
            <a:pPr lvl="1"/>
            <a:r>
              <a:rPr lang="en-US" dirty="0"/>
              <a:t>Virtual Functions &amp; Override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– Abstract Class/Function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7" y="1143000"/>
            <a:ext cx="6076143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72087"/>
            <a:ext cx="4724400" cy="14743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90500" y="1295400"/>
            <a:ext cx="5913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284" y="1752600"/>
            <a:ext cx="5913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2866" y="4419600"/>
            <a:ext cx="5913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57400" y="4495800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7400" y="1870364"/>
            <a:ext cx="952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Functions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7" y="1455160"/>
            <a:ext cx="4587853" cy="5021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12" y="1752600"/>
            <a:ext cx="4606376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03072"/>
            <a:ext cx="5247365" cy="290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028700" y="2209800"/>
            <a:ext cx="1866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80737" y="2507673"/>
            <a:ext cx="20868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8700" y="3803072"/>
            <a:ext cx="2095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75869" y="5562600"/>
            <a:ext cx="214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Virtual Functions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160625" cy="708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24" y="3048000"/>
            <a:ext cx="4194158" cy="17711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24" y="1371600"/>
            <a:ext cx="4224528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38200" y="1676400"/>
            <a:ext cx="17421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199" y="3629890"/>
            <a:ext cx="17421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599" y="5839690"/>
            <a:ext cx="17421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2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75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 Oriented Programming</vt:lpstr>
      <vt:lpstr>Topics</vt:lpstr>
      <vt:lpstr>Inheritance  - base class</vt:lpstr>
      <vt:lpstr>Inheritance  - derived class</vt:lpstr>
      <vt:lpstr>Polymorphism</vt:lpstr>
      <vt:lpstr>Dynamic – Abstract Class/Function</vt:lpstr>
      <vt:lpstr>Virtual Functions</vt:lpstr>
      <vt:lpstr>Virtual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saeed</dc:creator>
  <cp:lastModifiedBy>Muhammad Saeed</cp:lastModifiedBy>
  <cp:revision>5</cp:revision>
  <dcterms:created xsi:type="dcterms:W3CDTF">2006-08-16T00:00:00Z</dcterms:created>
  <dcterms:modified xsi:type="dcterms:W3CDTF">2013-05-28T19:10:38Z</dcterms:modified>
</cp:coreProperties>
</file>