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8" r:id="rId5"/>
    <p:sldId id="259" r:id="rId6"/>
    <p:sldId id="260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, Indexers 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Operator 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09" y="0"/>
            <a:ext cx="632799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1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  <a:p>
            <a:r>
              <a:rPr lang="en-US" dirty="0" smtClean="0"/>
              <a:t>Indexer</a:t>
            </a:r>
          </a:p>
          <a:p>
            <a:r>
              <a:rPr lang="en-US" dirty="0" smtClean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86573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5574577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04963"/>
            <a:ext cx="4232357" cy="4795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44" y="1293236"/>
            <a:ext cx="4245756" cy="3507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2918"/>
            <a:ext cx="4521172" cy="3734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048000"/>
            <a:ext cx="55499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8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Indexer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0873"/>
            <a:ext cx="435743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5214551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3464"/>
            <a:ext cx="7680307" cy="2968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6645"/>
            <a:ext cx="4764572" cy="2527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08" y="1524000"/>
            <a:ext cx="5386192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08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1" y="0"/>
            <a:ext cx="652217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55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007178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724400"/>
            <a:ext cx="6966857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34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27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</vt:lpstr>
      <vt:lpstr>Topics</vt:lpstr>
      <vt:lpstr>2 Dimensional Arrays</vt:lpstr>
      <vt:lpstr>Indexers</vt:lpstr>
      <vt:lpstr>Indexers</vt:lpstr>
      <vt:lpstr>Overloaded Indexer</vt:lpstr>
      <vt:lpstr>Operator Overloading</vt:lpstr>
      <vt:lpstr>PowerPoint Presentation</vt:lpstr>
      <vt:lpstr>Operator Overloading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Muhammad Saeed</cp:lastModifiedBy>
  <cp:revision>84</cp:revision>
  <dcterms:created xsi:type="dcterms:W3CDTF">2006-08-16T00:00:00Z</dcterms:created>
  <dcterms:modified xsi:type="dcterms:W3CDTF">2013-05-28T19:03:57Z</dcterms:modified>
</cp:coreProperties>
</file>