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Client/Server Chat Application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4864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Muhammad Saeed</a:t>
            </a:r>
          </a:p>
          <a:p>
            <a:r>
              <a:rPr lang="en-US" smtClean="0"/>
              <a:t>saeed@uok.edu.pk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 </a:t>
            </a:r>
          </a:p>
          <a:p>
            <a:pPr lvl="1"/>
            <a:r>
              <a:rPr lang="en-US" dirty="0" smtClean="0"/>
              <a:t>Source ( IP , Port )</a:t>
            </a:r>
          </a:p>
          <a:p>
            <a:pPr lvl="1"/>
            <a:r>
              <a:rPr lang="en-US" dirty="0" smtClean="0"/>
              <a:t>Destination ( IP , Port ) </a:t>
            </a:r>
          </a:p>
          <a:p>
            <a:pPr lvl="1"/>
            <a:r>
              <a:rPr lang="en-US" dirty="0" smtClean="0"/>
              <a:t>Protocol ( TCP , UDP , SCTP)</a:t>
            </a:r>
          </a:p>
          <a:p>
            <a:r>
              <a:rPr lang="en-US" dirty="0" smtClean="0"/>
              <a:t>Connection Oriented / Connection less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Oriented Socket</a:t>
            </a:r>
            <a:endParaRPr lang="en-US" dirty="0"/>
          </a:p>
        </p:txBody>
      </p:sp>
      <p:pic>
        <p:nvPicPr>
          <p:cNvPr id="1026" name="Picture 2" descr="http://www.codeproject.com/KB/IP/TCPIPChat/ClientSer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5334000" cy="49038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37520"/>
          <a:ext cx="7924800" cy="483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76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</a:tr>
              <a:tr h="36387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socket</a:t>
                      </a:r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bind</a:t>
                      </a:r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listen</a:t>
                      </a:r>
                    </a:p>
                    <a:p>
                      <a:r>
                        <a:rPr lang="en-US" sz="2800" dirty="0" smtClean="0"/>
                        <a:t>accept                connect</a:t>
                      </a:r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write /send</a:t>
                      </a:r>
                    </a:p>
                    <a:p>
                      <a:r>
                        <a:rPr lang="en-US" sz="2800" dirty="0" smtClean="0"/>
                        <a:t>read / </a:t>
                      </a:r>
                      <a:r>
                        <a:rPr lang="en-US" sz="2800" dirty="0" err="1" smtClean="0"/>
                        <a:t>recv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socket</a:t>
                      </a:r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bind</a:t>
                      </a:r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sendto</a:t>
                      </a:r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recvfrom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socket: </a:t>
            </a:r>
            <a:r>
              <a:rPr lang="en-US" dirty="0" smtClean="0"/>
              <a:t>creates a socket of a given domain, type, protocol (buy a phone)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bind: </a:t>
            </a:r>
            <a:r>
              <a:rPr lang="en-US" dirty="0" smtClean="0"/>
              <a:t>assigns a name to the socket (get a telephone number)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listen: </a:t>
            </a:r>
            <a:r>
              <a:rPr lang="en-US" dirty="0" smtClean="0"/>
              <a:t>specifies the number of pending connections that can be queued for a server socket. (call waiting allowance)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accept: </a:t>
            </a:r>
            <a:r>
              <a:rPr lang="en-US" dirty="0" smtClean="0"/>
              <a:t>server accepts a connection request from a client (answer phone)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connect: </a:t>
            </a:r>
            <a:r>
              <a:rPr lang="en-US" dirty="0" smtClean="0"/>
              <a:t>client requests a connection request to a server (call)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send, </a:t>
            </a:r>
            <a:r>
              <a:rPr lang="en-US" b="1" dirty="0" err="1" smtClean="0"/>
              <a:t>sendto</a:t>
            </a:r>
            <a:r>
              <a:rPr lang="en-US" b="1" dirty="0" smtClean="0"/>
              <a:t>: </a:t>
            </a:r>
            <a:r>
              <a:rPr lang="en-US" dirty="0" smtClean="0"/>
              <a:t>write to connection (speak)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err="1" smtClean="0"/>
              <a:t>recv</a:t>
            </a:r>
            <a:r>
              <a:rPr lang="en-US" b="1" dirty="0" smtClean="0"/>
              <a:t>, </a:t>
            </a:r>
            <a:r>
              <a:rPr lang="en-US" b="1" dirty="0" err="1" smtClean="0"/>
              <a:t>recvfrom</a:t>
            </a:r>
            <a:r>
              <a:rPr lang="en-US" b="1" dirty="0" smtClean="0"/>
              <a:t>: </a:t>
            </a:r>
            <a:r>
              <a:rPr lang="en-US" dirty="0" smtClean="0"/>
              <a:t>read from connection (listen)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shutdown: </a:t>
            </a:r>
            <a:r>
              <a:rPr lang="en-US" dirty="0" smtClean="0"/>
              <a:t>end the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Chat Server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" y="1085850"/>
            <a:ext cx="8903719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Chat Client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282" y="1219200"/>
            <a:ext cx="870611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22" y="3962400"/>
            <a:ext cx="879457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0200"/>
            <a:ext cx="854562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170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Socket Programming</vt:lpstr>
      <vt:lpstr>Socket</vt:lpstr>
      <vt:lpstr>Connection Oriented Socket</vt:lpstr>
      <vt:lpstr>Socket Functions</vt:lpstr>
      <vt:lpstr>Socket Functions</vt:lpstr>
      <vt:lpstr>Chat Server</vt:lpstr>
      <vt:lpstr>Chat Client</vt:lpstr>
      <vt:lpstr>Output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Muhammad Saeed</dc:creator>
  <cp:lastModifiedBy>saeed</cp:lastModifiedBy>
  <cp:revision>4</cp:revision>
  <dcterms:created xsi:type="dcterms:W3CDTF">2006-08-16T00:00:00Z</dcterms:created>
  <dcterms:modified xsi:type="dcterms:W3CDTF">2013-10-10T16:37:38Z</dcterms:modified>
</cp:coreProperties>
</file>