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0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814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34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50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51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0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2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1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9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9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9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5090-80FE-4460-8E0A-AEDB8EFA353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1E61-C40B-42F8-B25E-C39C209FC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5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9C4F-E82B-1112-F63B-266140E2E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188" y="1409233"/>
            <a:ext cx="9144000" cy="2387600"/>
          </a:xfrm>
        </p:spPr>
        <p:txBody>
          <a:bodyPr/>
          <a:lstStyle/>
          <a:p>
            <a:r>
              <a:rPr lang="en-IN" dirty="0"/>
              <a:t>Car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405499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A9FB-6661-F02F-3494-68B8A6D4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576" y="343032"/>
            <a:ext cx="8610600" cy="1293028"/>
          </a:xfrm>
        </p:spPr>
        <p:txBody>
          <a:bodyPr/>
          <a:lstStyle/>
          <a:p>
            <a:r>
              <a:rPr lang="en-IN" dirty="0"/>
              <a:t>enginetype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18F90-8EAE-790B-BDB9-20F916EB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63" y="1636061"/>
            <a:ext cx="7950294" cy="3769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CC87F-A8ED-97E1-73E5-BA5BE6381266}"/>
              </a:ext>
            </a:extLst>
          </p:cNvPr>
          <p:cNvSpPr txBox="1"/>
          <p:nvPr/>
        </p:nvSpPr>
        <p:spPr>
          <a:xfrm>
            <a:off x="663388" y="2138215"/>
            <a:ext cx="24921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Ohc engine is mostly used one and comparatively it has lower price range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Ohcv engine has the highest price range</a:t>
            </a:r>
          </a:p>
        </p:txBody>
      </p:sp>
    </p:spTree>
    <p:extLst>
      <p:ext uri="{BB962C8B-B14F-4D97-AF65-F5344CB8AC3E}">
        <p14:creationId xmlns:p14="http://schemas.microsoft.com/office/powerpoint/2010/main" val="244217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B084-C09C-858F-76E5-FC0842BA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18" y="558184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A2F18-AA19-4822-41C3-6E46D330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46" y="1204698"/>
            <a:ext cx="8588484" cy="4313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9C57D-D6F8-A4FD-7631-0A4CCB3E4D8F}"/>
              </a:ext>
            </a:extLst>
          </p:cNvPr>
          <p:cNvSpPr txBox="1"/>
          <p:nvPr/>
        </p:nvSpPr>
        <p:spPr>
          <a:xfrm>
            <a:off x="5065057" y="403411"/>
            <a:ext cx="6759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CAR COMPANY Vs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C549B-A2E3-263F-5581-568E98E0C4E2}"/>
              </a:ext>
            </a:extLst>
          </p:cNvPr>
          <p:cNvSpPr txBox="1"/>
          <p:nvPr/>
        </p:nvSpPr>
        <p:spPr>
          <a:xfrm>
            <a:off x="2590799" y="5871883"/>
            <a:ext cx="528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Jaguar and buick have higher price range</a:t>
            </a:r>
          </a:p>
        </p:txBody>
      </p:sp>
    </p:spTree>
    <p:extLst>
      <p:ext uri="{BB962C8B-B14F-4D97-AF65-F5344CB8AC3E}">
        <p14:creationId xmlns:p14="http://schemas.microsoft.com/office/powerpoint/2010/main" val="164879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3F4-7F7A-3DD4-964B-D979099D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70" y="145808"/>
            <a:ext cx="8610600" cy="1293028"/>
          </a:xfrm>
        </p:spPr>
        <p:txBody>
          <a:bodyPr/>
          <a:lstStyle/>
          <a:p>
            <a:r>
              <a:rPr lang="en-IN" dirty="0"/>
              <a:t>Fuel &amp; car type Vs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3FACB-1E65-3A55-8C9D-E4F83253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1196146"/>
            <a:ext cx="8580864" cy="4465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C7C27-4292-AACC-40CE-1D526654CC7B}"/>
              </a:ext>
            </a:extLst>
          </p:cNvPr>
          <p:cNvSpPr txBox="1"/>
          <p:nvPr/>
        </p:nvSpPr>
        <p:spPr>
          <a:xfrm>
            <a:off x="2420472" y="5925671"/>
            <a:ext cx="780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Diesel has highest price than gas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Hardtop and convertible car body have highest price range</a:t>
            </a:r>
          </a:p>
        </p:txBody>
      </p:sp>
    </p:spTree>
    <p:extLst>
      <p:ext uri="{BB962C8B-B14F-4D97-AF65-F5344CB8AC3E}">
        <p14:creationId xmlns:p14="http://schemas.microsoft.com/office/powerpoint/2010/main" val="56896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66B-D514-BD3D-90B6-10B5499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9" y="325102"/>
            <a:ext cx="2828365" cy="1293028"/>
          </a:xfrm>
        </p:spPr>
        <p:txBody>
          <a:bodyPr/>
          <a:lstStyle/>
          <a:p>
            <a:r>
              <a:rPr lang="en-IN" dirty="0"/>
              <a:t>Other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A0B1F-CBDA-92EB-8D8A-D1EB24C0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9" y="184647"/>
            <a:ext cx="8680753" cy="63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EDBC9-5372-9404-4990-4221E8130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81" y="215154"/>
            <a:ext cx="9179371" cy="60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7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3A0B9-B068-66C1-06C7-42458904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53" y="356656"/>
            <a:ext cx="9051747" cy="61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EAEFA-916F-C2F8-A17E-AC19CE22430E}"/>
              </a:ext>
            </a:extLst>
          </p:cNvPr>
          <p:cNvSpPr txBox="1"/>
          <p:nvPr/>
        </p:nvSpPr>
        <p:spPr>
          <a:xfrm>
            <a:off x="1963270" y="1353670"/>
            <a:ext cx="8982637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Inference: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Number of doors are not effecting the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Aspiration with turbo has the highest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Very few datapoints for enginelocation to make an inference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common number of cylinders are four, six and five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Eight cylinders have the highest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Mpfi and 2bbl are most common type of fuel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Mpfi and idi have the highest price range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There are few data in fuel system to derive any meaningful inference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high ranged cars seems to prefer rwd drivewheel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2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93BC-90E6-C6CB-6812-C4C69538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visualizing Numeric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945B1-0B83-A643-E3AC-225C4EBB3E49}"/>
              </a:ext>
            </a:extLst>
          </p:cNvPr>
          <p:cNvSpPr txBox="1"/>
          <p:nvPr/>
        </p:nvSpPr>
        <p:spPr>
          <a:xfrm>
            <a:off x="1748118" y="168185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Car_ID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wheelbase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carlength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carheight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carweight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enginesize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boreratio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stroke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compressionratio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horsepower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peakrpm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citympg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highwaympg (Independent variables)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price ( 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343645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0460B-16CD-29BC-BEAD-F30A62D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16" y="367334"/>
            <a:ext cx="7484685" cy="59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5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F44CC-4F4B-C6A6-86EC-7FD085BA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99" y="1"/>
            <a:ext cx="8006912" cy="2374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9326C-9F71-8F11-931C-B6F84817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93" y="2374295"/>
            <a:ext cx="7996518" cy="2282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FF5BB-3082-BFFF-C356-32BB144C2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900" y="4657139"/>
            <a:ext cx="8006912" cy="21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A9E3-5FF9-1769-9210-D30981DF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3" y="217526"/>
            <a:ext cx="8610600" cy="1293028"/>
          </a:xfrm>
        </p:spPr>
        <p:txBody>
          <a:bodyPr/>
          <a:lstStyle/>
          <a:p>
            <a:r>
              <a:rPr lang="en-IN" dirty="0"/>
              <a:t>A Look at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6C328-5F8B-0D28-863C-416A4D8E7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35070"/>
              </p:ext>
            </p:extLst>
          </p:nvPr>
        </p:nvGraphicFramePr>
        <p:xfrm>
          <a:off x="1586753" y="1389531"/>
          <a:ext cx="8489575" cy="5011263"/>
        </p:xfrm>
        <a:graphic>
          <a:graphicData uri="http://schemas.openxmlformats.org/drawingml/2006/table">
            <a:tbl>
              <a:tblPr/>
              <a:tblGrid>
                <a:gridCol w="527206">
                  <a:extLst>
                    <a:ext uri="{9D8B030D-6E8A-4147-A177-3AD203B41FA5}">
                      <a16:colId xmlns:a16="http://schemas.microsoft.com/office/drawing/2014/main" val="1582345015"/>
                    </a:ext>
                  </a:extLst>
                </a:gridCol>
                <a:gridCol w="1325769">
                  <a:extLst>
                    <a:ext uri="{9D8B030D-6E8A-4147-A177-3AD203B41FA5}">
                      <a16:colId xmlns:a16="http://schemas.microsoft.com/office/drawing/2014/main" val="3583743813"/>
                    </a:ext>
                  </a:extLst>
                </a:gridCol>
                <a:gridCol w="6636600">
                  <a:extLst>
                    <a:ext uri="{9D8B030D-6E8A-4147-A177-3AD203B41FA5}">
                      <a16:colId xmlns:a16="http://schemas.microsoft.com/office/drawing/2014/main" val="2546666944"/>
                    </a:ext>
                  </a:extLst>
                </a:gridCol>
              </a:tblGrid>
              <a:tr h="27746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500" b="1" i="0" u="none" strike="noStrike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DATA DICTONARY</a:t>
                      </a:r>
                    </a:p>
                  </a:txBody>
                  <a:tcPr marL="5354" marR="5354" marT="53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88547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Car_ID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 of each observation (Interger)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88042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Symboling 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Its assigned insurance risk rating, A value of +3 indicates that the auto is risky, -3 that it is probably pretty safe.(Categorical) 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98621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carCompany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car company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48026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fueltype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fuel type i.e gas or diesel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10561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aspiration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Aspiration used in a car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229408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doornumber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 in a car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69490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carbody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 of car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93990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drivewheel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drive wheel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83227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enginelocation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of car engine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247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wheelbase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Weelbase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916053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carlength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71618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carwidth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817386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carheight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418316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curbweight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weight of a car without occupants or baggage.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18684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enginetype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of engine.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69438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cylindernumber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cylinder placed in the car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5289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enginesize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61972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fuelsystem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system of car (Categorical)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72503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boreratio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Boreratio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09443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 or volume inside the engine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23594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compressionratio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 ratio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74514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horsepower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Horsepower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21482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peakrpm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 peak rpm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70565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citympg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 in city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55434"/>
                  </a:ext>
                </a:extLst>
              </a:tr>
              <a:tr h="177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highwaympg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 on highway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3067"/>
                  </a:ext>
                </a:extLst>
              </a:tr>
              <a:tr h="302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price(Dependent variable)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of car (Numeric)</a:t>
                      </a:r>
                    </a:p>
                  </a:txBody>
                  <a:tcPr marL="5354" marR="5354" marT="53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2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12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54CD18-323E-CFB6-D41D-F750F0EBE49B}"/>
              </a:ext>
            </a:extLst>
          </p:cNvPr>
          <p:cNvSpPr txBox="1"/>
          <p:nvPr/>
        </p:nvSpPr>
        <p:spPr>
          <a:xfrm>
            <a:off x="1120589" y="1720840"/>
            <a:ext cx="3809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Positive correlation with price</a:t>
            </a:r>
          </a:p>
          <a:p>
            <a:endParaRPr lang="en-IN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Carlength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Carwidth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Carweight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Enginesize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Boreratio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Horsepower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wheelbase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5C5CE-EE1C-2DB5-D31F-AB37FE3BDD8F}"/>
              </a:ext>
            </a:extLst>
          </p:cNvPr>
          <p:cNvSpPr txBox="1"/>
          <p:nvPr/>
        </p:nvSpPr>
        <p:spPr>
          <a:xfrm>
            <a:off x="6584278" y="1680798"/>
            <a:ext cx="4123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Negative correlation with price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Citympg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highwaympg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C46E2-0476-D418-982C-72C7BBDE5B14}"/>
              </a:ext>
            </a:extLst>
          </p:cNvPr>
          <p:cNvSpPr txBox="1"/>
          <p:nvPr/>
        </p:nvSpPr>
        <p:spPr>
          <a:xfrm>
            <a:off x="6584278" y="3733631"/>
            <a:ext cx="332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 correlation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Carheight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6769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0BC3-473C-E88B-AD88-2C65FA09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Significant variables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C2659-322F-A12D-3CA8-C719DD05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60" y="1836084"/>
            <a:ext cx="2113280" cy="425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 Range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Engine Type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Fuel type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 Body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Aspiration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Cylinder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Number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Drivewheel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Carweight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 Length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 width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Engine 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Boreratio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Horse Power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Wheel base  </a:t>
            </a:r>
          </a:p>
        </p:txBody>
      </p:sp>
    </p:spTree>
    <p:extLst>
      <p:ext uri="{BB962C8B-B14F-4D97-AF65-F5344CB8AC3E}">
        <p14:creationId xmlns:p14="http://schemas.microsoft.com/office/powerpoint/2010/main" val="35434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0D1E07-AFC2-7FBC-432D-B68DAF6CAB5E}"/>
              </a:ext>
            </a:extLst>
          </p:cNvPr>
          <p:cNvSpPr txBox="1"/>
          <p:nvPr/>
        </p:nvSpPr>
        <p:spPr>
          <a:xfrm>
            <a:off x="2321859" y="1972235"/>
            <a:ext cx="7646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5360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C481-3BC9-8069-4363-334DD605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Variable -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D0BCD-BAD5-2113-0D8C-49E8BD0C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9" y="2030355"/>
            <a:ext cx="4397188" cy="3592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CD652-8FA7-187C-1312-B895F0AA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88" y="2030355"/>
            <a:ext cx="4397188" cy="35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278F3-6115-6DDD-BD94-D31B7DB0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36" y="1606545"/>
            <a:ext cx="3560931" cy="3644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2B2D2-2DD7-6C46-728A-0CFC45F7B183}"/>
              </a:ext>
            </a:extLst>
          </p:cNvPr>
          <p:cNvSpPr txBox="1"/>
          <p:nvPr/>
        </p:nvSpPr>
        <p:spPr>
          <a:xfrm>
            <a:off x="5856116" y="3138614"/>
            <a:ext cx="5259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Right skewed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Most prices are low (below 15000)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Spread out from mean indicates high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85% are below 18500, remaining 15% are between 18500 and 45400</a:t>
            </a:r>
          </a:p>
        </p:txBody>
      </p:sp>
    </p:spTree>
    <p:extLst>
      <p:ext uri="{BB962C8B-B14F-4D97-AF65-F5344CB8AC3E}">
        <p14:creationId xmlns:p14="http://schemas.microsoft.com/office/powerpoint/2010/main" val="33016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565D-5CD3-E996-8150-AC91388C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categorical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2C70E-F48F-7357-6095-E854C4EA1706}"/>
              </a:ext>
            </a:extLst>
          </p:cNvPr>
          <p:cNvSpPr txBox="1"/>
          <p:nvPr/>
        </p:nvSpPr>
        <p:spPr>
          <a:xfrm>
            <a:off x="1026695" y="2406316"/>
            <a:ext cx="30159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symboling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CompanyName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fueltype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aspiration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doornumber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carbody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drivewheel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enginelocation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enginetype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cylindernumber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fuelsystem</a:t>
            </a:r>
          </a:p>
        </p:txBody>
      </p:sp>
    </p:spTree>
    <p:extLst>
      <p:ext uri="{BB962C8B-B14F-4D97-AF65-F5344CB8AC3E}">
        <p14:creationId xmlns:p14="http://schemas.microsoft.com/office/powerpoint/2010/main" val="383100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180-5C54-482D-FF38-7D9732B0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DD414-1817-9219-C6F6-47F22F21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245236"/>
            <a:ext cx="7530354" cy="353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76F39-BAC6-A86F-04CF-F62F87905FDF}"/>
              </a:ext>
            </a:extLst>
          </p:cNvPr>
          <p:cNvSpPr txBox="1"/>
          <p:nvPr/>
        </p:nvSpPr>
        <p:spPr>
          <a:xfrm>
            <a:off x="1271587" y="4500563"/>
            <a:ext cx="9215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Symboling with 0 and 1 values are most sold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Cars with -1 are high priced (insurance risk rate is -1 means it is good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Dip in price at symboling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Symboling with 3 value has the price range similar to -2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Cars with all symboling mostly using gas as fuel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160C-9436-7915-06F5-54A2FA2F039C}"/>
              </a:ext>
            </a:extLst>
          </p:cNvPr>
          <p:cNvSpPr txBox="1"/>
          <p:nvPr/>
        </p:nvSpPr>
        <p:spPr>
          <a:xfrm>
            <a:off x="8615363" y="1785938"/>
            <a:ext cx="275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Insurance risk rate</a:t>
            </a:r>
          </a:p>
          <a:p>
            <a:r>
              <a:rPr lang="en-IN" dirty="0"/>
              <a:t>-3 means safe</a:t>
            </a:r>
          </a:p>
          <a:p>
            <a:r>
              <a:rPr lang="en-IN" dirty="0"/>
              <a:t>+3 means high risky</a:t>
            </a:r>
          </a:p>
        </p:txBody>
      </p:sp>
    </p:spTree>
    <p:extLst>
      <p:ext uri="{BB962C8B-B14F-4D97-AF65-F5344CB8AC3E}">
        <p14:creationId xmlns:p14="http://schemas.microsoft.com/office/powerpoint/2010/main" val="310835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A995-4B88-B8D1-DF5A-A45839A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Fueltype and carbody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EAB2-7B7C-BA73-D9CD-DF5AEDF8C50F}"/>
              </a:ext>
            </a:extLst>
          </p:cNvPr>
          <p:cNvSpPr txBox="1"/>
          <p:nvPr/>
        </p:nvSpPr>
        <p:spPr>
          <a:xfrm>
            <a:off x="8390965" y="2339788"/>
            <a:ext cx="2644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Gas fuelled cares are more than diesel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Sedan is the preferred car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3CBA1-C307-2504-58FE-4247100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3" y="1879402"/>
            <a:ext cx="7826418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59EE-9037-D67C-B1FE-1B9B9332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9" y="98612"/>
            <a:ext cx="8610600" cy="1313330"/>
          </a:xfrm>
        </p:spPr>
        <p:txBody>
          <a:bodyPr/>
          <a:lstStyle/>
          <a:p>
            <a:r>
              <a:rPr lang="en-IN" dirty="0"/>
              <a:t>carcompany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82554-C60A-4DCF-A3AF-DA297DA1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2" y="1151558"/>
            <a:ext cx="8193742" cy="4225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D207B-1ECA-3035-CA13-B9906E642B81}"/>
              </a:ext>
            </a:extLst>
          </p:cNvPr>
          <p:cNvSpPr txBox="1"/>
          <p:nvPr/>
        </p:nvSpPr>
        <p:spPr>
          <a:xfrm>
            <a:off x="2554941" y="5764306"/>
            <a:ext cx="484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Toyota seems to be favourite car</a:t>
            </a:r>
          </a:p>
        </p:txBody>
      </p:sp>
    </p:spTree>
    <p:extLst>
      <p:ext uri="{BB962C8B-B14F-4D97-AF65-F5344CB8AC3E}">
        <p14:creationId xmlns:p14="http://schemas.microsoft.com/office/powerpoint/2010/main" val="36274755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8149</TotalTime>
  <Words>642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Wingdings</vt:lpstr>
      <vt:lpstr>Vapor Trail</vt:lpstr>
      <vt:lpstr>Car Price Prediction</vt:lpstr>
      <vt:lpstr>A Look at Data</vt:lpstr>
      <vt:lpstr>PowerPoint Presentation</vt:lpstr>
      <vt:lpstr>Target Variable - Price</vt:lpstr>
      <vt:lpstr>PowerPoint Presentation</vt:lpstr>
      <vt:lpstr>Visualizing categorical data</vt:lpstr>
      <vt:lpstr>symboling</vt:lpstr>
      <vt:lpstr>Fueltype and carbody</vt:lpstr>
      <vt:lpstr>carcompany</vt:lpstr>
      <vt:lpstr>enginetype</vt:lpstr>
      <vt:lpstr> </vt:lpstr>
      <vt:lpstr>Fuel &amp; car type Vs price</vt:lpstr>
      <vt:lpstr>Other variables</vt:lpstr>
      <vt:lpstr>PowerPoint Presentation</vt:lpstr>
      <vt:lpstr>PowerPoint Presentation</vt:lpstr>
      <vt:lpstr>PowerPoint Presentation</vt:lpstr>
      <vt:lpstr> visualizing Numeric data</vt:lpstr>
      <vt:lpstr>PowerPoint Presentation</vt:lpstr>
      <vt:lpstr>PowerPoint Presentation</vt:lpstr>
      <vt:lpstr>PowerPoint Presentation</vt:lpstr>
      <vt:lpstr>Significant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anumolcs1996@outlook.com</dc:creator>
  <cp:lastModifiedBy>anumolcs1996@outlook.com</cp:lastModifiedBy>
  <cp:revision>14</cp:revision>
  <dcterms:created xsi:type="dcterms:W3CDTF">2022-09-28T11:03:38Z</dcterms:created>
  <dcterms:modified xsi:type="dcterms:W3CDTF">2022-10-19T06:41:46Z</dcterms:modified>
</cp:coreProperties>
</file>