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EB35-2F43-8A31-FB86-0FEF5705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7FD6-9C04-99DF-8566-016B1C6B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2E78-C668-86D9-CE2D-59CC7495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5E72-AFC5-C122-F1FB-38CFC8CE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C95A-6C04-6A4F-AA18-74B1DE00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5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4821-5377-8CB2-631A-32DFACE9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DF511-63CF-29F4-DCC0-39C09C26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C40F-8799-492E-F249-3693E62E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7BE3-3EAB-E9FB-EEDD-C44943F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22AA-9449-9EFB-F752-89AEF1CF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0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13679-571A-D0AB-2032-D479B0A69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D348F-0F94-5D8F-2A84-2DD57C52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3307-3BF6-414A-7974-0ABE0956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8AA6-36E5-392D-66C3-E1139CDF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7C31-F847-792D-C7D3-6F7F34A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8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5B98-C2F6-A21A-735F-6C5E6EA4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F444-A11C-801B-B0B6-A9A5DA8A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8EB7-B809-C037-C378-D86114A3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3AA1-1BEC-1E3B-26C5-4F527361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E60E-53D4-70D0-2F89-7B89503D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4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CFD-8C99-BB4C-D092-65709642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73D3-90EB-10D8-8F26-28A8F3FF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2573-3DD2-7119-F204-FF373B2B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CF86-466B-D95C-0435-3958E10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B6E4-4B8D-49CE-CC95-45C87D5A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B2BD-6CA1-7746-4369-9E462F3E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48B8-1BB1-067C-AEB1-7C9C6BCFC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4B29E-EE15-8483-F776-BAB034AEC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07E6B-75D0-3D30-B9D0-1CC32F9F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0C7E-B05A-3DE3-1F4E-054A2B33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6C15-4873-5D80-81DA-E8DB5623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6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4454-DCE2-1531-D650-7B13A759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BD704-F34B-F920-3E6A-AF90E8A3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BF4E-3177-4715-CE20-EABF87D1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28061-C8D0-9A25-1E87-508E1D5AC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4A4F4-6CBE-A214-6EEB-AF678BA9A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20613-56E3-D35E-CE20-ACB5B5BF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097CC-31A5-7562-34D2-184E115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9E99C-9E02-DBA3-6CC3-B515D41E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A9D9-FD61-F8A9-D561-23FCBE40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4EB06-BE98-F05E-100F-FCEB61FB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8814B-B86F-9B22-C532-39771DB7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66898-D5EB-B76E-7E9E-A43A7C14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1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B0A47-DC50-C222-5CF2-3675FE09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D433D-C1DA-323E-328C-42B2B294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D671-8C5F-2E6E-B010-01F56C69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6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2A83-707B-6A06-12DE-2109BCAC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8BEF-802A-D2A8-4C8B-F8E495EC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C250-465F-1A5D-5DB2-6C1DA73F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D6452-33A8-9F64-71DA-FE6A9487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CC54-21EF-4C2B-188F-A968176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78139-05BB-B8E4-2A35-BA38538A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CD3E-39B9-3FA7-CC39-49F5DEDD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F2418-D805-9C7F-4DF0-CE8A0E98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6BDD-FAA5-1195-E977-8CABC24E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1EC48-763B-AC49-A40F-9243A0AB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F077D-6393-4333-826B-97565B32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CE711-3777-020D-83E0-88D551B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6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79C3C-E667-63D7-D45A-C1B0CE1F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7647A-AB7A-BBBA-82A9-3F9B86B9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48A8-98EF-8C63-A2C2-4F809514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F25E-7F3A-4288-8051-E655627734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2DD5-09AF-003D-D196-A416E3F89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4A84-023E-DB34-1AC4-ABA19A80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C4AA-0C95-42FA-A198-E317AE575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5B39-24D2-7A2A-54B8-995C77F0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352" y="1920222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Covid-19 Analysis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85742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88F53-159A-80E7-880B-50057EA2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" y="1081836"/>
            <a:ext cx="11331922" cy="4694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1D13E5-A707-D6C3-01AB-5526E2DECD35}"/>
              </a:ext>
            </a:extLst>
          </p:cNvPr>
          <p:cNvSpPr txBox="1"/>
          <p:nvPr/>
        </p:nvSpPr>
        <p:spPr>
          <a:xfrm>
            <a:off x="573741" y="421341"/>
            <a:ext cx="6893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skerville Old Face" panose="02020602080505020303" pitchFamily="18" charset="0"/>
              </a:rPr>
              <a:t>Covid-19 Analysis at International Level</a:t>
            </a:r>
          </a:p>
        </p:txBody>
      </p:sp>
    </p:spTree>
    <p:extLst>
      <p:ext uri="{BB962C8B-B14F-4D97-AF65-F5344CB8AC3E}">
        <p14:creationId xmlns:p14="http://schemas.microsoft.com/office/powerpoint/2010/main" val="194930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18FC9-54E6-8D8C-A9F1-901CC703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" y="906561"/>
            <a:ext cx="11331922" cy="5044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A44470-1FF0-1893-50A1-9847063B6AB8}"/>
              </a:ext>
            </a:extLst>
          </p:cNvPr>
          <p:cNvSpPr txBox="1"/>
          <p:nvPr/>
        </p:nvSpPr>
        <p:spPr>
          <a:xfrm>
            <a:off x="358588" y="268941"/>
            <a:ext cx="657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skerville Old Face" panose="02020602080505020303" pitchFamily="18" charset="0"/>
              </a:rPr>
              <a:t>Covid-19 Analysis India</a:t>
            </a:r>
          </a:p>
        </p:txBody>
      </p:sp>
    </p:spTree>
    <p:extLst>
      <p:ext uri="{BB962C8B-B14F-4D97-AF65-F5344CB8AC3E}">
        <p14:creationId xmlns:p14="http://schemas.microsoft.com/office/powerpoint/2010/main" val="42843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Covid-19 Analysis Dashboards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Dashboards</dc:title>
  <dc:creator>anumolcs1996@outlook.com</dc:creator>
  <cp:lastModifiedBy>anumolcs1996@outlook.com</cp:lastModifiedBy>
  <cp:revision>2</cp:revision>
  <dcterms:created xsi:type="dcterms:W3CDTF">2022-09-25T18:37:05Z</dcterms:created>
  <dcterms:modified xsi:type="dcterms:W3CDTF">2022-09-25T18:46:14Z</dcterms:modified>
</cp:coreProperties>
</file>