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Covid19DataAnalysis_16639513576790/Covid19indiaDashboard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622CC0F3-72D6-4A4D-AE3A-6CB2BF75F4BC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Covid 19 Data Analysis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BA9A3D3E-9924-40E2-BB6E-C29F921A390F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9/23/2022 5:57:19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nfirmed Cases India" id="2" name="slide2">
            <a:extLst>
              <a:ext uri="{FF2B5EF4-FFF2-40B4-BE49-F238E27FC236}">
                <a16:creationId xmlns:a16="http://schemas.microsoft.com/office/drawing/2014/main" id="{E69DC133-6B07-4A4C-BE29-9F9E46850D9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8564" y="0"/>
            <a:ext cx="50148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coverd Cases India" id="3" name="slide3">
            <a:extLst>
              <a:ext uri="{FF2B5EF4-FFF2-40B4-BE49-F238E27FC236}">
                <a16:creationId xmlns:a16="http://schemas.microsoft.com/office/drawing/2014/main" id="{E265984E-5D95-44B3-90AD-6690C6BA215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1988"/>
            <a:ext cx="12192000" cy="5974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rend line India" id="4" name="slide4">
            <a:extLst>
              <a:ext uri="{FF2B5EF4-FFF2-40B4-BE49-F238E27FC236}">
                <a16:creationId xmlns:a16="http://schemas.microsoft.com/office/drawing/2014/main" id="{91CBCF80-8D4E-423C-B395-CCB6A275299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8790" y="266700"/>
            <a:ext cx="8694420" cy="632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vid hit on Indian States" id="5" name="slide5">
            <a:extLst>
              <a:ext uri="{FF2B5EF4-FFF2-40B4-BE49-F238E27FC236}">
                <a16:creationId xmlns:a16="http://schemas.microsoft.com/office/drawing/2014/main" id="{A9E7BB98-8C6D-4438-80AF-D84E106850A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4445"/>
            <a:ext cx="12192000" cy="5669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vid 19 india Dashboard" id="6" name="slide6">
            <a:extLst>
              <a:ext uri="{FF2B5EF4-FFF2-40B4-BE49-F238E27FC236}">
                <a16:creationId xmlns:a16="http://schemas.microsoft.com/office/drawing/2014/main" id="{424B3634-19FE-460A-948C-BFC4C361E92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6614"/>
            <a:ext cx="12192000" cy="5284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2022-09-23T17:57:21Z</dcterms:created>
  <dcterms:modified xsi:type="dcterms:W3CDTF">2022-09-23T17:57:21Z</dcterms:modified>
</cp:coreProperties>
</file>