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DataAnalysis_16639513576790/Covid19International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EC9C4B-44BE-4740-8B1D-02384B1CE6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19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0275AA-E892-4AD2-94D1-DBD4AFAB11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9/24/2022 7:21:10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s (Interantional Level)" id="2" name="slide2">
            <a:extLst>
              <a:ext uri="{FF2B5EF4-FFF2-40B4-BE49-F238E27FC236}">
                <a16:creationId xmlns:a16="http://schemas.microsoft.com/office/drawing/2014/main" id="{3C46B741-1138-4BE7-BE2C-69700DA40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465"/>
            <a:ext cx="12192000" cy="54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vered Cases (International level)" id="3" name="slide3">
            <a:extLst>
              <a:ext uri="{FF2B5EF4-FFF2-40B4-BE49-F238E27FC236}">
                <a16:creationId xmlns:a16="http://schemas.microsoft.com/office/drawing/2014/main" id="{067790EC-042C-4B4D-A7D5-7B7E957727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465"/>
            <a:ext cx="12192000" cy="54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line" id="4" name="slide4">
            <a:extLst>
              <a:ext uri="{FF2B5EF4-FFF2-40B4-BE49-F238E27FC236}">
                <a16:creationId xmlns:a16="http://schemas.microsoft.com/office/drawing/2014/main" id="{0C968C72-B8AC-4BB7-BB2E-9568AAE87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66700"/>
            <a:ext cx="8763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est Death rate with" id="5" name="slide5">
            <a:extLst>
              <a:ext uri="{FF2B5EF4-FFF2-40B4-BE49-F238E27FC236}">
                <a16:creationId xmlns:a16="http://schemas.microsoft.com/office/drawing/2014/main" id="{13693313-FBB7-43E2-886E-8CC3D106AE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58" y="0"/>
            <a:ext cx="218628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st Death Rate International" id="6" name="slide6">
            <a:extLst>
              <a:ext uri="{FF2B5EF4-FFF2-40B4-BE49-F238E27FC236}">
                <a16:creationId xmlns:a16="http://schemas.microsoft.com/office/drawing/2014/main" id="{0A9DAF1D-9D4C-4BBD-BCE5-E9737CEAB5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80" y="0"/>
            <a:ext cx="1050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riance of covid19" id="7" name="slide7">
            <a:extLst>
              <a:ext uri="{FF2B5EF4-FFF2-40B4-BE49-F238E27FC236}">
                <a16:creationId xmlns:a16="http://schemas.microsoft.com/office/drawing/2014/main" id="{4B7DC5D2-F432-499E-8856-7EA01A421D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572"/>
            <a:ext cx="12192001" cy="17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19 International Dashboard" id="8" name="slide8">
            <a:extLst>
              <a:ext uri="{FF2B5EF4-FFF2-40B4-BE49-F238E27FC236}">
                <a16:creationId xmlns:a16="http://schemas.microsoft.com/office/drawing/2014/main" id="{E46CE0DA-C052-4655-93D9-B4CAFE4734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241"/>
            <a:ext cx="12192000" cy="50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2022-09-24T07:21:13Z</dcterms:created>
  <dcterms:modified xsi:type="dcterms:W3CDTF">2022-09-24T07:21:13Z</dcterms:modified>
</cp:coreProperties>
</file>