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1533-C01D-457C-8304-5CD64EE25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PENDETEKSI KEBAKARAN DAN KUALITAS UDARA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A1001-5678-4D4B-9DB7-4D7AF0111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200" dirty="0"/>
              <a:t>Nama </a:t>
            </a:r>
            <a:r>
              <a:rPr lang="en-US" sz="1200" dirty="0" err="1"/>
              <a:t>kelompok</a:t>
            </a:r>
            <a:r>
              <a:rPr lang="en-US" sz="1200" dirty="0"/>
              <a:t>:</a:t>
            </a:r>
          </a:p>
          <a:p>
            <a:pPr algn="r"/>
            <a:r>
              <a:rPr lang="en-US" sz="1200" dirty="0"/>
              <a:t>ANUNG STYLE BUKHORI</a:t>
            </a:r>
          </a:p>
          <a:p>
            <a:pPr algn="r"/>
            <a:r>
              <a:rPr lang="en-US" sz="1200" dirty="0"/>
              <a:t>Dhiska Twinda </a:t>
            </a:r>
            <a:r>
              <a:rPr lang="en-US" sz="1200" dirty="0" err="1"/>
              <a:t>rhamadhaningrum</a:t>
            </a:r>
            <a:endParaRPr lang="en-US" sz="1200" dirty="0"/>
          </a:p>
          <a:p>
            <a:pPr algn="r"/>
            <a:r>
              <a:rPr lang="en-US" sz="1200" dirty="0"/>
              <a:t>MUHAMMAD </a:t>
            </a:r>
            <a:r>
              <a:rPr lang="en-US" sz="1200" dirty="0" err="1"/>
              <a:t>Fadlan</a:t>
            </a:r>
            <a:endParaRPr lang="en-US" sz="1200" dirty="0"/>
          </a:p>
          <a:p>
            <a:pPr algn="r"/>
            <a:r>
              <a:rPr lang="en-US" sz="1200" dirty="0"/>
              <a:t>MUH. SATRIO ADITIA ARROSY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6634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4ED1-C228-41CF-AC7C-B11329D9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246D-AC02-464E-9BD2-6CA196075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80721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Deskripsi</a:t>
            </a:r>
            <a:r>
              <a:rPr lang="en-US" dirty="0"/>
              <a:t> :</a:t>
            </a:r>
          </a:p>
          <a:p>
            <a:pPr marL="0" indent="0" algn="just">
              <a:buNone/>
            </a:pPr>
            <a:r>
              <a:rPr lang="en-US" dirty="0" err="1"/>
              <a:t>Proyek</a:t>
            </a:r>
            <a:r>
              <a:rPr lang="en-US" dirty="0"/>
              <a:t> ini </a:t>
            </a:r>
            <a:r>
              <a:rPr lang="en-US" dirty="0" err="1"/>
              <a:t>bertujuan</a:t>
            </a:r>
            <a:r>
              <a:rPr lang="en-US" dirty="0"/>
              <a:t> untuk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dengan sensor asap dan </a:t>
            </a:r>
            <a:r>
              <a:rPr lang="en-US" dirty="0" err="1"/>
              <a:t>memonitor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dengan sensor gas.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63F56-6A89-4BE1-8E94-20DFA0635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140" y="2017342"/>
            <a:ext cx="4488654" cy="380075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Implementasi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Sensor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/asap yang </a:t>
            </a:r>
            <a:r>
              <a:rPr lang="en-US" dirty="0" err="1"/>
              <a:t>berbahaya</a:t>
            </a:r>
            <a:r>
              <a:rPr lang="en-US" dirty="0"/>
              <a:t>, </a:t>
            </a:r>
            <a:r>
              <a:rPr lang="en-US" dirty="0" err="1"/>
              <a:t>sementara</a:t>
            </a:r>
            <a:r>
              <a:rPr lang="en-US" dirty="0"/>
              <a:t> sensor MQ-135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pendeteksian</a:t>
            </a:r>
            <a:r>
              <a:rPr lang="en-US" dirty="0"/>
              <a:t> gas </a:t>
            </a:r>
            <a:r>
              <a:rPr lang="en-US" dirty="0" err="1"/>
              <a:t>berbahaya</a:t>
            </a:r>
            <a:r>
              <a:rPr lang="en-US" dirty="0"/>
              <a:t>, seperti </a:t>
            </a:r>
            <a:r>
              <a:rPr lang="en-US" dirty="0" err="1"/>
              <a:t>amonia</a:t>
            </a:r>
            <a:r>
              <a:rPr lang="en-US" dirty="0"/>
              <a:t>, benzene, dan CO2. 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407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4ED1-C228-41CF-AC7C-B11329D9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RINCIAN KEBUTUHAN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246D-AC02-464E-9BD2-6CA1960756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/>
              <a:t>Alat</a:t>
            </a:r>
            <a:r>
              <a:rPr lang="en-US" sz="1100" dirty="0"/>
              <a:t> dan </a:t>
            </a:r>
            <a:r>
              <a:rPr lang="en-US" sz="1100" dirty="0" err="1"/>
              <a:t>Bahan</a:t>
            </a:r>
            <a:r>
              <a:rPr lang="en-US" sz="1100" dirty="0"/>
              <a:t> :</a:t>
            </a:r>
          </a:p>
          <a:p>
            <a:r>
              <a:rPr lang="en-US" sz="1100" dirty="0"/>
              <a:t>Sensor flame (</a:t>
            </a:r>
            <a:r>
              <a:rPr lang="en-US" sz="1100" dirty="0" err="1"/>
              <a:t>api</a:t>
            </a:r>
            <a:r>
              <a:rPr lang="en-US" sz="1100" dirty="0"/>
              <a:t>) 		</a:t>
            </a:r>
            <a:r>
              <a:rPr lang="en-US" sz="1100" dirty="0" err="1"/>
              <a:t>Rp</a:t>
            </a:r>
            <a:r>
              <a:rPr lang="en-US" sz="1100" dirty="0"/>
              <a:t> 7.500,00</a:t>
            </a:r>
          </a:p>
          <a:p>
            <a:r>
              <a:rPr lang="en-US" sz="1100" dirty="0"/>
              <a:t>Sensor mq135 (</a:t>
            </a:r>
            <a:r>
              <a:rPr lang="en-US" sz="1100" dirty="0" err="1"/>
              <a:t>udara</a:t>
            </a:r>
            <a:r>
              <a:rPr lang="en-US" sz="1100" dirty="0"/>
              <a:t>)		</a:t>
            </a:r>
            <a:r>
              <a:rPr lang="en-US" sz="1100" dirty="0" err="1"/>
              <a:t>Rp</a:t>
            </a:r>
            <a:r>
              <a:rPr lang="en-US" sz="1100" dirty="0"/>
              <a:t> 25.000,00</a:t>
            </a:r>
          </a:p>
          <a:p>
            <a:r>
              <a:rPr lang="en-US" sz="1100" dirty="0"/>
              <a:t>Project board </a:t>
            </a:r>
            <a:r>
              <a:rPr lang="en-US" sz="1100" dirty="0" err="1"/>
              <a:t>kecil</a:t>
            </a:r>
            <a:r>
              <a:rPr lang="en-US" sz="1100" dirty="0"/>
              <a:t> &amp; terminal header 					</a:t>
            </a:r>
            <a:r>
              <a:rPr lang="en-US" sz="1100" dirty="0" err="1"/>
              <a:t>Rp</a:t>
            </a:r>
            <a:r>
              <a:rPr lang="en-US" sz="1100" dirty="0"/>
              <a:t> 16.800,00</a:t>
            </a:r>
          </a:p>
          <a:p>
            <a:r>
              <a:rPr lang="en-US" sz="1100" dirty="0"/>
              <a:t>Buzzer 			</a:t>
            </a:r>
            <a:r>
              <a:rPr lang="en-US" sz="1100" dirty="0" err="1"/>
              <a:t>Rp</a:t>
            </a:r>
            <a:r>
              <a:rPr lang="en-US" sz="1100" dirty="0"/>
              <a:t> 2.000,00</a:t>
            </a:r>
          </a:p>
          <a:p>
            <a:r>
              <a:rPr lang="en-US" sz="1100" dirty="0" err="1"/>
              <a:t>Kertas</a:t>
            </a:r>
            <a:r>
              <a:rPr lang="en-US" sz="1100" dirty="0"/>
              <a:t> duplex 		</a:t>
            </a:r>
            <a:r>
              <a:rPr lang="en-US" sz="1100" dirty="0" err="1"/>
              <a:t>Rp</a:t>
            </a:r>
            <a:r>
              <a:rPr lang="en-US" sz="1100" dirty="0"/>
              <a:t> 10.000,00</a:t>
            </a:r>
          </a:p>
          <a:p>
            <a:r>
              <a:rPr lang="en-US" sz="1100" dirty="0"/>
              <a:t>Mini </a:t>
            </a:r>
            <a:r>
              <a:rPr lang="en-US" sz="1100" dirty="0" err="1"/>
              <a:t>tanaman</a:t>
            </a:r>
            <a:r>
              <a:rPr lang="en-US" sz="1100" dirty="0"/>
              <a:t> 		</a:t>
            </a:r>
            <a:r>
              <a:rPr lang="en-US" sz="1100" dirty="0" err="1"/>
              <a:t>Rp</a:t>
            </a:r>
            <a:r>
              <a:rPr lang="en-US" sz="1100" dirty="0"/>
              <a:t> 15.000,00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Total </a:t>
            </a:r>
            <a:r>
              <a:rPr lang="en-US" sz="1100" dirty="0" err="1"/>
              <a:t>kebutuhan</a:t>
            </a:r>
            <a:r>
              <a:rPr lang="en-US" sz="1100" dirty="0"/>
              <a:t> : 		</a:t>
            </a:r>
            <a:r>
              <a:rPr lang="en-US" sz="1100" dirty="0" err="1"/>
              <a:t>Rp</a:t>
            </a:r>
            <a:r>
              <a:rPr lang="en-US" sz="1100" dirty="0"/>
              <a:t> 76.300,00</a:t>
            </a:r>
          </a:p>
          <a:p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 </a:t>
            </a:r>
            <a:endParaRPr lang="en-ID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63F56-6A89-4BE1-8E94-20DFA06356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err="1"/>
              <a:t>Alat</a:t>
            </a:r>
            <a:r>
              <a:rPr lang="en-US" sz="1100" dirty="0"/>
              <a:t> dan </a:t>
            </a:r>
            <a:r>
              <a:rPr lang="en-US" sz="1100" dirty="0" err="1"/>
              <a:t>Bahan</a:t>
            </a:r>
            <a:r>
              <a:rPr lang="en-US" sz="1100" dirty="0"/>
              <a:t> :</a:t>
            </a:r>
          </a:p>
          <a:p>
            <a:r>
              <a:rPr lang="en-US" sz="1100" dirty="0"/>
              <a:t>LED			</a:t>
            </a:r>
            <a:r>
              <a:rPr lang="en-US" sz="1100" dirty="0" err="1"/>
              <a:t>Rp</a:t>
            </a:r>
            <a:r>
              <a:rPr lang="en-US" sz="1100" dirty="0"/>
              <a:t> 1.500,00</a:t>
            </a:r>
          </a:p>
          <a:p>
            <a:r>
              <a:rPr lang="en-US" sz="1100" dirty="0"/>
              <a:t>Kabel </a:t>
            </a:r>
            <a:r>
              <a:rPr lang="en-US" sz="1100" dirty="0" err="1"/>
              <a:t>pelangi</a:t>
            </a:r>
            <a:r>
              <a:rPr lang="en-US" sz="1100" dirty="0"/>
              <a:t>		</a:t>
            </a:r>
            <a:r>
              <a:rPr lang="en-US" sz="1100" dirty="0" err="1"/>
              <a:t>Rp</a:t>
            </a:r>
            <a:r>
              <a:rPr lang="en-US" sz="1100" dirty="0"/>
              <a:t> 33.600,00</a:t>
            </a:r>
          </a:p>
          <a:p>
            <a:r>
              <a:rPr lang="en-US" sz="1100" dirty="0"/>
              <a:t>Adaptor / </a:t>
            </a:r>
            <a:r>
              <a:rPr lang="en-US" sz="1100"/>
              <a:t>power supply	</a:t>
            </a:r>
            <a:r>
              <a:rPr lang="en-US" sz="1100" dirty="0"/>
              <a:t>	</a:t>
            </a:r>
            <a:r>
              <a:rPr lang="en-US" sz="1100" dirty="0" err="1"/>
              <a:t>Rp</a:t>
            </a:r>
            <a:r>
              <a:rPr lang="en-US" sz="1100" dirty="0"/>
              <a:t> 30.000,00</a:t>
            </a:r>
          </a:p>
          <a:p>
            <a:r>
              <a:rPr lang="en-US" sz="1100" dirty="0" err="1"/>
              <a:t>Akrilik</a:t>
            </a:r>
            <a:r>
              <a:rPr lang="en-US" sz="1100" dirty="0"/>
              <a:t> 15cm x 20cm 		</a:t>
            </a:r>
            <a:r>
              <a:rPr lang="en-US" sz="1100" dirty="0" err="1"/>
              <a:t>Rp</a:t>
            </a:r>
            <a:r>
              <a:rPr lang="en-US" sz="1100" dirty="0"/>
              <a:t> 8.950,00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Total </a:t>
            </a:r>
            <a:r>
              <a:rPr lang="en-US" sz="1100" dirty="0" err="1"/>
              <a:t>kebutuhan</a:t>
            </a:r>
            <a:r>
              <a:rPr lang="en-US" sz="1100" dirty="0"/>
              <a:t> : 		</a:t>
            </a:r>
            <a:r>
              <a:rPr lang="en-US" sz="1100" dirty="0" err="1"/>
              <a:t>Rp</a:t>
            </a:r>
            <a:r>
              <a:rPr lang="en-US" sz="1100" dirty="0"/>
              <a:t> 74.050,00</a:t>
            </a:r>
          </a:p>
          <a:p>
            <a:pPr marL="0" indent="0">
              <a:buNone/>
            </a:pPr>
            <a:r>
              <a:rPr lang="en-US" sz="1100" dirty="0"/>
              <a:t>			</a:t>
            </a:r>
            <a:r>
              <a:rPr lang="en-US" sz="1100" dirty="0" err="1"/>
              <a:t>Rp</a:t>
            </a:r>
            <a:r>
              <a:rPr lang="en-US" sz="1100" dirty="0"/>
              <a:t> 76.300,00</a:t>
            </a:r>
          </a:p>
          <a:p>
            <a:pPr marL="0" indent="0">
              <a:buNone/>
            </a:pPr>
            <a:r>
              <a:rPr lang="en-US" sz="1100" dirty="0"/>
              <a:t>Total			</a:t>
            </a:r>
            <a:r>
              <a:rPr lang="en-US" sz="1100" dirty="0" err="1"/>
              <a:t>Rp</a:t>
            </a:r>
            <a:r>
              <a:rPr lang="en-US" sz="1100" dirty="0"/>
              <a:t> 150.350,00</a:t>
            </a:r>
          </a:p>
        </p:txBody>
      </p:sp>
    </p:spTree>
    <p:extLst>
      <p:ext uri="{BB962C8B-B14F-4D97-AF65-F5344CB8AC3E}">
        <p14:creationId xmlns:p14="http://schemas.microsoft.com/office/powerpoint/2010/main" val="325294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4854-E2C4-4F33-9D6E-AEF34DB8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9E7152-7945-4649-AD9D-EC3413C87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4602" y="2011362"/>
            <a:ext cx="1865657" cy="4035027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268F653-46E3-4CC5-A9C1-23FADF2E7E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03020" y="2017712"/>
            <a:ext cx="1865657" cy="4035027"/>
          </a:xfrm>
        </p:spPr>
      </p:pic>
    </p:spTree>
    <p:extLst>
      <p:ext uri="{BB962C8B-B14F-4D97-AF65-F5344CB8AC3E}">
        <p14:creationId xmlns:p14="http://schemas.microsoft.com/office/powerpoint/2010/main" val="27014936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68</TotalTime>
  <Words>92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Rockwell</vt:lpstr>
      <vt:lpstr>Gallery</vt:lpstr>
      <vt:lpstr>PENDETEKSI KEBAKARAN DAN KUALITAS UDARA</vt:lpstr>
      <vt:lpstr>IDE PROject</vt:lpstr>
      <vt:lpstr>RINCIAN KEBUTUHAN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first menggunakan alarm kebakaran</dc:title>
  <dc:creator>Dhiska Rhamadhani</dc:creator>
  <cp:lastModifiedBy>Dhiska Rhamadhani</cp:lastModifiedBy>
  <cp:revision>11</cp:revision>
  <dcterms:created xsi:type="dcterms:W3CDTF">2024-03-12T23:53:02Z</dcterms:created>
  <dcterms:modified xsi:type="dcterms:W3CDTF">2024-03-14T02:05:53Z</dcterms:modified>
</cp:coreProperties>
</file>