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7"/>
  </p:notesMasterIdLst>
  <p:handoutMasterIdLst>
    <p:handoutMasterId r:id="rId18"/>
  </p:handoutMasterIdLst>
  <p:sldIdLst>
    <p:sldId id="2549" r:id="rId2"/>
    <p:sldId id="2552" r:id="rId3"/>
    <p:sldId id="2553" r:id="rId4"/>
    <p:sldId id="2568" r:id="rId5"/>
    <p:sldId id="2561" r:id="rId6"/>
    <p:sldId id="2562" r:id="rId7"/>
    <p:sldId id="2558" r:id="rId8"/>
    <p:sldId id="2563" r:id="rId9"/>
    <p:sldId id="2564" r:id="rId10"/>
    <p:sldId id="2565" r:id="rId11"/>
    <p:sldId id="2569" r:id="rId12"/>
    <p:sldId id="2566" r:id="rId13"/>
    <p:sldId id="2537" r:id="rId14"/>
    <p:sldId id="2567" r:id="rId15"/>
    <p:sldId id="25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693E1-DC38-4419-9C4B-1DB9618DBEB5}" v="52" dt="2023-01-24T05:42:42.612"/>
    <p1510:client id="{DE27A33A-7988-4FAA-9FD9-5FE8EFE28C06}" v="270" dt="2023-01-24T15:53:49.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92" autoAdjust="0"/>
    <p:restoredTop sz="96197" autoAdjust="0"/>
  </p:normalViewPr>
  <p:slideViewPr>
    <p:cSldViewPr snapToGrid="0">
      <p:cViewPr varScale="1">
        <p:scale>
          <a:sx n="114" d="100"/>
          <a:sy n="114" d="100"/>
        </p:scale>
        <p:origin x="184" y="3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1/24/23</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1/24/23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15</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Picture Placeholder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1/24/23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1/24/23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4567608" cy="3566160"/>
          </a:xfrm>
        </p:spPr>
        <p:txBody>
          <a:bodyPr anchor="b">
            <a:normAutofit/>
          </a:bodyPr>
          <a:lstStyle/>
          <a:p>
            <a:r>
              <a:rPr lang="en-US" dirty="0"/>
              <a:t>The Red Record by Ida B. Wells-Presentation</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061440" y="4429842"/>
            <a:ext cx="4567608" cy="1143000"/>
          </a:xfrm>
        </p:spPr>
        <p:txBody>
          <a:bodyPr vert="horz" lIns="91440" tIns="45720" rIns="91440" bIns="45720" rtlCol="0">
            <a:normAutofit/>
          </a:bodyPr>
          <a:lstStyle/>
          <a:p>
            <a:r>
              <a:rPr lang="en-US" dirty="0"/>
              <a:t>Team 3</a:t>
            </a:r>
          </a:p>
          <a:p>
            <a:r>
              <a:rPr lang="en-US" dirty="0"/>
              <a:t>Jan 192023</a:t>
            </a:r>
          </a:p>
          <a:p>
            <a:endParaRPr lang="en-US" dirty="0"/>
          </a:p>
        </p:txBody>
      </p:sp>
      <p:pic>
        <p:nvPicPr>
          <p:cNvPr id="16" name="Picture Placeholder 15" descr="Financial graphs on a dark display">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rotWithShape="1">
          <a:blip r:embed="rId2"/>
          <a:srcRect l="15642" r="18365" b="1"/>
          <a:stretch/>
        </p:blipFill>
        <p:spPr>
          <a:xfrm>
            <a:off x="4933721" y="-19458"/>
            <a:ext cx="7261837" cy="6877457"/>
          </a:xfrm>
          <a:noFill/>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table&#10;&#10;Description automatically generated">
            <a:extLst>
              <a:ext uri="{FF2B5EF4-FFF2-40B4-BE49-F238E27FC236}">
                <a16:creationId xmlns:a16="http://schemas.microsoft.com/office/drawing/2014/main" id="{71F4353A-8009-A7D2-521F-C8F015C1B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33" y="817056"/>
            <a:ext cx="10318790" cy="5223887"/>
          </a:xfrm>
          <a:prstGeom prst="rect">
            <a:avLst/>
          </a:prstGeom>
        </p:spPr>
      </p:pic>
    </p:spTree>
    <p:extLst>
      <p:ext uri="{BB962C8B-B14F-4D97-AF65-F5344CB8AC3E}">
        <p14:creationId xmlns:p14="http://schemas.microsoft.com/office/powerpoint/2010/main" val="175785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3D7D27C0-04C5-E844-8161-001419211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839" y="596590"/>
            <a:ext cx="9063712" cy="5664820"/>
          </a:xfrm>
          <a:prstGeom prst="rect">
            <a:avLst/>
          </a:prstGeom>
        </p:spPr>
      </p:pic>
    </p:spTree>
    <p:extLst>
      <p:ext uri="{BB962C8B-B14F-4D97-AF65-F5344CB8AC3E}">
        <p14:creationId xmlns:p14="http://schemas.microsoft.com/office/powerpoint/2010/main" val="307253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17C34C62-C14E-8578-4F40-BEC584C4C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9" y="537596"/>
            <a:ext cx="10269178" cy="5451222"/>
          </a:xfrm>
          <a:prstGeom prst="rect">
            <a:avLst/>
          </a:prstGeom>
        </p:spPr>
      </p:pic>
    </p:spTree>
    <p:extLst>
      <p:ext uri="{BB962C8B-B14F-4D97-AF65-F5344CB8AC3E}">
        <p14:creationId xmlns:p14="http://schemas.microsoft.com/office/powerpoint/2010/main" val="89780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omputer, computer&#10;&#10;Description automatically generated">
            <a:extLst>
              <a:ext uri="{FF2B5EF4-FFF2-40B4-BE49-F238E27FC236}">
                <a16:creationId xmlns:a16="http://schemas.microsoft.com/office/drawing/2014/main" id="{A60719EE-7D31-9918-6845-F28E9E4A6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197" y="730582"/>
            <a:ext cx="6443984" cy="5396836"/>
          </a:xfrm>
          <a:prstGeom prst="rect">
            <a:avLst/>
          </a:prstGeom>
          <a:noFill/>
        </p:spPr>
      </p:pic>
    </p:spTree>
    <p:extLst>
      <p:ext uri="{BB962C8B-B14F-4D97-AF65-F5344CB8AC3E}">
        <p14:creationId xmlns:p14="http://schemas.microsoft.com/office/powerpoint/2010/main" val="28712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B55E7143-5105-6A91-5C5C-3A04546A9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7" y="450574"/>
            <a:ext cx="11622156" cy="6060757"/>
          </a:xfrm>
          <a:prstGeom prst="rect">
            <a:avLst/>
          </a:prstGeom>
        </p:spPr>
      </p:pic>
    </p:spTree>
    <p:extLst>
      <p:ext uri="{BB962C8B-B14F-4D97-AF65-F5344CB8AC3E}">
        <p14:creationId xmlns:p14="http://schemas.microsoft.com/office/powerpoint/2010/main" val="277858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1561384" y="2973754"/>
            <a:ext cx="4534616" cy="910492"/>
          </a:xfrm>
        </p:spPr>
        <p:txBody>
          <a:bodyPr/>
          <a:lstStyle/>
          <a:p>
            <a:r>
              <a:rPr lang="en-US" dirty="0"/>
              <a:t>Thank You</a:t>
            </a:r>
          </a:p>
        </p:txBody>
      </p:sp>
      <p:pic>
        <p:nvPicPr>
          <p:cNvPr id="11" name="Picture Placeholder 10" descr="A person sitting in a living room area.">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woman looking down">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r="3" b="3"/>
          <a:stretch/>
        </p:blipFill>
        <p:spPr>
          <a:xfrm flipH="1">
            <a:off x="2569281" y="330912"/>
            <a:ext cx="6217440" cy="6217440"/>
          </a:xfrm>
          <a:noFill/>
        </p:spPr>
      </p:pic>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7958108" y="1957888"/>
            <a:ext cx="3815484" cy="1858617"/>
          </a:xfrm>
        </p:spPr>
        <p:txBody>
          <a:bodyPr anchor="b">
            <a:normAutofit/>
          </a:bodyPr>
          <a:lstStyle/>
          <a:p>
            <a:r>
              <a:rPr lang="en-US" dirty="0"/>
              <a:t>Team 3</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7958110" y="3824390"/>
            <a:ext cx="3815482" cy="2107095"/>
          </a:xfrm>
        </p:spPr>
        <p:txBody>
          <a:bodyPr vert="horz" lIns="0" tIns="45720" rIns="0" bIns="45720" rtlCol="0" anchor="t">
            <a:normAutofit/>
          </a:bodyPr>
          <a:lstStyle/>
          <a:p>
            <a:pPr>
              <a:lnSpc>
                <a:spcPct val="90000"/>
              </a:lnSpc>
            </a:pPr>
            <a:r>
              <a:rPr lang="en-US" sz="1300" dirty="0"/>
              <a:t>Dereck Sands –Data Architect</a:t>
            </a:r>
          </a:p>
          <a:p>
            <a:pPr>
              <a:lnSpc>
                <a:spcPct val="90000"/>
              </a:lnSpc>
            </a:pPr>
            <a:r>
              <a:rPr lang="en-US" sz="1300" dirty="0"/>
              <a:t>Ayoyemi Hamzat – Project Manager</a:t>
            </a:r>
          </a:p>
          <a:p>
            <a:pPr>
              <a:lnSpc>
                <a:spcPct val="90000"/>
              </a:lnSpc>
            </a:pPr>
            <a:r>
              <a:rPr lang="en-US" sz="1300" dirty="0"/>
              <a:t>Emmanuel Adeyemi – Business Analyst</a:t>
            </a:r>
          </a:p>
          <a:p>
            <a:pPr>
              <a:lnSpc>
                <a:spcPct val="90000"/>
              </a:lnSpc>
            </a:pPr>
            <a:r>
              <a:rPr lang="en-US" sz="1300" dirty="0"/>
              <a:t>Anup Gautam – Data Scientist</a:t>
            </a:r>
          </a:p>
          <a:p>
            <a:pPr>
              <a:lnSpc>
                <a:spcPct val="90000"/>
              </a:lnSpc>
            </a:pPr>
            <a:r>
              <a:rPr lang="en-US" sz="1300" dirty="0"/>
              <a:t>Keshav Shah– Data Analyst</a:t>
            </a:r>
          </a:p>
          <a:p>
            <a:pPr>
              <a:lnSpc>
                <a:spcPct val="90000"/>
              </a:lnSpc>
            </a:pPr>
            <a:r>
              <a:rPr lang="en-US" sz="1300" dirty="0"/>
              <a:t>Krishna Sah Kanu – Data Engineer</a:t>
            </a:r>
          </a:p>
          <a:p>
            <a:pPr marL="0" indent="0">
              <a:lnSpc>
                <a:spcPct val="90000"/>
              </a:lnSpc>
              <a:buNone/>
            </a:pPr>
            <a:endParaRPr lang="en-US" sz="1300" dirty="0"/>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text, book&#10;&#10;Description automatically generated">
            <a:extLst>
              <a:ext uri="{FF2B5EF4-FFF2-40B4-BE49-F238E27FC236}">
                <a16:creationId xmlns:a16="http://schemas.microsoft.com/office/drawing/2014/main" id="{FB93F525-4805-2D1E-49D6-1C1B2290E01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r="-1" b="18749"/>
          <a:stretch/>
        </p:blipFill>
        <p:spPr>
          <a:xfrm flipH="1">
            <a:off x="444819" y="597553"/>
            <a:ext cx="6063915" cy="6063915"/>
          </a:xfrm>
          <a:noFill/>
        </p:spPr>
      </p:pic>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a:xfrm>
            <a:off x="6876994" y="1535397"/>
            <a:ext cx="4845068" cy="1858617"/>
          </a:xfrm>
        </p:spPr>
        <p:txBody>
          <a:bodyPr anchor="b">
            <a:normAutofit/>
          </a:bodyPr>
          <a:lstStyle/>
          <a:p>
            <a:r>
              <a:rPr lang="en-US" dirty="0"/>
              <a:t>Ida B Wells</a:t>
            </a:r>
          </a:p>
        </p:txBody>
      </p:sp>
      <p:sp>
        <p:nvSpPr>
          <p:cNvPr id="6" name="Content Placeholder 5">
            <a:extLst>
              <a:ext uri="{FF2B5EF4-FFF2-40B4-BE49-F238E27FC236}">
                <a16:creationId xmlns:a16="http://schemas.microsoft.com/office/drawing/2014/main" id="{2DB43733-30CE-AC40-BAAC-BE6530B8EE04}"/>
              </a:ext>
            </a:extLst>
          </p:cNvPr>
          <p:cNvSpPr>
            <a:spLocks noGrp="1"/>
          </p:cNvSpPr>
          <p:nvPr>
            <p:ph idx="1"/>
          </p:nvPr>
        </p:nvSpPr>
        <p:spPr>
          <a:xfrm>
            <a:off x="6876996" y="3401899"/>
            <a:ext cx="4845066" cy="2107095"/>
          </a:xfrm>
        </p:spPr>
        <p:txBody>
          <a:bodyPr vert="horz" lIns="0" tIns="45720" rIns="0" bIns="45720" rtlCol="0" anchor="t">
            <a:noAutofit/>
          </a:bodyPr>
          <a:lstStyle/>
          <a:p>
            <a:pPr marL="0" indent="0">
              <a:lnSpc>
                <a:spcPct val="90000"/>
              </a:lnSpc>
              <a:buNone/>
            </a:pPr>
            <a:r>
              <a:rPr lang="en-US" sz="1800" dirty="0"/>
              <a:t>Ida B. Wells was an African American journalist, abolitionist, and feminist who lived in the late 19th and early 20th centuries. She is best known for her investigations and writings on the issue of lynching in the United States, which helped to bring national attention to the practice. She also worked to secure voting rights for African Americans and to improve educational opportunities for black children. Wells was an influential leader in the civil rights movement of her time and continues to be recognized for her contributions to the struggle for racial equality.</a:t>
            </a:r>
          </a:p>
        </p:txBody>
      </p:sp>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6" descr="A picture containing text, book&#10;&#10;Description automatically generated">
            <a:extLst>
              <a:ext uri="{FF2B5EF4-FFF2-40B4-BE49-F238E27FC236}">
                <a16:creationId xmlns:a16="http://schemas.microsoft.com/office/drawing/2014/main" id="{4A022D71-A5B8-9173-5F91-B5BCDC44E1C9}"/>
              </a:ext>
            </a:extLst>
          </p:cNvPr>
          <p:cNvPicPr>
            <a:picLocks noChangeAspect="1"/>
          </p:cNvPicPr>
          <p:nvPr/>
        </p:nvPicPr>
        <p:blipFill rotWithShape="1">
          <a:blip r:embed="rId2">
            <a:extLst>
              <a:ext uri="{28A0092B-C50C-407E-A947-70E740481C1C}">
                <a14:useLocalDpi xmlns:a14="http://schemas.microsoft.com/office/drawing/2010/main" val="0"/>
              </a:ext>
            </a:extLst>
          </a:blip>
          <a:srcRect r="-1" b="18749"/>
          <a:stretch/>
        </p:blipFill>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noFill/>
        </p:spPr>
      </p:pic>
      <p:sp>
        <p:nvSpPr>
          <p:cNvPr id="3" name="Title 2">
            <a:extLst>
              <a:ext uri="{FF2B5EF4-FFF2-40B4-BE49-F238E27FC236}">
                <a16:creationId xmlns:a16="http://schemas.microsoft.com/office/drawing/2014/main" id="{B48FE8E0-CCB0-B0A0-2654-3C3008FDE25F}"/>
              </a:ext>
            </a:extLst>
          </p:cNvPr>
          <p:cNvSpPr>
            <a:spLocks noGrp="1"/>
          </p:cNvSpPr>
          <p:nvPr>
            <p:ph type="title"/>
          </p:nvPr>
        </p:nvSpPr>
        <p:spPr>
          <a:xfrm>
            <a:off x="6876994" y="1535397"/>
            <a:ext cx="4845068" cy="1858617"/>
          </a:xfrm>
        </p:spPr>
        <p:txBody>
          <a:bodyPr anchor="b">
            <a:normAutofit/>
          </a:bodyPr>
          <a:lstStyle/>
          <a:p>
            <a:r>
              <a:rPr lang="en-US"/>
              <a:t>WHAT DID IDA B. WELLS DO?</a:t>
            </a:r>
          </a:p>
        </p:txBody>
      </p:sp>
      <p:sp>
        <p:nvSpPr>
          <p:cNvPr id="22" name="Content Placeholder 21">
            <a:extLst>
              <a:ext uri="{FF2B5EF4-FFF2-40B4-BE49-F238E27FC236}">
                <a16:creationId xmlns:a16="http://schemas.microsoft.com/office/drawing/2014/main" id="{96CB9B66-A544-275A-2301-FFFAE1EB62BF}"/>
              </a:ext>
            </a:extLst>
          </p:cNvPr>
          <p:cNvSpPr>
            <a:spLocks noGrp="1"/>
          </p:cNvSpPr>
          <p:nvPr>
            <p:ph idx="1"/>
          </p:nvPr>
        </p:nvSpPr>
        <p:spPr>
          <a:xfrm>
            <a:off x="6876996" y="3401900"/>
            <a:ext cx="4845066" cy="1504638"/>
          </a:xfrm>
        </p:spPr>
        <p:txBody>
          <a:bodyPr vert="horz" lIns="0" tIns="45720" rIns="0" bIns="45720" rtlCol="0">
            <a:normAutofit/>
          </a:bodyPr>
          <a:lstStyle/>
          <a:p>
            <a:pPr>
              <a:buFont typeface="Wingdings" panose="020B0604020202020204" pitchFamily="34" charset="0"/>
              <a:buChar char="§"/>
            </a:pPr>
            <a:r>
              <a:rPr lang="en-US" dirty="0"/>
              <a:t>DATA MODELLING</a:t>
            </a:r>
          </a:p>
          <a:p>
            <a:pPr>
              <a:buFont typeface="Wingdings" panose="020B0604020202020204" pitchFamily="34" charset="0"/>
              <a:buChar char="§"/>
            </a:pPr>
            <a:r>
              <a:rPr lang="en-US" dirty="0"/>
              <a:t>DATA STORYTELLING</a:t>
            </a:r>
          </a:p>
        </p:txBody>
      </p:sp>
    </p:spTree>
    <p:extLst>
      <p:ext uri="{BB962C8B-B14F-4D97-AF65-F5344CB8AC3E}">
        <p14:creationId xmlns:p14="http://schemas.microsoft.com/office/powerpoint/2010/main" val="29742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ctrTitle"/>
          </p:nvPr>
        </p:nvSpPr>
        <p:spPr>
          <a:xfrm>
            <a:off x="1058669" y="854538"/>
            <a:ext cx="4567608" cy="3566160"/>
          </a:xfrm>
        </p:spPr>
        <p:txBody>
          <a:bodyPr anchor="b">
            <a:normAutofit/>
          </a:bodyPr>
          <a:lstStyle/>
          <a:p>
            <a:r>
              <a:rPr lang="en-US" sz="3000" dirty="0"/>
              <a:t>1.Data Modeling</a:t>
            </a:r>
            <a:br>
              <a:rPr lang="en-US" sz="3000" dirty="0"/>
            </a:br>
            <a:r>
              <a:rPr lang="en-US" sz="3000" dirty="0"/>
              <a:t> Wells-Barnett catalogued details about lynching by region and noted differences in the types of "crimes" that were more commonly used as justification for lynching.</a:t>
            </a:r>
          </a:p>
        </p:txBody>
      </p:sp>
      <p:pic>
        <p:nvPicPr>
          <p:cNvPr id="6" name="Picture Placeholder 5" descr="Text&#10;&#10;Description automatically generated with low confidence">
            <a:extLst>
              <a:ext uri="{FF2B5EF4-FFF2-40B4-BE49-F238E27FC236}">
                <a16:creationId xmlns:a16="http://schemas.microsoft.com/office/drawing/2014/main" id="{4735CBD4-66FE-A356-0A90-3601954C3EF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4760" r="14758" b="-1"/>
          <a:stretch/>
        </p:blipFill>
        <p:spPr>
          <a:xfrm>
            <a:off x="4933721" y="-19458"/>
            <a:ext cx="7261837" cy="6877457"/>
          </a:xfrm>
          <a:noFill/>
        </p:spPr>
      </p:pic>
    </p:spTree>
    <p:extLst>
      <p:ext uri="{BB962C8B-B14F-4D97-AF65-F5344CB8AC3E}">
        <p14:creationId xmlns:p14="http://schemas.microsoft.com/office/powerpoint/2010/main" val="352630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ctrTitle"/>
          </p:nvPr>
        </p:nvSpPr>
        <p:spPr>
          <a:xfrm>
            <a:off x="1058669" y="854538"/>
            <a:ext cx="4567608" cy="3566160"/>
          </a:xfrm>
        </p:spPr>
        <p:txBody>
          <a:bodyPr anchor="b">
            <a:normAutofit/>
          </a:bodyPr>
          <a:lstStyle/>
          <a:p>
            <a:r>
              <a:rPr lang="en-US" sz="2200" dirty="0"/>
              <a:t>2.Data </a:t>
            </a:r>
            <a:r>
              <a:rPr lang="en-US" sz="2200" dirty="0" err="1"/>
              <a:t>StoryTelling</a:t>
            </a:r>
            <a:br>
              <a:rPr lang="en-US" sz="2200" dirty="0"/>
            </a:br>
            <a:r>
              <a:rPr lang="en-US" sz="2200" dirty="0"/>
              <a:t>Documented her findings independently, by self-publishing her work. Today, data findings can be disseminated through various platforms such as social media, computers, blogs, and newsletters. It's hard to say which social media platforms Wells-Barnett would have used, but she would have likely chosen platforms that allow for the most reach and visibility for her message.</a:t>
            </a:r>
          </a:p>
        </p:txBody>
      </p:sp>
      <p:pic>
        <p:nvPicPr>
          <p:cNvPr id="6" name="Picture Placeholder 5" descr="Text&#10;&#10;Description automatically generated with low confidence">
            <a:extLst>
              <a:ext uri="{FF2B5EF4-FFF2-40B4-BE49-F238E27FC236}">
                <a16:creationId xmlns:a16="http://schemas.microsoft.com/office/drawing/2014/main" id="{4735CBD4-66FE-A356-0A90-3601954C3EF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4760" r="14759" b="-1"/>
          <a:stretch/>
        </p:blipFill>
        <p:spPr>
          <a:xfrm>
            <a:off x="4933721" y="-19458"/>
            <a:ext cx="7261837" cy="6877457"/>
          </a:xfrm>
          <a:noFill/>
        </p:spPr>
      </p:pic>
    </p:spTree>
    <p:extLst>
      <p:ext uri="{BB962C8B-B14F-4D97-AF65-F5344CB8AC3E}">
        <p14:creationId xmlns:p14="http://schemas.microsoft.com/office/powerpoint/2010/main" val="73291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r>
              <a:rPr lang="en-US" sz="2000" dirty="0"/>
              <a:t>Ida B. Wells collected data on lynching in the United States in the late 19th and early 20th centuries by researching newspaper reports and conducting interviews with witnesses and survivors of lynchings. </a:t>
            </a:r>
          </a:p>
          <a:p>
            <a:r>
              <a:rPr lang="en-US" sz="2000" dirty="0"/>
              <a:t>She also compiled statistics on the number of lynching that occurred each year and the reasons given for them. </a:t>
            </a:r>
          </a:p>
          <a:p>
            <a:r>
              <a:rPr lang="en-US" sz="2000" dirty="0"/>
              <a:t>Additionally, she traveled throughout the South to investigate lynching and gather firsthand accounts of the events.</a:t>
            </a:r>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How was the Data Collected</a:t>
            </a:r>
          </a:p>
        </p:txBody>
      </p:sp>
    </p:spTree>
    <p:extLst>
      <p:ext uri="{BB962C8B-B14F-4D97-AF65-F5344CB8AC3E}">
        <p14:creationId xmlns:p14="http://schemas.microsoft.com/office/powerpoint/2010/main" val="49275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C060FF-B956-CD58-0845-1A78F57728E9}"/>
              </a:ext>
            </a:extLst>
          </p:cNvPr>
          <p:cNvSpPr>
            <a:spLocks noGrp="1"/>
          </p:cNvSpPr>
          <p:nvPr>
            <p:ph type="title"/>
          </p:nvPr>
        </p:nvSpPr>
        <p:spPr>
          <a:xfrm>
            <a:off x="2182395" y="2780402"/>
            <a:ext cx="10452849" cy="910492"/>
          </a:xfrm>
        </p:spPr>
        <p:txBody>
          <a:bodyPr/>
          <a:lstStyle/>
          <a:p>
            <a:r>
              <a:rPr lang="en-NP" dirty="0"/>
              <a:t>DATA on State and Crime </a:t>
            </a:r>
          </a:p>
        </p:txBody>
      </p:sp>
    </p:spTree>
    <p:extLst>
      <p:ext uri="{BB962C8B-B14F-4D97-AF65-F5344CB8AC3E}">
        <p14:creationId xmlns:p14="http://schemas.microsoft.com/office/powerpoint/2010/main" val="54752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76BD43E4-7E97-37E3-60E3-A5F833AB7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63" y="642708"/>
            <a:ext cx="9226827" cy="5572583"/>
          </a:xfrm>
          <a:prstGeom prst="rect">
            <a:avLst/>
          </a:prstGeom>
        </p:spPr>
      </p:pic>
    </p:spTree>
    <p:extLst>
      <p:ext uri="{BB962C8B-B14F-4D97-AF65-F5344CB8AC3E}">
        <p14:creationId xmlns:p14="http://schemas.microsoft.com/office/powerpoint/2010/main" val="4267305740"/>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RetrospectVTI</Template>
  <TotalTime>1421</TotalTime>
  <Words>348</Words>
  <Application>Microsoft Macintosh PowerPoint</Application>
  <PresentationFormat>Widescreen</PresentationFormat>
  <Paragraphs>24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Wingdings</vt:lpstr>
      <vt:lpstr>RetrospectVTI</vt:lpstr>
      <vt:lpstr>The Red Record by Ida B. Wells-Presentation</vt:lpstr>
      <vt:lpstr>Team 3</vt:lpstr>
      <vt:lpstr>Ida B Wells</vt:lpstr>
      <vt:lpstr>WHAT DID IDA B. WELLS DO?</vt:lpstr>
      <vt:lpstr>1.Data Modeling  Wells-Barnett catalogued details about lynching by region and noted differences in the types of "crimes" that were more commonly used as justification for lynching.</vt:lpstr>
      <vt:lpstr>2.Data StoryTelling Documented her findings independently, by self-publishing her work. Today, data findings can be disseminated through various platforms such as social media, computers, blogs, and newsletters. It's hard to say which social media platforms Wells-Barnett would have used, but she would have likely chosen platforms that allow for the most reach and visibility for her message.</vt:lpstr>
      <vt:lpstr>How was the Data Collected</vt:lpstr>
      <vt:lpstr>DATA on State and Crime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Presentation</dc:title>
  <dc:creator>Anup Gautam</dc:creator>
  <cp:lastModifiedBy>Anup Gautam</cp:lastModifiedBy>
  <cp:revision>107</cp:revision>
  <dcterms:created xsi:type="dcterms:W3CDTF">2023-01-19T23:27:40Z</dcterms:created>
  <dcterms:modified xsi:type="dcterms:W3CDTF">2023-01-24T21:46:29Z</dcterms:modified>
</cp:coreProperties>
</file>