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8" r:id="rId2"/>
    <p:sldId id="256" r:id="rId3"/>
    <p:sldId id="257" r:id="rId4"/>
    <p:sldId id="259" r:id="rId5"/>
    <p:sldId id="260" r:id="rId6"/>
    <p:sldId id="271" r:id="rId7"/>
    <p:sldId id="262" r:id="rId8"/>
    <p:sldId id="272" r:id="rId9"/>
    <p:sldId id="263" r:id="rId10"/>
    <p:sldId id="264" r:id="rId11"/>
    <p:sldId id="273" r:id="rId12"/>
    <p:sldId id="268" r:id="rId13"/>
    <p:sldId id="269" r:id="rId14"/>
    <p:sldId id="27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79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4800600"/>
            <a:ext cx="7063740" cy="1691640"/>
          </a:xfrm>
        </p:spPr>
        <p:txBody>
          <a:bodyPr>
            <a:normAutofit/>
          </a:bodyPr>
          <a:lstStyle>
            <a:lvl1pPr marL="0" indent="0" algn="l">
              <a:buNone/>
              <a:defRPr sz="2000" baseline="0">
                <a:solidFill>
                  <a:schemeClr val="tx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fld id="{A4B60473-0B5B-46B4-9D29-718C738EA5BB}" type="datetimeFigureOut">
              <a:rPr lang="en-IN" smtClean="0"/>
              <a:t>19-01-2022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559B2FA5-421B-429B-89E2-84976DE19B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21913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60473-0B5B-46B4-9D29-718C738EA5BB}" type="datetimeFigureOut">
              <a:rPr lang="en-IN" smtClean="0"/>
              <a:t>19-01-2022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2FA5-421B-429B-89E2-84976DE19B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7126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81000"/>
            <a:ext cx="1857375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81000"/>
            <a:ext cx="5800725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60473-0B5B-46B4-9D29-718C738EA5BB}" type="datetimeFigureOut">
              <a:rPr lang="en-IN" smtClean="0"/>
              <a:t>19-01-2022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2FA5-421B-429B-89E2-84976DE19B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4904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60473-0B5B-46B4-9D29-718C738EA5BB}" type="datetimeFigureOut">
              <a:rPr lang="en-IN" smtClean="0"/>
              <a:t>19-01-2022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2FA5-421B-429B-89E2-84976DE19B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078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60473-0B5B-46B4-9D29-718C738EA5BB}" type="datetimeFigureOut">
              <a:rPr lang="en-IN" smtClean="0"/>
              <a:t>19-01-2022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2FA5-421B-429B-89E2-84976DE19BAA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58703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60473-0B5B-46B4-9D29-718C738EA5BB}" type="datetimeFigureOut">
              <a:rPr lang="en-IN" smtClean="0"/>
              <a:t>19-01-2022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2FA5-421B-429B-89E2-84976DE19B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2566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718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99432" y="1717185"/>
            <a:ext cx="3364992" cy="731520"/>
          </a:xfrm>
        </p:spPr>
        <p:txBody>
          <a:bodyPr anchor="b">
            <a:normAutofit/>
          </a:bodyPr>
          <a:lstStyle>
            <a:lvl1pPr marL="0" indent="0">
              <a:buFontTx/>
              <a:buNone/>
              <a:defRPr lang="en-US" sz="1800" b="0" kern="1200" spc="1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8000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60473-0B5B-46B4-9D29-718C738EA5BB}" type="datetimeFigureOut">
              <a:rPr lang="en-IN" smtClean="0"/>
              <a:t>19-01-2022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2FA5-421B-429B-89E2-84976DE19B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8413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60473-0B5B-46B4-9D29-718C738EA5BB}" type="datetimeFigureOut">
              <a:rPr lang="en-IN" smtClean="0"/>
              <a:t>19-01-2022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2FA5-421B-429B-89E2-84976DE19B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2626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60473-0B5B-46B4-9D29-718C738EA5BB}" type="datetimeFigureOut">
              <a:rPr lang="en-IN" smtClean="0"/>
              <a:t>19-01-2022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2FA5-421B-429B-89E2-84976DE19B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4692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400300" cy="1600197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685800"/>
            <a:ext cx="4559300" cy="5486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5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60473-0B5B-46B4-9D29-718C738EA5BB}" type="datetimeFigureOut">
              <a:rPr lang="en-IN" smtClean="0"/>
              <a:t>19-01-2022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2FA5-421B-429B-89E2-84976DE19B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0836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846963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0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60473-0B5B-46B4-9D29-718C738EA5BB}" type="datetimeFigureOut">
              <a:rPr lang="en-IN" smtClean="0"/>
              <a:t>19-01-2022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2FA5-421B-429B-89E2-84976DE19B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5250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828801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A4B60473-0B5B-46B4-9D29-718C738EA5BB}" type="datetimeFigureOut">
              <a:rPr lang="en-IN" smtClean="0"/>
              <a:t>19-01-2022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 vert="horz" lIns="27432" tIns="45720" rIns="27432" bIns="45720" rtlCol="0" anchor="ctr">
            <a:normAutofit/>
          </a:bodyPr>
          <a:lstStyle>
            <a:lvl1pPr algn="ctr"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559B2FA5-421B-429B-89E2-84976DE19B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5381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135890" indent="0" algn="ctr">
              <a:spcBef>
                <a:spcPts val="460"/>
              </a:spcBef>
              <a:spcAft>
                <a:spcPts val="0"/>
              </a:spcAft>
              <a:buNone/>
            </a:pPr>
            <a:endParaRPr lang="en-US" b="1" dirty="0">
              <a:latin typeface="Times New Roman" panose="020206030504050203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135890" indent="0" algn="ctr">
              <a:spcBef>
                <a:spcPts val="460"/>
              </a:spcBef>
              <a:spcAft>
                <a:spcPts val="0"/>
              </a:spcAft>
              <a:buNone/>
            </a:pPr>
            <a:endParaRPr lang="en-US" b="1" dirty="0">
              <a:latin typeface="Times New Roman" panose="020206030504050203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135890" indent="0" algn="ctr">
              <a:spcBef>
                <a:spcPts val="460"/>
              </a:spcBef>
              <a:spcAft>
                <a:spcPts val="0"/>
              </a:spcAft>
              <a:buNone/>
            </a:pPr>
            <a:endParaRPr lang="en-US" b="1" dirty="0">
              <a:latin typeface="Times New Roman" panose="020206030504050203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135890" indent="0" algn="ctr">
              <a:spcBef>
                <a:spcPts val="460"/>
              </a:spcBef>
              <a:spcAft>
                <a:spcPts val="0"/>
              </a:spcAft>
              <a:buNone/>
            </a:pPr>
            <a:endParaRPr lang="en-US" b="1" dirty="0">
              <a:latin typeface="Times New Roman" panose="020206030504050203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135890" indent="0" algn="ctr">
              <a:spcBef>
                <a:spcPts val="460"/>
              </a:spcBef>
              <a:spcAft>
                <a:spcPts val="0"/>
              </a:spcAft>
              <a:buNone/>
            </a:pPr>
            <a:endParaRPr lang="en-US" b="1" dirty="0">
              <a:latin typeface="Times New Roman" panose="020206030504050203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135890" indent="0" algn="ctr">
              <a:spcBef>
                <a:spcPts val="460"/>
              </a:spcBef>
              <a:spcAft>
                <a:spcPts val="0"/>
              </a:spcAft>
              <a:buNone/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BHARATI VIDYAPEETH’S</a:t>
            </a:r>
            <a:endParaRPr lang="en-IN" sz="18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135890" indent="0" algn="ctr">
              <a:spcBef>
                <a:spcPts val="870"/>
              </a:spcBef>
              <a:spcAft>
                <a:spcPts val="0"/>
              </a:spcAft>
              <a:buNone/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INSTITUTE OF COMPUTER APPLICATIONS &amp; MANAGEMENT</a:t>
            </a:r>
            <a:endParaRPr lang="en-IN" sz="18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135890" indent="0" algn="ctr">
              <a:spcBef>
                <a:spcPts val="87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(Affiliated to Guru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Gobind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Singh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Indraprastha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University, Approved by AICTE, New Delhi)</a:t>
            </a:r>
            <a:endParaRPr lang="en-IN" sz="18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346B68-309C-4A63-B0C2-FD014811D59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0032" y="1340768"/>
            <a:ext cx="5236052" cy="239431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2540936" y="679068"/>
            <a:ext cx="40542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/>
              <a:t>ALGO VISUALIZER </a:t>
            </a:r>
          </a:p>
        </p:txBody>
      </p:sp>
    </p:spTree>
    <p:extLst>
      <p:ext uri="{BB962C8B-B14F-4D97-AF65-F5344CB8AC3E}">
        <p14:creationId xmlns:p14="http://schemas.microsoft.com/office/powerpoint/2010/main" val="2525894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8EA881C-44B1-49C1-B921-34C563E3408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1" y="846004"/>
            <a:ext cx="8379470" cy="409516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28DE02B-CE89-4007-8136-5BE5CDBA00E5}"/>
              </a:ext>
            </a:extLst>
          </p:cNvPr>
          <p:cNvSpPr txBox="1"/>
          <p:nvPr/>
        </p:nvSpPr>
        <p:spPr>
          <a:xfrm>
            <a:off x="3203848" y="384339"/>
            <a:ext cx="27363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400" b="1" dirty="0"/>
              <a:t>WEB VIEW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9E0F57-69AB-41ED-9AE8-F85872EE02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27886"/>
            <a:ext cx="2279352" cy="2602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818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852B4BD-7C45-41DD-81B3-FD1253EBF6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701988"/>
            <a:ext cx="2787068" cy="59594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6C8453D-03DD-4A1D-871C-175C40FE51AE}"/>
              </a:ext>
            </a:extLst>
          </p:cNvPr>
          <p:cNvSpPr txBox="1"/>
          <p:nvPr/>
        </p:nvSpPr>
        <p:spPr>
          <a:xfrm>
            <a:off x="3487066" y="244939"/>
            <a:ext cx="30332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MOBILE VIEW</a:t>
            </a:r>
            <a:endParaRPr lang="en-IN" sz="24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C0487C5-6A03-43A6-A205-40966A3800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494" y="850022"/>
            <a:ext cx="4917928" cy="157049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41B799D-FDD0-4809-B278-4DBFA1B8FE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6753" y="2442963"/>
            <a:ext cx="2093900" cy="43230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D200FC3-1DA3-41F0-9104-6229E01F25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2794" y="2445189"/>
            <a:ext cx="2089062" cy="4320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1786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7D3F640-82D1-4F7A-8C24-35C7D7C2649F}"/>
              </a:ext>
            </a:extLst>
          </p:cNvPr>
          <p:cNvSpPr txBox="1"/>
          <p:nvPr/>
        </p:nvSpPr>
        <p:spPr>
          <a:xfrm>
            <a:off x="3347864" y="908720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Future Scope</a:t>
            </a:r>
            <a:endParaRPr lang="en-IN" sz="2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B60463-C00F-440A-B35D-397E62BBED59}"/>
              </a:ext>
            </a:extLst>
          </p:cNvPr>
          <p:cNvSpPr txBox="1"/>
          <p:nvPr/>
        </p:nvSpPr>
        <p:spPr>
          <a:xfrm>
            <a:off x="539552" y="3356992"/>
            <a:ext cx="6048672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100" b="1" dirty="0"/>
              <a:t>Incorporate Path Finding Algorithms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100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100" b="1" dirty="0"/>
              <a:t>Statistical Representation of Algorithms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100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100" b="1" dirty="0"/>
              <a:t>Incorporate Login/Signup Functionalities and provide personal Code Space </a:t>
            </a:r>
            <a:endParaRPr lang="en-IN" sz="1100" b="1" dirty="0"/>
          </a:p>
        </p:txBody>
      </p:sp>
    </p:spTree>
    <p:extLst>
      <p:ext uri="{BB962C8B-B14F-4D97-AF65-F5344CB8AC3E}">
        <p14:creationId xmlns:p14="http://schemas.microsoft.com/office/powerpoint/2010/main" val="7469393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7260" y="188640"/>
            <a:ext cx="7269480" cy="1325562"/>
          </a:xfrm>
        </p:spPr>
        <p:txBody>
          <a:bodyPr/>
          <a:lstStyle/>
          <a:p>
            <a:pPr algn="ctr"/>
            <a:r>
              <a:rPr lang="en-IN" sz="2400" b="1" dirty="0"/>
              <a:t>BIBLIOGRAPHY</a:t>
            </a:r>
            <a:r>
              <a:rPr lang="en-IN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FF1D84-F8CE-4DDC-9E65-588CF3EBF686}"/>
              </a:ext>
            </a:extLst>
          </p:cNvPr>
          <p:cNvSpPr txBox="1"/>
          <p:nvPr/>
        </p:nvSpPr>
        <p:spPr>
          <a:xfrm>
            <a:off x="647564" y="2348880"/>
            <a:ext cx="7848872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/>
              <a:t>https://github.com/Anup-Verma98/Algo-Visualizer.git</a:t>
            </a:r>
          </a:p>
          <a:p>
            <a:endParaRPr lang="en-IN" sz="1200" b="1" dirty="0"/>
          </a:p>
          <a:p>
            <a:r>
              <a:rPr lang="en-IN" sz="1200" b="1" dirty="0"/>
              <a:t>https://tailwindcss.com/docs</a:t>
            </a:r>
          </a:p>
          <a:p>
            <a:endParaRPr lang="en-IN" sz="1200" b="1" dirty="0"/>
          </a:p>
          <a:p>
            <a:r>
              <a:rPr lang="en-IN" sz="1200" b="1" dirty="0"/>
              <a:t>https://fonts.google.com/</a:t>
            </a:r>
          </a:p>
          <a:p>
            <a:endParaRPr lang="en-IN" sz="1200" b="1" dirty="0"/>
          </a:p>
          <a:p>
            <a:r>
              <a:rPr lang="en-IN" sz="1200" b="1" dirty="0"/>
              <a:t>https://github.com</a:t>
            </a:r>
          </a:p>
          <a:p>
            <a:endParaRPr lang="en-IN" sz="1200" b="1" dirty="0"/>
          </a:p>
          <a:p>
            <a:r>
              <a:rPr lang="en-IN" sz="1200" b="1" dirty="0"/>
              <a:t>https://getbootstrap.com/docs/5.1/getting-started/introduction/</a:t>
            </a:r>
          </a:p>
          <a:p>
            <a:endParaRPr lang="en-IN" sz="1200" b="1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sz="1200" b="1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200" b="1" dirty="0"/>
              <a:t>Research Papers :</a:t>
            </a:r>
          </a:p>
          <a:p>
            <a:r>
              <a:rPr lang="en-IN" sz="1200" b="1" dirty="0"/>
              <a:t>	</a:t>
            </a:r>
            <a:r>
              <a:rPr lang="en-IN" sz="900" b="1" dirty="0"/>
              <a:t>https://www.researchgate.net/publication/273496790_Using_algorithm_visualizations_in_computer_science_education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81970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9592" y="2852936"/>
            <a:ext cx="7874068" cy="1371600"/>
          </a:xfrm>
        </p:spPr>
        <p:txBody>
          <a:bodyPr>
            <a:normAutofit/>
          </a:bodyPr>
          <a:lstStyle/>
          <a:p>
            <a:pPr algn="ctr"/>
            <a:r>
              <a:rPr lang="en-US" sz="7200" b="1" dirty="0"/>
              <a:t>T</a:t>
            </a:r>
            <a:r>
              <a:rPr lang="en-IN" sz="7200" b="1" dirty="0"/>
              <a:t>HANK YOU!</a:t>
            </a:r>
            <a:endParaRPr lang="en-IN" sz="7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287009-5703-4159-A3D9-669B230AEFB2}"/>
              </a:ext>
            </a:extLst>
          </p:cNvPr>
          <p:cNvSpPr txBox="1"/>
          <p:nvPr/>
        </p:nvSpPr>
        <p:spPr>
          <a:xfrm>
            <a:off x="5358989" y="6093296"/>
            <a:ext cx="37850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SHRUTI NIGAM(04435304420)</a:t>
            </a:r>
          </a:p>
          <a:p>
            <a:r>
              <a:rPr lang="en-IN" b="1" dirty="0"/>
              <a:t>ANUP VERMA(35335304420)</a:t>
            </a:r>
          </a:p>
        </p:txBody>
      </p:sp>
    </p:spTree>
    <p:extLst>
      <p:ext uri="{BB962C8B-B14F-4D97-AF65-F5344CB8AC3E}">
        <p14:creationId xmlns:p14="http://schemas.microsoft.com/office/powerpoint/2010/main" val="428362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7200" dirty="0"/>
              <a:t>ALGO VISUALIZER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MADE BY – </a:t>
            </a:r>
          </a:p>
          <a:p>
            <a:r>
              <a:rPr lang="en-IN" dirty="0"/>
              <a:t>ANUP VERMA(35335304420)</a:t>
            </a:r>
          </a:p>
          <a:p>
            <a:r>
              <a:rPr lang="en-IN" dirty="0"/>
              <a:t>SHRUTI NIGAM(04435304420)</a:t>
            </a:r>
          </a:p>
        </p:txBody>
      </p:sp>
    </p:spTree>
    <p:extLst>
      <p:ext uri="{BB962C8B-B14F-4D97-AF65-F5344CB8AC3E}">
        <p14:creationId xmlns:p14="http://schemas.microsoft.com/office/powerpoint/2010/main" val="911560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IN" sz="2400" dirty="0"/>
              <a:t>CONTENTS</a:t>
            </a:r>
            <a:r>
              <a:rPr lang="en-IN" sz="6600" dirty="0"/>
              <a:t>               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200" b="1" dirty="0"/>
              <a:t>PROBLEM STATEMENT</a:t>
            </a:r>
          </a:p>
          <a:p>
            <a:endParaRPr lang="en-IN" sz="1200" b="1" dirty="0"/>
          </a:p>
          <a:p>
            <a:r>
              <a:rPr lang="en-IN" sz="1200" b="1" dirty="0"/>
              <a:t>OBJECTIVE</a:t>
            </a:r>
          </a:p>
          <a:p>
            <a:endParaRPr lang="en-IN" sz="1200" b="1" dirty="0"/>
          </a:p>
          <a:p>
            <a:r>
              <a:rPr lang="en-IN" sz="1200" b="1" dirty="0"/>
              <a:t>DIAGRAMS</a:t>
            </a:r>
          </a:p>
          <a:p>
            <a:endParaRPr lang="en-IN" sz="1200" b="1" dirty="0"/>
          </a:p>
          <a:p>
            <a:r>
              <a:rPr lang="en-IN" sz="1200" b="1" dirty="0"/>
              <a:t>TECHNOLOGY USED</a:t>
            </a:r>
          </a:p>
          <a:p>
            <a:endParaRPr lang="en-IN" sz="1200" b="1" dirty="0"/>
          </a:p>
          <a:p>
            <a:r>
              <a:rPr lang="en-IN" sz="1200" b="1" dirty="0"/>
              <a:t>TESTING AND TEST RESULTS</a:t>
            </a:r>
          </a:p>
          <a:p>
            <a:endParaRPr lang="en-IN" sz="1200" b="1" dirty="0"/>
          </a:p>
          <a:p>
            <a:r>
              <a:rPr lang="en-IN" sz="1200" b="1" dirty="0"/>
              <a:t>BIBLIOGRAPHY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8235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2400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404" y="3140968"/>
            <a:ext cx="6446520" cy="2104255"/>
          </a:xfrm>
        </p:spPr>
        <p:txBody>
          <a:bodyPr/>
          <a:lstStyle/>
          <a:p>
            <a:pPr marL="457200" indent="-457200">
              <a:buFont typeface="Wingdings" pitchFamily="2" charset="2"/>
              <a:buChar char="Ø"/>
            </a:pPr>
            <a:r>
              <a:rPr lang="en-IN" sz="1200" b="1" dirty="0"/>
              <a:t>While dealing with arrays , the programmer always wonder which algorithm will take less space and time. Programmers look for an algorithm which is optimize.</a:t>
            </a:r>
          </a:p>
          <a:p>
            <a:pPr marL="457200" indent="-457200">
              <a:buFont typeface="Wingdings" pitchFamily="2" charset="2"/>
              <a:buChar char="Ø"/>
            </a:pPr>
            <a:endParaRPr lang="en-IN" sz="1200" b="1" dirty="0"/>
          </a:p>
          <a:p>
            <a:pPr marL="457200" indent="-457200">
              <a:buFont typeface="Wingdings" pitchFamily="2" charset="2"/>
              <a:buChar char="Ø"/>
            </a:pPr>
            <a:r>
              <a:rPr lang="en-IN" sz="1200" b="1" dirty="0"/>
              <a:t>It helps the programmer for better visualization and practical implementation</a:t>
            </a:r>
            <a:r>
              <a:rPr lang="en-IN" sz="1200" dirty="0"/>
              <a:t>.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5203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7260" y="1628800"/>
            <a:ext cx="7269480" cy="1325562"/>
          </a:xfrm>
        </p:spPr>
        <p:txBody>
          <a:bodyPr/>
          <a:lstStyle/>
          <a:p>
            <a:pPr algn="ctr"/>
            <a:r>
              <a:rPr lang="en-IN" sz="2400" b="1" dirty="0"/>
              <a:t>OBJECTIVE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08520" y="2852936"/>
            <a:ext cx="8676456" cy="2808312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endParaRPr lang="en-IN" sz="3600" dirty="0"/>
          </a:p>
          <a:p>
            <a:pPr marL="109728" indent="0" algn="ctr">
              <a:buNone/>
            </a:pPr>
            <a:r>
              <a:rPr lang="en-IN" sz="2400" dirty="0"/>
              <a:t>To understand the functioning of various data structure sorting algorithm using simple bar graphs with variable speed.</a:t>
            </a:r>
          </a:p>
          <a:p>
            <a:pPr marL="109728" indent="0" algn="ctr">
              <a:buNone/>
            </a:pPr>
            <a:endParaRPr lang="en-IN" sz="3600" dirty="0"/>
          </a:p>
          <a:p>
            <a:pPr marL="109728" indent="0">
              <a:buNone/>
            </a:pPr>
            <a:endParaRPr lang="en-IN" dirty="0"/>
          </a:p>
          <a:p>
            <a:pPr marL="109728" indent="0">
              <a:buNone/>
            </a:pPr>
            <a:endParaRPr lang="en-IN" dirty="0"/>
          </a:p>
          <a:p>
            <a:pPr marL="109728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8669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CAFF8D4-C6B1-49C6-A611-82609B941C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537" y="538162"/>
            <a:ext cx="7400925" cy="578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626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2522" y="332656"/>
            <a:ext cx="5578956" cy="821506"/>
          </a:xfrm>
        </p:spPr>
        <p:txBody>
          <a:bodyPr>
            <a:normAutofit/>
          </a:bodyPr>
          <a:lstStyle/>
          <a:p>
            <a:pPr algn="ctr"/>
            <a:r>
              <a:rPr lang="en-IN" sz="2400" b="1" dirty="0"/>
              <a:t>TECHNOLOGY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09728" indent="0">
              <a:buNone/>
            </a:pPr>
            <a:r>
              <a:rPr lang="en-IN" sz="1800" b="1" dirty="0"/>
              <a:t>FRONTEND LANGUAGES</a:t>
            </a:r>
          </a:p>
          <a:p>
            <a:r>
              <a:rPr lang="en-IN" sz="1300" dirty="0"/>
              <a:t>HTML</a:t>
            </a:r>
          </a:p>
          <a:p>
            <a:r>
              <a:rPr lang="en-IN" sz="1300" dirty="0"/>
              <a:t>CSS</a:t>
            </a:r>
          </a:p>
          <a:p>
            <a:r>
              <a:rPr lang="en-IN" sz="1300" dirty="0"/>
              <a:t>BOOTSTRAP</a:t>
            </a:r>
          </a:p>
          <a:p>
            <a:r>
              <a:rPr lang="en-IN" sz="1300" dirty="0"/>
              <a:t>TAILWIND</a:t>
            </a:r>
          </a:p>
          <a:p>
            <a:pPr marL="109728" indent="0">
              <a:buNone/>
            </a:pPr>
            <a:endParaRPr lang="en-IN" sz="1800" dirty="0"/>
          </a:p>
          <a:p>
            <a:pPr marL="109728" indent="0">
              <a:buNone/>
            </a:pPr>
            <a:r>
              <a:rPr lang="en-IN" sz="1800" b="1" dirty="0"/>
              <a:t>BACKEND LANGUAGE</a:t>
            </a:r>
          </a:p>
          <a:p>
            <a:pPr>
              <a:buFont typeface="Arial" pitchFamily="34" charset="0"/>
              <a:buChar char="•"/>
            </a:pPr>
            <a:r>
              <a:rPr lang="en-IN" sz="1300" dirty="0"/>
              <a:t>JAVASCRIPT</a:t>
            </a:r>
          </a:p>
          <a:p>
            <a:pPr>
              <a:buFont typeface="Arial" pitchFamily="34" charset="0"/>
              <a:buChar char="•"/>
            </a:pPr>
            <a:endParaRPr lang="en-IN" sz="1800" dirty="0"/>
          </a:p>
          <a:p>
            <a:pPr marL="109728" indent="0">
              <a:buNone/>
            </a:pPr>
            <a:r>
              <a:rPr lang="en-IN" sz="1800" b="1" dirty="0"/>
              <a:t>TEXT EDITOR</a:t>
            </a:r>
          </a:p>
          <a:p>
            <a:pPr>
              <a:buFont typeface="Arial" pitchFamily="34" charset="0"/>
              <a:buChar char="•"/>
            </a:pPr>
            <a:r>
              <a:rPr lang="en-IN" sz="1300" dirty="0"/>
              <a:t>VISUAL STUDIO CODE(VSCODE</a:t>
            </a:r>
            <a:r>
              <a:rPr lang="en-IN" sz="1800" dirty="0"/>
              <a:t>)</a:t>
            </a:r>
          </a:p>
          <a:p>
            <a:pPr marL="109728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0082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9592" y="2852936"/>
            <a:ext cx="7874068" cy="1371600"/>
          </a:xfrm>
        </p:spPr>
        <p:txBody>
          <a:bodyPr>
            <a:normAutofit/>
          </a:bodyPr>
          <a:lstStyle/>
          <a:p>
            <a:r>
              <a:rPr lang="en-IN" sz="7200" b="1" dirty="0"/>
              <a:t>TEST RESULTS</a:t>
            </a:r>
            <a:endParaRPr lang="en-IN" sz="7200" dirty="0"/>
          </a:p>
        </p:txBody>
      </p:sp>
    </p:spTree>
    <p:extLst>
      <p:ext uri="{BB962C8B-B14F-4D97-AF65-F5344CB8AC3E}">
        <p14:creationId xmlns:p14="http://schemas.microsoft.com/office/powerpoint/2010/main" val="155207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764704"/>
            <a:ext cx="6446838" cy="1838567"/>
          </a:xfrm>
        </p:spPr>
      </p:pic>
      <p:sp>
        <p:nvSpPr>
          <p:cNvPr id="6" name="TextBox 5"/>
          <p:cNvSpPr txBox="1"/>
          <p:nvPr/>
        </p:nvSpPr>
        <p:spPr>
          <a:xfrm>
            <a:off x="3491880" y="160038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WEB VIEW</a:t>
            </a:r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DCCEC77D-89E2-4303-AD38-8F05825F0FE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54" y="590753"/>
            <a:ext cx="7666730" cy="21864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2A21F1F-4601-4129-98EB-0D51C90F5C5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545" y="3209120"/>
            <a:ext cx="7666730" cy="288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968640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651</TotalTime>
  <Words>248</Words>
  <Application>Microsoft Office PowerPoint</Application>
  <PresentationFormat>On-screen Show (4:3)</PresentationFormat>
  <Paragraphs>73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Century Schoolbook</vt:lpstr>
      <vt:lpstr>Times New Roman</vt:lpstr>
      <vt:lpstr>Wingdings</vt:lpstr>
      <vt:lpstr>Wingdings 2</vt:lpstr>
      <vt:lpstr>View</vt:lpstr>
      <vt:lpstr>PowerPoint Presentation</vt:lpstr>
      <vt:lpstr>ALGO VISUALIZER</vt:lpstr>
      <vt:lpstr>CONTENTS                 </vt:lpstr>
      <vt:lpstr>PROBLEM STATEMENT</vt:lpstr>
      <vt:lpstr>OBJECTIVE</vt:lpstr>
      <vt:lpstr>PowerPoint Presentation</vt:lpstr>
      <vt:lpstr>TECHNOLOGY USED</vt:lpstr>
      <vt:lpstr>TEST RESULTS</vt:lpstr>
      <vt:lpstr>PowerPoint Presentation</vt:lpstr>
      <vt:lpstr>PowerPoint Presentation</vt:lpstr>
      <vt:lpstr>PowerPoint Presentation</vt:lpstr>
      <vt:lpstr>PowerPoint Presentation</vt:lpstr>
      <vt:lpstr>BIBLIOGRAPHY </vt:lpstr>
      <vt:lpstr>THANK YOU!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 VISUALIZER</dc:title>
  <dc:creator>HP</dc:creator>
  <cp:lastModifiedBy>anup verma</cp:lastModifiedBy>
  <cp:revision>82</cp:revision>
  <dcterms:created xsi:type="dcterms:W3CDTF">2021-12-02T10:35:41Z</dcterms:created>
  <dcterms:modified xsi:type="dcterms:W3CDTF">2022-01-19T12:44:07Z</dcterms:modified>
</cp:coreProperties>
</file>