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DCF392-2919-47EE-AB0B-6CBAEBF2BE10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44C9B-D721-4FCB-9553-239E5020CC1B}" v="62" dt="2022-02-24T13:57:22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ubekova, Marzhan" userId="e7fb5dcc-32b3-4054-b348-612d854fdb6d" providerId="ADAL" clId="{7AA44C9B-D721-4FCB-9553-239E5020CC1B}"/>
    <pc:docChg chg="undo custSel addSld delSld modSld sldOrd addSection delSection modSection">
      <pc:chgData name="Baubekova, Marzhan" userId="e7fb5dcc-32b3-4054-b348-612d854fdb6d" providerId="ADAL" clId="{7AA44C9B-D721-4FCB-9553-239E5020CC1B}" dt="2022-02-24T13:57:52.936" v="1443" actId="27636"/>
      <pc:docMkLst>
        <pc:docMk/>
      </pc:docMkLst>
      <pc:sldChg chg="addSp delSp modSp new mod setBg addAnim delAnim delDesignElem">
        <pc:chgData name="Baubekova, Marzhan" userId="e7fb5dcc-32b3-4054-b348-612d854fdb6d" providerId="ADAL" clId="{7AA44C9B-D721-4FCB-9553-239E5020CC1B}" dt="2022-02-24T12:46:46.802" v="163"/>
        <pc:sldMkLst>
          <pc:docMk/>
          <pc:sldMk cId="560584141" sldId="256"/>
        </pc:sldMkLst>
        <pc:spChg chg="mod ord">
          <ac:chgData name="Baubekova, Marzhan" userId="e7fb5dcc-32b3-4054-b348-612d854fdb6d" providerId="ADAL" clId="{7AA44C9B-D721-4FCB-9553-239E5020CC1B}" dt="2022-02-24T12:46:46.800" v="160" actId="26606"/>
          <ac:spMkLst>
            <pc:docMk/>
            <pc:sldMk cId="560584141" sldId="256"/>
            <ac:spMk id="2" creationId="{4E55B019-4A47-4BF8-B921-914648B203F9}"/>
          </ac:spMkLst>
        </pc:spChg>
        <pc:spChg chg="mod">
          <ac:chgData name="Baubekova, Marzhan" userId="e7fb5dcc-32b3-4054-b348-612d854fdb6d" providerId="ADAL" clId="{7AA44C9B-D721-4FCB-9553-239E5020CC1B}" dt="2022-02-24T12:46:46.800" v="160" actId="26606"/>
          <ac:spMkLst>
            <pc:docMk/>
            <pc:sldMk cId="560584141" sldId="256"/>
            <ac:spMk id="3" creationId="{E1581D1C-5F53-47F8-ACF8-5E3DA9B8BA7A}"/>
          </ac:spMkLst>
        </pc:spChg>
        <pc:spChg chg="add">
          <ac:chgData name="Baubekova, Marzhan" userId="e7fb5dcc-32b3-4054-b348-612d854fdb6d" providerId="ADAL" clId="{7AA44C9B-D721-4FCB-9553-239E5020CC1B}" dt="2022-02-24T12:46:46.800" v="160" actId="26606"/>
          <ac:spMkLst>
            <pc:docMk/>
            <pc:sldMk cId="560584141" sldId="256"/>
            <ac:spMk id="5" creationId="{7905BA41-EE6E-4F80-8636-447F22DD729A}"/>
          </ac:spMkLst>
        </pc:spChg>
        <pc:spChg chg="add">
          <ac:chgData name="Baubekova, Marzhan" userId="e7fb5dcc-32b3-4054-b348-612d854fdb6d" providerId="ADAL" clId="{7AA44C9B-D721-4FCB-9553-239E5020CC1B}" dt="2022-02-24T12:46:46.800" v="160" actId="26606"/>
          <ac:spMkLst>
            <pc:docMk/>
            <pc:sldMk cId="560584141" sldId="256"/>
            <ac:spMk id="6" creationId="{CD7549B2-EE05-4558-8C64-AC46755F2B25}"/>
          </ac:spMkLst>
        </pc:spChg>
        <pc:spChg chg="add del">
          <ac:chgData name="Baubekova, Marzhan" userId="e7fb5dcc-32b3-4054-b348-612d854fdb6d" providerId="ADAL" clId="{7AA44C9B-D721-4FCB-9553-239E5020CC1B}" dt="2022-02-24T12:45:28.452" v="133" actId="26606"/>
          <ac:spMkLst>
            <pc:docMk/>
            <pc:sldMk cId="560584141" sldId="256"/>
            <ac:spMk id="8" creationId="{9A3F5928-D955-456A-97B5-AA390B8CE9D5}"/>
          </ac:spMkLst>
        </pc:spChg>
        <pc:spChg chg="add del">
          <ac:chgData name="Baubekova, Marzhan" userId="e7fb5dcc-32b3-4054-b348-612d854fdb6d" providerId="ADAL" clId="{7AA44C9B-D721-4FCB-9553-239E5020CC1B}" dt="2022-02-24T12:45:28.452" v="133" actId="26606"/>
          <ac:spMkLst>
            <pc:docMk/>
            <pc:sldMk cId="560584141" sldId="256"/>
            <ac:spMk id="12" creationId="{C5CB530E-515E-412C-9DF1-5F8FFBD6F383}"/>
          </ac:spMkLst>
        </pc:spChg>
        <pc:spChg chg="add del">
          <ac:chgData name="Baubekova, Marzhan" userId="e7fb5dcc-32b3-4054-b348-612d854fdb6d" providerId="ADAL" clId="{7AA44C9B-D721-4FCB-9553-239E5020CC1B}" dt="2022-02-24T12:45:28.452" v="133" actId="26606"/>
          <ac:spMkLst>
            <pc:docMk/>
            <pc:sldMk cId="560584141" sldId="256"/>
            <ac:spMk id="14" creationId="{712D4376-A578-4FF1-94FC-245E7A6A489F}"/>
          </ac:spMkLst>
        </pc:spChg>
        <pc:spChg chg="add del">
          <ac:chgData name="Baubekova, Marzhan" userId="e7fb5dcc-32b3-4054-b348-612d854fdb6d" providerId="ADAL" clId="{7AA44C9B-D721-4FCB-9553-239E5020CC1B}" dt="2022-02-24T12:45:28.452" v="133" actId="26606"/>
          <ac:spMkLst>
            <pc:docMk/>
            <pc:sldMk cId="560584141" sldId="256"/>
            <ac:spMk id="16" creationId="{AEA7509D-F04F-40CB-A0B3-EEF16499CC9F}"/>
          </ac:spMkLst>
        </pc:spChg>
        <pc:spChg chg="add del">
          <ac:chgData name="Baubekova, Marzhan" userId="e7fb5dcc-32b3-4054-b348-612d854fdb6d" providerId="ADAL" clId="{7AA44C9B-D721-4FCB-9553-239E5020CC1B}" dt="2022-02-24T12:45:33.425" v="137" actId="26606"/>
          <ac:spMkLst>
            <pc:docMk/>
            <pc:sldMk cId="560584141" sldId="256"/>
            <ac:spMk id="18" creationId="{A3969E80-A77B-49FC-9122-D89AFD5EE118}"/>
          </ac:spMkLst>
        </pc:spChg>
        <pc:spChg chg="add del">
          <ac:chgData name="Baubekova, Marzhan" userId="e7fb5dcc-32b3-4054-b348-612d854fdb6d" providerId="ADAL" clId="{7AA44C9B-D721-4FCB-9553-239E5020CC1B}" dt="2022-02-24T12:45:33.425" v="137" actId="26606"/>
          <ac:spMkLst>
            <pc:docMk/>
            <pc:sldMk cId="560584141" sldId="256"/>
            <ac:spMk id="19" creationId="{88294908-8B00-4F58-BBBA-20F71A40AA9E}"/>
          </ac:spMkLst>
        </pc:spChg>
        <pc:spChg chg="add del">
          <ac:chgData name="Baubekova, Marzhan" userId="e7fb5dcc-32b3-4054-b348-612d854fdb6d" providerId="ADAL" clId="{7AA44C9B-D721-4FCB-9553-239E5020CC1B}" dt="2022-02-24T12:45:33.425" v="137" actId="26606"/>
          <ac:spMkLst>
            <pc:docMk/>
            <pc:sldMk cId="560584141" sldId="256"/>
            <ac:spMk id="20" creationId="{1849CA57-76BD-4CF2-80BA-D7A46A01B7B1}"/>
          </ac:spMkLst>
        </pc:spChg>
        <pc:spChg chg="add del">
          <ac:chgData name="Baubekova, Marzhan" userId="e7fb5dcc-32b3-4054-b348-612d854fdb6d" providerId="ADAL" clId="{7AA44C9B-D721-4FCB-9553-239E5020CC1B}" dt="2022-02-24T12:45:33.425" v="137" actId="26606"/>
          <ac:spMkLst>
            <pc:docMk/>
            <pc:sldMk cId="560584141" sldId="256"/>
            <ac:spMk id="21" creationId="{4364C879-1404-4203-8E9D-CC5DE0A621A2}"/>
          </ac:spMkLst>
        </pc:spChg>
        <pc:spChg chg="add del">
          <ac:chgData name="Baubekova, Marzhan" userId="e7fb5dcc-32b3-4054-b348-612d854fdb6d" providerId="ADAL" clId="{7AA44C9B-D721-4FCB-9553-239E5020CC1B}" dt="2022-02-24T12:45:33.425" v="137" actId="26606"/>
          <ac:spMkLst>
            <pc:docMk/>
            <pc:sldMk cId="560584141" sldId="256"/>
            <ac:spMk id="22" creationId="{35E9085E-E730-4768-83D4-6CB7E9897153}"/>
          </ac:spMkLst>
        </pc:spChg>
        <pc:spChg chg="add del">
          <ac:chgData name="Baubekova, Marzhan" userId="e7fb5dcc-32b3-4054-b348-612d854fdb6d" providerId="ADAL" clId="{7AA44C9B-D721-4FCB-9553-239E5020CC1B}" dt="2022-02-24T12:45:33.425" v="137" actId="26606"/>
          <ac:spMkLst>
            <pc:docMk/>
            <pc:sldMk cId="560584141" sldId="256"/>
            <ac:spMk id="23" creationId="{84617302-4B0D-4351-A6BB-6F0930D943AC}"/>
          </ac:spMkLst>
        </pc:spChg>
        <pc:spChg chg="add del">
          <ac:chgData name="Baubekova, Marzhan" userId="e7fb5dcc-32b3-4054-b348-612d854fdb6d" providerId="ADAL" clId="{7AA44C9B-D721-4FCB-9553-239E5020CC1B}" dt="2022-02-24T12:45:33.425" v="137" actId="26606"/>
          <ac:spMkLst>
            <pc:docMk/>
            <pc:sldMk cId="560584141" sldId="256"/>
            <ac:spMk id="24" creationId="{973272FE-A474-4CAE-8CA2-BCC8B476C3F4}"/>
          </ac:spMkLst>
        </pc:spChg>
        <pc:spChg chg="add del">
          <ac:chgData name="Baubekova, Marzhan" userId="e7fb5dcc-32b3-4054-b348-612d854fdb6d" providerId="ADAL" clId="{7AA44C9B-D721-4FCB-9553-239E5020CC1B}" dt="2022-02-24T12:45:33.425" v="137" actId="26606"/>
          <ac:spMkLst>
            <pc:docMk/>
            <pc:sldMk cId="560584141" sldId="256"/>
            <ac:spMk id="25" creationId="{DA2C7802-C2E0-4218-8F89-8DD7CCD2CD1C}"/>
          </ac:spMkLst>
        </pc:spChg>
        <pc:spChg chg="add del">
          <ac:chgData name="Baubekova, Marzhan" userId="e7fb5dcc-32b3-4054-b348-612d854fdb6d" providerId="ADAL" clId="{7AA44C9B-D721-4FCB-9553-239E5020CC1B}" dt="2022-02-24T12:45:33.425" v="137" actId="26606"/>
          <ac:spMkLst>
            <pc:docMk/>
            <pc:sldMk cId="560584141" sldId="256"/>
            <ac:spMk id="26" creationId="{E07981EA-05A6-437C-88D7-B377B92B031D}"/>
          </ac:spMkLst>
        </pc:spChg>
        <pc:spChg chg="add del">
          <ac:chgData name="Baubekova, Marzhan" userId="e7fb5dcc-32b3-4054-b348-612d854fdb6d" providerId="ADAL" clId="{7AA44C9B-D721-4FCB-9553-239E5020CC1B}" dt="2022-02-24T12:45:33.425" v="137" actId="26606"/>
          <ac:spMkLst>
            <pc:docMk/>
            <pc:sldMk cId="560584141" sldId="256"/>
            <ac:spMk id="27" creationId="{A6D7111A-21E5-4EE9-8A78-10E5530F0116}"/>
          </ac:spMkLst>
        </pc:spChg>
        <pc:spChg chg="add del">
          <ac:chgData name="Baubekova, Marzhan" userId="e7fb5dcc-32b3-4054-b348-612d854fdb6d" providerId="ADAL" clId="{7AA44C9B-D721-4FCB-9553-239E5020CC1B}" dt="2022-02-24T12:45:33.425" v="137" actId="26606"/>
          <ac:spMkLst>
            <pc:docMk/>
            <pc:sldMk cId="560584141" sldId="256"/>
            <ac:spMk id="28" creationId="{15E3C750-986E-4769-B1AE-49289FBEE757}"/>
          </ac:spMkLst>
        </pc:spChg>
        <pc:spChg chg="add del">
          <ac:chgData name="Baubekova, Marzhan" userId="e7fb5dcc-32b3-4054-b348-612d854fdb6d" providerId="ADAL" clId="{7AA44C9B-D721-4FCB-9553-239E5020CC1B}" dt="2022-02-24T12:45:36.943" v="141" actId="26606"/>
          <ac:spMkLst>
            <pc:docMk/>
            <pc:sldMk cId="560584141" sldId="256"/>
            <ac:spMk id="30" creationId="{787F4F1C-8D3D-4EC1-B72D-A0470A5A08B8}"/>
          </ac:spMkLst>
        </pc:spChg>
        <pc:spChg chg="add del">
          <ac:chgData name="Baubekova, Marzhan" userId="e7fb5dcc-32b3-4054-b348-612d854fdb6d" providerId="ADAL" clId="{7AA44C9B-D721-4FCB-9553-239E5020CC1B}" dt="2022-02-24T12:46:40.437" v="159"/>
          <ac:spMkLst>
            <pc:docMk/>
            <pc:sldMk cId="560584141" sldId="256"/>
            <ac:spMk id="36" creationId="{9A3F5928-D955-456A-97B5-AA390B8CE9D5}"/>
          </ac:spMkLst>
        </pc:spChg>
        <pc:spChg chg="add del">
          <ac:chgData name="Baubekova, Marzhan" userId="e7fb5dcc-32b3-4054-b348-612d854fdb6d" providerId="ADAL" clId="{7AA44C9B-D721-4FCB-9553-239E5020CC1B}" dt="2022-02-24T12:46:40.437" v="159"/>
          <ac:spMkLst>
            <pc:docMk/>
            <pc:sldMk cId="560584141" sldId="256"/>
            <ac:spMk id="38" creationId="{C5CB530E-515E-412C-9DF1-5F8FFBD6F383}"/>
          </ac:spMkLst>
        </pc:spChg>
        <pc:spChg chg="add del">
          <ac:chgData name="Baubekova, Marzhan" userId="e7fb5dcc-32b3-4054-b348-612d854fdb6d" providerId="ADAL" clId="{7AA44C9B-D721-4FCB-9553-239E5020CC1B}" dt="2022-02-24T12:46:40.437" v="159"/>
          <ac:spMkLst>
            <pc:docMk/>
            <pc:sldMk cId="560584141" sldId="256"/>
            <ac:spMk id="39" creationId="{712D4376-A578-4FF1-94FC-245E7A6A489F}"/>
          </ac:spMkLst>
        </pc:spChg>
        <pc:spChg chg="add del">
          <ac:chgData name="Baubekova, Marzhan" userId="e7fb5dcc-32b3-4054-b348-612d854fdb6d" providerId="ADAL" clId="{7AA44C9B-D721-4FCB-9553-239E5020CC1B}" dt="2022-02-24T12:46:40.437" v="159"/>
          <ac:spMkLst>
            <pc:docMk/>
            <pc:sldMk cId="560584141" sldId="256"/>
            <ac:spMk id="40" creationId="{AEA7509D-F04F-40CB-A0B3-EEF16499CC9F}"/>
          </ac:spMkLst>
        </pc:spChg>
        <pc:grpChg chg="add del">
          <ac:chgData name="Baubekova, Marzhan" userId="e7fb5dcc-32b3-4054-b348-612d854fdb6d" providerId="ADAL" clId="{7AA44C9B-D721-4FCB-9553-239E5020CC1B}" dt="2022-02-24T12:45:36.943" v="141" actId="26606"/>
          <ac:grpSpMkLst>
            <pc:docMk/>
            <pc:sldMk cId="560584141" sldId="256"/>
            <ac:grpSpMk id="31" creationId="{D1E3DD61-64DB-46AD-B249-E273CD86B051}"/>
          </ac:grpSpMkLst>
        </pc:grpChg>
        <pc:picChg chg="add">
          <ac:chgData name="Baubekova, Marzhan" userId="e7fb5dcc-32b3-4054-b348-612d854fdb6d" providerId="ADAL" clId="{7AA44C9B-D721-4FCB-9553-239E5020CC1B}" dt="2022-02-24T12:46:46.800" v="160" actId="26606"/>
          <ac:picMkLst>
            <pc:docMk/>
            <pc:sldMk cId="560584141" sldId="256"/>
            <ac:picMk id="7" creationId="{F96BBDE3-74C5-4F73-8288-CA09AE9767B6}"/>
          </ac:picMkLst>
        </pc:picChg>
        <pc:cxnChg chg="add del">
          <ac:chgData name="Baubekova, Marzhan" userId="e7fb5dcc-32b3-4054-b348-612d854fdb6d" providerId="ADAL" clId="{7AA44C9B-D721-4FCB-9553-239E5020CC1B}" dt="2022-02-24T12:45:28.452" v="133" actId="26606"/>
          <ac:cxnSpMkLst>
            <pc:docMk/>
            <pc:sldMk cId="560584141" sldId="256"/>
            <ac:cxnSpMk id="10" creationId="{56020367-4FD5-4596-8E10-C5F095CD8DBF}"/>
          </ac:cxnSpMkLst>
        </pc:cxnChg>
        <pc:cxnChg chg="add del">
          <ac:chgData name="Baubekova, Marzhan" userId="e7fb5dcc-32b3-4054-b348-612d854fdb6d" providerId="ADAL" clId="{7AA44C9B-D721-4FCB-9553-239E5020CC1B}" dt="2022-02-24T12:46:40.437" v="159"/>
          <ac:cxnSpMkLst>
            <pc:docMk/>
            <pc:sldMk cId="560584141" sldId="256"/>
            <ac:cxnSpMk id="37" creationId="{56020367-4FD5-4596-8E10-C5F095CD8DBF}"/>
          </ac:cxnSpMkLst>
        </pc:cxnChg>
      </pc:sldChg>
      <pc:sldChg chg="addSp delSp modSp new del mod chgLayout">
        <pc:chgData name="Baubekova, Marzhan" userId="e7fb5dcc-32b3-4054-b348-612d854fdb6d" providerId="ADAL" clId="{7AA44C9B-D721-4FCB-9553-239E5020CC1B}" dt="2022-02-24T12:46:04.386" v="153" actId="47"/>
        <pc:sldMkLst>
          <pc:docMk/>
          <pc:sldMk cId="607211143" sldId="257"/>
        </pc:sldMkLst>
        <pc:spChg chg="del">
          <ac:chgData name="Baubekova, Marzhan" userId="e7fb5dcc-32b3-4054-b348-612d854fdb6d" providerId="ADAL" clId="{7AA44C9B-D721-4FCB-9553-239E5020CC1B}" dt="2022-02-24T12:45:10.737" v="131" actId="700"/>
          <ac:spMkLst>
            <pc:docMk/>
            <pc:sldMk cId="607211143" sldId="257"/>
            <ac:spMk id="2" creationId="{53EAA809-97D2-4CE1-AEAE-A4897B8C9B0E}"/>
          </ac:spMkLst>
        </pc:spChg>
        <pc:spChg chg="del">
          <ac:chgData name="Baubekova, Marzhan" userId="e7fb5dcc-32b3-4054-b348-612d854fdb6d" providerId="ADAL" clId="{7AA44C9B-D721-4FCB-9553-239E5020CC1B}" dt="2022-02-24T12:45:10.737" v="131" actId="700"/>
          <ac:spMkLst>
            <pc:docMk/>
            <pc:sldMk cId="607211143" sldId="257"/>
            <ac:spMk id="3" creationId="{3D06E809-8CC5-43AF-A332-1BD4189DF193}"/>
          </ac:spMkLst>
        </pc:spChg>
        <pc:spChg chg="add mod ord">
          <ac:chgData name="Baubekova, Marzhan" userId="e7fb5dcc-32b3-4054-b348-612d854fdb6d" providerId="ADAL" clId="{7AA44C9B-D721-4FCB-9553-239E5020CC1B}" dt="2022-02-24T12:45:10.737" v="131" actId="700"/>
          <ac:spMkLst>
            <pc:docMk/>
            <pc:sldMk cId="607211143" sldId="257"/>
            <ac:spMk id="4" creationId="{3C01DBFF-7862-4A2E-8495-8927A9B4C4F7}"/>
          </ac:spMkLst>
        </pc:spChg>
        <pc:spChg chg="add mod ord">
          <ac:chgData name="Baubekova, Marzhan" userId="e7fb5dcc-32b3-4054-b348-612d854fdb6d" providerId="ADAL" clId="{7AA44C9B-D721-4FCB-9553-239E5020CC1B}" dt="2022-02-24T12:45:10.737" v="131" actId="700"/>
          <ac:spMkLst>
            <pc:docMk/>
            <pc:sldMk cId="607211143" sldId="257"/>
            <ac:spMk id="5" creationId="{6098AB5B-5F48-466A-AFC7-218EA5AAF807}"/>
          </ac:spMkLst>
        </pc:spChg>
      </pc:sldChg>
      <pc:sldChg chg="addSp delSp modSp new mod setBg chgLayout">
        <pc:chgData name="Baubekova, Marzhan" userId="e7fb5dcc-32b3-4054-b348-612d854fdb6d" providerId="ADAL" clId="{7AA44C9B-D721-4FCB-9553-239E5020CC1B}" dt="2022-02-24T12:56:30.213" v="311" actId="20577"/>
        <pc:sldMkLst>
          <pc:docMk/>
          <pc:sldMk cId="3676329091" sldId="257"/>
        </pc:sldMkLst>
        <pc:spChg chg="del">
          <ac:chgData name="Baubekova, Marzhan" userId="e7fb5dcc-32b3-4054-b348-612d854fdb6d" providerId="ADAL" clId="{7AA44C9B-D721-4FCB-9553-239E5020CC1B}" dt="2022-02-24T12:46:21.004" v="155" actId="700"/>
          <ac:spMkLst>
            <pc:docMk/>
            <pc:sldMk cId="3676329091" sldId="257"/>
            <ac:spMk id="2" creationId="{FDDBBFEB-20DE-4A1F-A682-B9B48E599773}"/>
          </ac:spMkLst>
        </pc:spChg>
        <pc:spChg chg="del">
          <ac:chgData name="Baubekova, Marzhan" userId="e7fb5dcc-32b3-4054-b348-612d854fdb6d" providerId="ADAL" clId="{7AA44C9B-D721-4FCB-9553-239E5020CC1B}" dt="2022-02-24T12:46:21.004" v="155" actId="700"/>
          <ac:spMkLst>
            <pc:docMk/>
            <pc:sldMk cId="3676329091" sldId="257"/>
            <ac:spMk id="3" creationId="{1E6FD655-2863-4603-BE53-A3A02D7CC1F6}"/>
          </ac:spMkLst>
        </pc:spChg>
        <pc:spChg chg="add del mod ord">
          <ac:chgData name="Baubekova, Marzhan" userId="e7fb5dcc-32b3-4054-b348-612d854fdb6d" providerId="ADAL" clId="{7AA44C9B-D721-4FCB-9553-239E5020CC1B}" dt="2022-02-24T12:46:29.905" v="156" actId="478"/>
          <ac:spMkLst>
            <pc:docMk/>
            <pc:sldMk cId="3676329091" sldId="257"/>
            <ac:spMk id="4" creationId="{85AB0652-2D7C-45A1-B32A-02B5F7A399E5}"/>
          </ac:spMkLst>
        </pc:spChg>
        <pc:spChg chg="add del mod ord">
          <ac:chgData name="Baubekova, Marzhan" userId="e7fb5dcc-32b3-4054-b348-612d854fdb6d" providerId="ADAL" clId="{7AA44C9B-D721-4FCB-9553-239E5020CC1B}" dt="2022-02-24T12:46:31.424" v="157" actId="478"/>
          <ac:spMkLst>
            <pc:docMk/>
            <pc:sldMk cId="3676329091" sldId="257"/>
            <ac:spMk id="5" creationId="{D4793EF2-4CB5-4D40-90AB-2FE8466752E0}"/>
          </ac:spMkLst>
        </pc:spChg>
        <pc:spChg chg="add mod">
          <ac:chgData name="Baubekova, Marzhan" userId="e7fb5dcc-32b3-4054-b348-612d854fdb6d" providerId="ADAL" clId="{7AA44C9B-D721-4FCB-9553-239E5020CC1B}" dt="2022-02-24T12:51:43.782" v="183" actId="207"/>
          <ac:spMkLst>
            <pc:docMk/>
            <pc:sldMk cId="3676329091" sldId="257"/>
            <ac:spMk id="6" creationId="{C926E69F-806C-426C-AF9C-D3DB1785FA8E}"/>
          </ac:spMkLst>
        </pc:spChg>
        <pc:spChg chg="add mod">
          <ac:chgData name="Baubekova, Marzhan" userId="e7fb5dcc-32b3-4054-b348-612d854fdb6d" providerId="ADAL" clId="{7AA44C9B-D721-4FCB-9553-239E5020CC1B}" dt="2022-02-24T12:53:22.701" v="218" actId="122"/>
          <ac:spMkLst>
            <pc:docMk/>
            <pc:sldMk cId="3676329091" sldId="257"/>
            <ac:spMk id="11" creationId="{3B34CDEA-67F3-4A1F-AA6F-E2B12EB85DDF}"/>
          </ac:spMkLst>
        </pc:spChg>
        <pc:spChg chg="add mod">
          <ac:chgData name="Baubekova, Marzhan" userId="e7fb5dcc-32b3-4054-b348-612d854fdb6d" providerId="ADAL" clId="{7AA44C9B-D721-4FCB-9553-239E5020CC1B}" dt="2022-02-24T12:53:52.500" v="227" actId="20577"/>
          <ac:spMkLst>
            <pc:docMk/>
            <pc:sldMk cId="3676329091" sldId="257"/>
            <ac:spMk id="15" creationId="{177A216D-EEC7-4CEF-8396-56775B396D15}"/>
          </ac:spMkLst>
        </pc:spChg>
        <pc:spChg chg="add mod">
          <ac:chgData name="Baubekova, Marzhan" userId="e7fb5dcc-32b3-4054-b348-612d854fdb6d" providerId="ADAL" clId="{7AA44C9B-D721-4FCB-9553-239E5020CC1B}" dt="2022-02-24T12:54:01.868" v="233" actId="20577"/>
          <ac:spMkLst>
            <pc:docMk/>
            <pc:sldMk cId="3676329091" sldId="257"/>
            <ac:spMk id="16" creationId="{A0FA5C7C-EB7C-4B01-8887-22065C3453A9}"/>
          </ac:spMkLst>
        </pc:spChg>
        <pc:spChg chg="add mod">
          <ac:chgData name="Baubekova, Marzhan" userId="e7fb5dcc-32b3-4054-b348-612d854fdb6d" providerId="ADAL" clId="{7AA44C9B-D721-4FCB-9553-239E5020CC1B}" dt="2022-02-24T12:55:05.061" v="263" actId="313"/>
          <ac:spMkLst>
            <pc:docMk/>
            <pc:sldMk cId="3676329091" sldId="257"/>
            <ac:spMk id="25" creationId="{8BA78A37-1F78-475D-A702-5FD50F31B3EC}"/>
          </ac:spMkLst>
        </pc:spChg>
        <pc:spChg chg="add mod">
          <ac:chgData name="Baubekova, Marzhan" userId="e7fb5dcc-32b3-4054-b348-612d854fdb6d" providerId="ADAL" clId="{7AA44C9B-D721-4FCB-9553-239E5020CC1B}" dt="2022-02-24T12:55:22.773" v="280" actId="14100"/>
          <ac:spMkLst>
            <pc:docMk/>
            <pc:sldMk cId="3676329091" sldId="257"/>
            <ac:spMk id="27" creationId="{9ED2352B-FB7E-4C16-A7BC-931557C2DA7F}"/>
          </ac:spMkLst>
        </pc:spChg>
        <pc:spChg chg="add mod">
          <ac:chgData name="Baubekova, Marzhan" userId="e7fb5dcc-32b3-4054-b348-612d854fdb6d" providerId="ADAL" clId="{7AA44C9B-D721-4FCB-9553-239E5020CC1B}" dt="2022-02-24T12:56:18.548" v="303" actId="20577"/>
          <ac:spMkLst>
            <pc:docMk/>
            <pc:sldMk cId="3676329091" sldId="257"/>
            <ac:spMk id="32" creationId="{654C359F-0799-481C-86D4-B5830A1D7415}"/>
          </ac:spMkLst>
        </pc:spChg>
        <pc:spChg chg="add mod">
          <ac:chgData name="Baubekova, Marzhan" userId="e7fb5dcc-32b3-4054-b348-612d854fdb6d" providerId="ADAL" clId="{7AA44C9B-D721-4FCB-9553-239E5020CC1B}" dt="2022-02-24T12:56:30.213" v="311" actId="20577"/>
          <ac:spMkLst>
            <pc:docMk/>
            <pc:sldMk cId="3676329091" sldId="257"/>
            <ac:spMk id="33" creationId="{02D98144-9483-40D3-9A32-799BBB1A5B82}"/>
          </ac:spMkLst>
        </pc:spChg>
        <pc:spChg chg="add">
          <ac:chgData name="Baubekova, Marzhan" userId="e7fb5dcc-32b3-4054-b348-612d854fdb6d" providerId="ADAL" clId="{7AA44C9B-D721-4FCB-9553-239E5020CC1B}" dt="2022-02-24T12:50:37.750" v="166" actId="26606"/>
          <ac:spMkLst>
            <pc:docMk/>
            <pc:sldMk cId="3676329091" sldId="257"/>
            <ac:spMk id="71" creationId="{42A4FC2C-047E-45A5-965D-8E1E3BF09BC6}"/>
          </ac:spMkLst>
        </pc:spChg>
        <pc:picChg chg="add del mod">
          <ac:chgData name="Baubekova, Marzhan" userId="e7fb5dcc-32b3-4054-b348-612d854fdb6d" providerId="ADAL" clId="{7AA44C9B-D721-4FCB-9553-239E5020CC1B}" dt="2022-02-24T12:53:42.732" v="220"/>
          <ac:picMkLst>
            <pc:docMk/>
            <pc:sldMk cId="3676329091" sldId="257"/>
            <ac:picMk id="14" creationId="{2618B52C-88C5-4541-BC29-D5C93FAB1B30}"/>
          </ac:picMkLst>
        </pc:picChg>
        <pc:picChg chg="add del mod">
          <ac:chgData name="Baubekova, Marzhan" userId="e7fb5dcc-32b3-4054-b348-612d854fdb6d" providerId="ADAL" clId="{7AA44C9B-D721-4FCB-9553-239E5020CC1B}" dt="2022-02-24T12:55:01.982" v="262"/>
          <ac:picMkLst>
            <pc:docMk/>
            <pc:sldMk cId="3676329091" sldId="257"/>
            <ac:picMk id="26" creationId="{DBEAC349-3650-4E30-A53A-07EC51CC36F5}"/>
          </ac:picMkLst>
        </pc:picChg>
        <pc:picChg chg="add mod">
          <ac:chgData name="Baubekova, Marzhan" userId="e7fb5dcc-32b3-4054-b348-612d854fdb6d" providerId="ADAL" clId="{7AA44C9B-D721-4FCB-9553-239E5020CC1B}" dt="2022-02-24T12:50:40.241" v="167" actId="27614"/>
          <ac:picMkLst>
            <pc:docMk/>
            <pc:sldMk cId="3676329091" sldId="257"/>
            <ac:picMk id="1026" creationId="{84CE10CC-90BD-4EE6-B614-52B34D03AE6D}"/>
          </ac:picMkLst>
        </pc:picChg>
        <pc:cxnChg chg="add mod">
          <ac:chgData name="Baubekova, Marzhan" userId="e7fb5dcc-32b3-4054-b348-612d854fdb6d" providerId="ADAL" clId="{7AA44C9B-D721-4FCB-9553-239E5020CC1B}" dt="2022-02-24T12:52:26.495" v="192" actId="208"/>
          <ac:cxnSpMkLst>
            <pc:docMk/>
            <pc:sldMk cId="3676329091" sldId="257"/>
            <ac:cxnSpMk id="8" creationId="{25E4DA2D-497D-4B14-9442-5C39468AA8DF}"/>
          </ac:cxnSpMkLst>
        </pc:cxnChg>
        <pc:cxnChg chg="add mod">
          <ac:chgData name="Baubekova, Marzhan" userId="e7fb5dcc-32b3-4054-b348-612d854fdb6d" providerId="ADAL" clId="{7AA44C9B-D721-4FCB-9553-239E5020CC1B}" dt="2022-02-24T12:54:23.374" v="238" actId="208"/>
          <ac:cxnSpMkLst>
            <pc:docMk/>
            <pc:sldMk cId="3676329091" sldId="257"/>
            <ac:cxnSpMk id="17" creationId="{98556C01-DB78-4AAC-B4FD-E927417E0ADE}"/>
          </ac:cxnSpMkLst>
        </pc:cxnChg>
        <pc:cxnChg chg="add mod">
          <ac:chgData name="Baubekova, Marzhan" userId="e7fb5dcc-32b3-4054-b348-612d854fdb6d" providerId="ADAL" clId="{7AA44C9B-D721-4FCB-9553-239E5020CC1B}" dt="2022-02-24T12:54:31.588" v="241" actId="14100"/>
          <ac:cxnSpMkLst>
            <pc:docMk/>
            <pc:sldMk cId="3676329091" sldId="257"/>
            <ac:cxnSpMk id="20" creationId="{A3B89F91-540E-4E29-A1A0-410C3BBCE01C}"/>
          </ac:cxnSpMkLst>
        </pc:cxnChg>
        <pc:cxnChg chg="add mod">
          <ac:chgData name="Baubekova, Marzhan" userId="e7fb5dcc-32b3-4054-b348-612d854fdb6d" providerId="ADAL" clId="{7AA44C9B-D721-4FCB-9553-239E5020CC1B}" dt="2022-02-24T12:54:43.995" v="245" actId="14100"/>
          <ac:cxnSpMkLst>
            <pc:docMk/>
            <pc:sldMk cId="3676329091" sldId="257"/>
            <ac:cxnSpMk id="22" creationId="{4563009B-0152-45FD-A24E-5CA9F9F1A09A}"/>
          </ac:cxnSpMkLst>
        </pc:cxnChg>
        <pc:cxnChg chg="add mod">
          <ac:chgData name="Baubekova, Marzhan" userId="e7fb5dcc-32b3-4054-b348-612d854fdb6d" providerId="ADAL" clId="{7AA44C9B-D721-4FCB-9553-239E5020CC1B}" dt="2022-02-24T12:56:05.491" v="285" actId="14100"/>
          <ac:cxnSpMkLst>
            <pc:docMk/>
            <pc:sldMk cId="3676329091" sldId="257"/>
            <ac:cxnSpMk id="28" creationId="{86B41D69-5D4B-4269-AAA0-1958D1E56CB7}"/>
          </ac:cxnSpMkLst>
        </pc:cxnChg>
      </pc:sldChg>
      <pc:sldChg chg="addSp delSp modSp new del mod">
        <pc:chgData name="Baubekova, Marzhan" userId="e7fb5dcc-32b3-4054-b348-612d854fdb6d" providerId="ADAL" clId="{7AA44C9B-D721-4FCB-9553-239E5020CC1B}" dt="2022-02-24T13:15:49.585" v="525" actId="47"/>
        <pc:sldMkLst>
          <pc:docMk/>
          <pc:sldMk cId="1450189738" sldId="258"/>
        </pc:sldMkLst>
        <pc:spChg chg="del">
          <ac:chgData name="Baubekova, Marzhan" userId="e7fb5dcc-32b3-4054-b348-612d854fdb6d" providerId="ADAL" clId="{7AA44C9B-D721-4FCB-9553-239E5020CC1B}" dt="2022-02-24T12:58:22.706" v="313" actId="478"/>
          <ac:spMkLst>
            <pc:docMk/>
            <pc:sldMk cId="1450189738" sldId="258"/>
            <ac:spMk id="2" creationId="{4DE4DE13-036D-48CD-9B53-337BC37F6D40}"/>
          </ac:spMkLst>
        </pc:spChg>
        <pc:spChg chg="del">
          <ac:chgData name="Baubekova, Marzhan" userId="e7fb5dcc-32b3-4054-b348-612d854fdb6d" providerId="ADAL" clId="{7AA44C9B-D721-4FCB-9553-239E5020CC1B}" dt="2022-02-24T12:58:23.717" v="314" actId="478"/>
          <ac:spMkLst>
            <pc:docMk/>
            <pc:sldMk cId="1450189738" sldId="258"/>
            <ac:spMk id="3" creationId="{EFE86F85-2889-4C76-B8D8-3C30C2221CE3}"/>
          </ac:spMkLst>
        </pc:spChg>
        <pc:spChg chg="add mod">
          <ac:chgData name="Baubekova, Marzhan" userId="e7fb5dcc-32b3-4054-b348-612d854fdb6d" providerId="ADAL" clId="{7AA44C9B-D721-4FCB-9553-239E5020CC1B}" dt="2022-02-24T12:59:17.301" v="334" actId="20577"/>
          <ac:spMkLst>
            <pc:docMk/>
            <pc:sldMk cId="1450189738" sldId="258"/>
            <ac:spMk id="4" creationId="{E7CB8C6C-0C97-4DB3-96C8-FA8D2382055E}"/>
          </ac:spMkLst>
        </pc:spChg>
      </pc:sldChg>
      <pc:sldChg chg="addSp modSp mod ord">
        <pc:chgData name="Baubekova, Marzhan" userId="e7fb5dcc-32b3-4054-b348-612d854fdb6d" providerId="ADAL" clId="{7AA44C9B-D721-4FCB-9553-239E5020CC1B}" dt="2022-02-24T13:54:51.416" v="1372"/>
        <pc:sldMkLst>
          <pc:docMk/>
          <pc:sldMk cId="2256064054" sldId="259"/>
        </pc:sldMkLst>
        <pc:spChg chg="add mod">
          <ac:chgData name="Baubekova, Marzhan" userId="e7fb5dcc-32b3-4054-b348-612d854fdb6d" providerId="ADAL" clId="{7AA44C9B-D721-4FCB-9553-239E5020CC1B}" dt="2022-02-24T13:54:51.416" v="1372"/>
          <ac:spMkLst>
            <pc:docMk/>
            <pc:sldMk cId="2256064054" sldId="259"/>
            <ac:spMk id="3" creationId="{78E258C1-CC93-47B3-8CBA-EEA13DFF3408}"/>
          </ac:spMkLst>
        </pc:spChg>
        <pc:spChg chg="mod">
          <ac:chgData name="Baubekova, Marzhan" userId="e7fb5dcc-32b3-4054-b348-612d854fdb6d" providerId="ADAL" clId="{7AA44C9B-D721-4FCB-9553-239E5020CC1B}" dt="2022-02-24T13:03:55.167" v="377" actId="14100"/>
          <ac:spMkLst>
            <pc:docMk/>
            <pc:sldMk cId="2256064054" sldId="259"/>
            <ac:spMk id="4" creationId="{E7CB8C6C-0C97-4DB3-96C8-FA8D2382055E}"/>
          </ac:spMkLst>
        </pc:spChg>
      </pc:sldChg>
      <pc:sldChg chg="add del">
        <pc:chgData name="Baubekova, Marzhan" userId="e7fb5dcc-32b3-4054-b348-612d854fdb6d" providerId="ADAL" clId="{7AA44C9B-D721-4FCB-9553-239E5020CC1B}" dt="2022-02-24T13:02:21.720" v="354" actId="47"/>
        <pc:sldMkLst>
          <pc:docMk/>
          <pc:sldMk cId="2956517924" sldId="260"/>
        </pc:sldMkLst>
      </pc:sldChg>
      <pc:sldChg chg="addSp delSp modSp new mod">
        <pc:chgData name="Baubekova, Marzhan" userId="e7fb5dcc-32b3-4054-b348-612d854fdb6d" providerId="ADAL" clId="{7AA44C9B-D721-4FCB-9553-239E5020CC1B}" dt="2022-02-24T13:15:43.766" v="524" actId="1076"/>
        <pc:sldMkLst>
          <pc:docMk/>
          <pc:sldMk cId="3952524359" sldId="260"/>
        </pc:sldMkLst>
        <pc:spChg chg="del">
          <ac:chgData name="Baubekova, Marzhan" userId="e7fb5dcc-32b3-4054-b348-612d854fdb6d" providerId="ADAL" clId="{7AA44C9B-D721-4FCB-9553-239E5020CC1B}" dt="2022-02-24T13:06:44.915" v="378" actId="478"/>
          <ac:spMkLst>
            <pc:docMk/>
            <pc:sldMk cId="3952524359" sldId="260"/>
            <ac:spMk id="2" creationId="{AB93C88F-4A23-4BEA-B411-DF1E73D12E79}"/>
          </ac:spMkLst>
        </pc:spChg>
        <pc:spChg chg="mod">
          <ac:chgData name="Baubekova, Marzhan" userId="e7fb5dcc-32b3-4054-b348-612d854fdb6d" providerId="ADAL" clId="{7AA44C9B-D721-4FCB-9553-239E5020CC1B}" dt="2022-02-24T13:15:43.766" v="524" actId="1076"/>
          <ac:spMkLst>
            <pc:docMk/>
            <pc:sldMk cId="3952524359" sldId="260"/>
            <ac:spMk id="3" creationId="{C3523050-960A-42D6-B031-9C8AB7D13958}"/>
          </ac:spMkLst>
        </pc:spChg>
        <pc:spChg chg="add mod">
          <ac:chgData name="Baubekova, Marzhan" userId="e7fb5dcc-32b3-4054-b348-612d854fdb6d" providerId="ADAL" clId="{7AA44C9B-D721-4FCB-9553-239E5020CC1B}" dt="2022-02-24T13:15:43.766" v="524" actId="1076"/>
          <ac:spMkLst>
            <pc:docMk/>
            <pc:sldMk cId="3952524359" sldId="260"/>
            <ac:spMk id="12" creationId="{50EDE8BA-3467-4A0A-AA1E-87DC5744D74E}"/>
          </ac:spMkLst>
        </pc:spChg>
        <pc:spChg chg="add mod">
          <ac:chgData name="Baubekova, Marzhan" userId="e7fb5dcc-32b3-4054-b348-612d854fdb6d" providerId="ADAL" clId="{7AA44C9B-D721-4FCB-9553-239E5020CC1B}" dt="2022-02-24T13:15:43.766" v="524" actId="1076"/>
          <ac:spMkLst>
            <pc:docMk/>
            <pc:sldMk cId="3952524359" sldId="260"/>
            <ac:spMk id="13" creationId="{A9D8052D-FA2D-47D8-B101-8D20E8D5B811}"/>
          </ac:spMkLst>
        </pc:spChg>
        <pc:spChg chg="add mod">
          <ac:chgData name="Baubekova, Marzhan" userId="e7fb5dcc-32b3-4054-b348-612d854fdb6d" providerId="ADAL" clId="{7AA44C9B-D721-4FCB-9553-239E5020CC1B}" dt="2022-02-24T13:15:43.766" v="524" actId="1076"/>
          <ac:spMkLst>
            <pc:docMk/>
            <pc:sldMk cId="3952524359" sldId="260"/>
            <ac:spMk id="14" creationId="{4A94CB56-0F97-45EA-9DD5-541477545938}"/>
          </ac:spMkLst>
        </pc:spChg>
        <pc:spChg chg="add mod">
          <ac:chgData name="Baubekova, Marzhan" userId="e7fb5dcc-32b3-4054-b348-612d854fdb6d" providerId="ADAL" clId="{7AA44C9B-D721-4FCB-9553-239E5020CC1B}" dt="2022-02-24T13:15:43.766" v="524" actId="1076"/>
          <ac:spMkLst>
            <pc:docMk/>
            <pc:sldMk cId="3952524359" sldId="260"/>
            <ac:spMk id="15" creationId="{8ACD3924-7239-4B99-84D3-28C66D2CEDD9}"/>
          </ac:spMkLst>
        </pc:spChg>
        <pc:cxnChg chg="add mod">
          <ac:chgData name="Baubekova, Marzhan" userId="e7fb5dcc-32b3-4054-b348-612d854fdb6d" providerId="ADAL" clId="{7AA44C9B-D721-4FCB-9553-239E5020CC1B}" dt="2022-02-24T13:15:43.766" v="524" actId="1076"/>
          <ac:cxnSpMkLst>
            <pc:docMk/>
            <pc:sldMk cId="3952524359" sldId="260"/>
            <ac:cxnSpMk id="5" creationId="{17CCB1A1-E92F-4932-BB6B-8C46B5CD2739}"/>
          </ac:cxnSpMkLst>
        </pc:cxnChg>
        <pc:cxnChg chg="add mod">
          <ac:chgData name="Baubekova, Marzhan" userId="e7fb5dcc-32b3-4054-b348-612d854fdb6d" providerId="ADAL" clId="{7AA44C9B-D721-4FCB-9553-239E5020CC1B}" dt="2022-02-24T13:15:43.766" v="524" actId="1076"/>
          <ac:cxnSpMkLst>
            <pc:docMk/>
            <pc:sldMk cId="3952524359" sldId="260"/>
            <ac:cxnSpMk id="6" creationId="{431EFD27-82CE-4AB0-A904-2187B687A794}"/>
          </ac:cxnSpMkLst>
        </pc:cxnChg>
        <pc:cxnChg chg="add del mod">
          <ac:chgData name="Baubekova, Marzhan" userId="e7fb5dcc-32b3-4054-b348-612d854fdb6d" providerId="ADAL" clId="{7AA44C9B-D721-4FCB-9553-239E5020CC1B}" dt="2022-02-24T13:07:30.710" v="404" actId="478"/>
          <ac:cxnSpMkLst>
            <pc:docMk/>
            <pc:sldMk cId="3952524359" sldId="260"/>
            <ac:cxnSpMk id="9" creationId="{C836C002-F734-45EA-BBA3-3EE68679E05F}"/>
          </ac:cxnSpMkLst>
        </pc:cxnChg>
        <pc:cxnChg chg="add mod">
          <ac:chgData name="Baubekova, Marzhan" userId="e7fb5dcc-32b3-4054-b348-612d854fdb6d" providerId="ADAL" clId="{7AA44C9B-D721-4FCB-9553-239E5020CC1B}" dt="2022-02-24T13:15:43.766" v="524" actId="1076"/>
          <ac:cxnSpMkLst>
            <pc:docMk/>
            <pc:sldMk cId="3952524359" sldId="260"/>
            <ac:cxnSpMk id="11" creationId="{DB50BC1D-1F77-4713-9E09-7E696ECDD878}"/>
          </ac:cxnSpMkLst>
        </pc:cxnChg>
        <pc:cxnChg chg="add mod">
          <ac:chgData name="Baubekova, Marzhan" userId="e7fb5dcc-32b3-4054-b348-612d854fdb6d" providerId="ADAL" clId="{7AA44C9B-D721-4FCB-9553-239E5020CC1B}" dt="2022-02-24T13:15:43.766" v="524" actId="1076"/>
          <ac:cxnSpMkLst>
            <pc:docMk/>
            <pc:sldMk cId="3952524359" sldId="260"/>
            <ac:cxnSpMk id="17" creationId="{6F515449-75DA-4621-9D2D-9979B47B488E}"/>
          </ac:cxnSpMkLst>
        </pc:cxnChg>
        <pc:cxnChg chg="add mod">
          <ac:chgData name="Baubekova, Marzhan" userId="e7fb5dcc-32b3-4054-b348-612d854fdb6d" providerId="ADAL" clId="{7AA44C9B-D721-4FCB-9553-239E5020CC1B}" dt="2022-02-24T13:15:43.766" v="524" actId="1076"/>
          <ac:cxnSpMkLst>
            <pc:docMk/>
            <pc:sldMk cId="3952524359" sldId="260"/>
            <ac:cxnSpMk id="19" creationId="{2CDA6100-5FE0-4D6A-BA7A-36B0B6070C4A}"/>
          </ac:cxnSpMkLst>
        </pc:cxnChg>
        <pc:cxnChg chg="add del mod">
          <ac:chgData name="Baubekova, Marzhan" userId="e7fb5dcc-32b3-4054-b348-612d854fdb6d" providerId="ADAL" clId="{7AA44C9B-D721-4FCB-9553-239E5020CC1B}" dt="2022-02-24T13:12:11.889" v="461" actId="478"/>
          <ac:cxnSpMkLst>
            <pc:docMk/>
            <pc:sldMk cId="3952524359" sldId="260"/>
            <ac:cxnSpMk id="20" creationId="{56DE1CF5-766E-4939-8AC8-4F6C8ECE377D}"/>
          </ac:cxnSpMkLst>
        </pc:cxnChg>
        <pc:cxnChg chg="add mod">
          <ac:chgData name="Baubekova, Marzhan" userId="e7fb5dcc-32b3-4054-b348-612d854fdb6d" providerId="ADAL" clId="{7AA44C9B-D721-4FCB-9553-239E5020CC1B}" dt="2022-02-24T13:15:43.766" v="524" actId="1076"/>
          <ac:cxnSpMkLst>
            <pc:docMk/>
            <pc:sldMk cId="3952524359" sldId="260"/>
            <ac:cxnSpMk id="25" creationId="{416179E2-D04A-4D0B-9F72-88F334DBFC4B}"/>
          </ac:cxnSpMkLst>
        </pc:cxnChg>
        <pc:cxnChg chg="add del mod">
          <ac:chgData name="Baubekova, Marzhan" userId="e7fb5dcc-32b3-4054-b348-612d854fdb6d" providerId="ADAL" clId="{7AA44C9B-D721-4FCB-9553-239E5020CC1B}" dt="2022-02-24T13:13:18.844" v="470"/>
          <ac:cxnSpMkLst>
            <pc:docMk/>
            <pc:sldMk cId="3952524359" sldId="260"/>
            <ac:cxnSpMk id="28" creationId="{D56CE352-CC54-4BB6-9F8F-FB470EC93E84}"/>
          </ac:cxnSpMkLst>
        </pc:cxnChg>
      </pc:sldChg>
      <pc:sldChg chg="addSp delSp modSp new mod">
        <pc:chgData name="Baubekova, Marzhan" userId="e7fb5dcc-32b3-4054-b348-612d854fdb6d" providerId="ADAL" clId="{7AA44C9B-D721-4FCB-9553-239E5020CC1B}" dt="2022-02-24T13:29:42.444" v="735" actId="20577"/>
        <pc:sldMkLst>
          <pc:docMk/>
          <pc:sldMk cId="1033706240" sldId="261"/>
        </pc:sldMkLst>
        <pc:spChg chg="mod">
          <ac:chgData name="Baubekova, Marzhan" userId="e7fb5dcc-32b3-4054-b348-612d854fdb6d" providerId="ADAL" clId="{7AA44C9B-D721-4FCB-9553-239E5020CC1B}" dt="2022-02-24T13:14:52.545" v="502" actId="113"/>
          <ac:spMkLst>
            <pc:docMk/>
            <pc:sldMk cId="1033706240" sldId="261"/>
            <ac:spMk id="2" creationId="{E010A58B-CF1F-457C-809F-0604B332DDFA}"/>
          </ac:spMkLst>
        </pc:spChg>
        <pc:spChg chg="mod">
          <ac:chgData name="Baubekova, Marzhan" userId="e7fb5dcc-32b3-4054-b348-612d854fdb6d" providerId="ADAL" clId="{7AA44C9B-D721-4FCB-9553-239E5020CC1B}" dt="2022-02-24T13:17:59.373" v="544" actId="20577"/>
          <ac:spMkLst>
            <pc:docMk/>
            <pc:sldMk cId="1033706240" sldId="261"/>
            <ac:spMk id="3" creationId="{B0F8E486-49F2-4C87-95E0-ED156FD05930}"/>
          </ac:spMkLst>
        </pc:spChg>
        <pc:spChg chg="add mod">
          <ac:chgData name="Baubekova, Marzhan" userId="e7fb5dcc-32b3-4054-b348-612d854fdb6d" providerId="ADAL" clId="{7AA44C9B-D721-4FCB-9553-239E5020CC1B}" dt="2022-02-24T13:22:04.010" v="607" actId="20577"/>
          <ac:spMkLst>
            <pc:docMk/>
            <pc:sldMk cId="1033706240" sldId="261"/>
            <ac:spMk id="6" creationId="{AC36B564-7A03-4410-9CDD-DF4A4DBF297B}"/>
          </ac:spMkLst>
        </pc:spChg>
        <pc:spChg chg="add mod">
          <ac:chgData name="Baubekova, Marzhan" userId="e7fb5dcc-32b3-4054-b348-612d854fdb6d" providerId="ADAL" clId="{7AA44C9B-D721-4FCB-9553-239E5020CC1B}" dt="2022-02-24T13:22:31.509" v="638" actId="20577"/>
          <ac:spMkLst>
            <pc:docMk/>
            <pc:sldMk cId="1033706240" sldId="261"/>
            <ac:spMk id="7" creationId="{A6ED3FA0-7D0D-4728-A41E-A2DB6099F137}"/>
          </ac:spMkLst>
        </pc:spChg>
        <pc:spChg chg="add">
          <ac:chgData name="Baubekova, Marzhan" userId="e7fb5dcc-32b3-4054-b348-612d854fdb6d" providerId="ADAL" clId="{7AA44C9B-D721-4FCB-9553-239E5020CC1B}" dt="2022-02-24T13:23:01.935" v="639" actId="11529"/>
          <ac:spMkLst>
            <pc:docMk/>
            <pc:sldMk cId="1033706240" sldId="261"/>
            <ac:spMk id="8" creationId="{7D935B9E-DED5-4AC8-B37F-BA2247B58C1E}"/>
          </ac:spMkLst>
        </pc:spChg>
        <pc:spChg chg="add del mod">
          <ac:chgData name="Baubekova, Marzhan" userId="e7fb5dcc-32b3-4054-b348-612d854fdb6d" providerId="ADAL" clId="{7AA44C9B-D721-4FCB-9553-239E5020CC1B}" dt="2022-02-24T13:24:28.853" v="657" actId="478"/>
          <ac:spMkLst>
            <pc:docMk/>
            <pc:sldMk cId="1033706240" sldId="261"/>
            <ac:spMk id="11" creationId="{43562DFF-11A6-45D2-A781-E5F3EE034817}"/>
          </ac:spMkLst>
        </pc:spChg>
        <pc:spChg chg="add del mod">
          <ac:chgData name="Baubekova, Marzhan" userId="e7fb5dcc-32b3-4054-b348-612d854fdb6d" providerId="ADAL" clId="{7AA44C9B-D721-4FCB-9553-239E5020CC1B}" dt="2022-02-24T13:25:06.347" v="668"/>
          <ac:spMkLst>
            <pc:docMk/>
            <pc:sldMk cId="1033706240" sldId="261"/>
            <ac:spMk id="14" creationId="{C3458C92-DB9E-4B39-935E-DA959788430F}"/>
          </ac:spMkLst>
        </pc:spChg>
        <pc:spChg chg="add mod">
          <ac:chgData name="Baubekova, Marzhan" userId="e7fb5dcc-32b3-4054-b348-612d854fdb6d" providerId="ADAL" clId="{7AA44C9B-D721-4FCB-9553-239E5020CC1B}" dt="2022-02-24T13:25:43.687" v="704" actId="404"/>
          <ac:spMkLst>
            <pc:docMk/>
            <pc:sldMk cId="1033706240" sldId="261"/>
            <ac:spMk id="15" creationId="{4E595CEB-DAB8-47B3-A06D-0CA46AE7C1F1}"/>
          </ac:spMkLst>
        </pc:spChg>
        <pc:spChg chg="add mod">
          <ac:chgData name="Baubekova, Marzhan" userId="e7fb5dcc-32b3-4054-b348-612d854fdb6d" providerId="ADAL" clId="{7AA44C9B-D721-4FCB-9553-239E5020CC1B}" dt="2022-02-24T13:25:57.764" v="717" actId="14100"/>
          <ac:spMkLst>
            <pc:docMk/>
            <pc:sldMk cId="1033706240" sldId="261"/>
            <ac:spMk id="16" creationId="{A84EDB89-D632-433F-A961-74EEB308974C}"/>
          </ac:spMkLst>
        </pc:spChg>
        <pc:spChg chg="add mod">
          <ac:chgData name="Baubekova, Marzhan" userId="e7fb5dcc-32b3-4054-b348-612d854fdb6d" providerId="ADAL" clId="{7AA44C9B-D721-4FCB-9553-239E5020CC1B}" dt="2022-02-24T13:29:42.444" v="735" actId="20577"/>
          <ac:spMkLst>
            <pc:docMk/>
            <pc:sldMk cId="1033706240" sldId="261"/>
            <ac:spMk id="17" creationId="{76B00F8D-46EF-4E8C-97C8-ABA2A46AB411}"/>
          </ac:spMkLst>
        </pc:spChg>
        <pc:picChg chg="add mod">
          <ac:chgData name="Baubekova, Marzhan" userId="e7fb5dcc-32b3-4054-b348-612d854fdb6d" providerId="ADAL" clId="{7AA44C9B-D721-4FCB-9553-239E5020CC1B}" dt="2022-02-24T13:18:02.678" v="545" actId="1076"/>
          <ac:picMkLst>
            <pc:docMk/>
            <pc:sldMk cId="1033706240" sldId="261"/>
            <ac:picMk id="5" creationId="{E3C9F47C-07FC-40E8-9EAC-EBA6A6637E43}"/>
          </ac:picMkLst>
        </pc:picChg>
        <pc:cxnChg chg="add mod">
          <ac:chgData name="Baubekova, Marzhan" userId="e7fb5dcc-32b3-4054-b348-612d854fdb6d" providerId="ADAL" clId="{7AA44C9B-D721-4FCB-9553-239E5020CC1B}" dt="2022-02-24T13:24:32.749" v="658" actId="1076"/>
          <ac:cxnSpMkLst>
            <pc:docMk/>
            <pc:sldMk cId="1033706240" sldId="261"/>
            <ac:cxnSpMk id="10" creationId="{50B2A005-A307-4FF3-973A-A077C72E78EF}"/>
          </ac:cxnSpMkLst>
        </pc:cxnChg>
        <pc:cxnChg chg="add mod">
          <ac:chgData name="Baubekova, Marzhan" userId="e7fb5dcc-32b3-4054-b348-612d854fdb6d" providerId="ADAL" clId="{7AA44C9B-D721-4FCB-9553-239E5020CC1B}" dt="2022-02-24T13:25:08.428" v="669" actId="1076"/>
          <ac:cxnSpMkLst>
            <pc:docMk/>
            <pc:sldMk cId="1033706240" sldId="261"/>
            <ac:cxnSpMk id="12" creationId="{9B04636B-608F-474A-9668-052E6B3EB840}"/>
          </ac:cxnSpMkLst>
        </pc:cxnChg>
        <pc:cxnChg chg="add mod">
          <ac:chgData name="Baubekova, Marzhan" userId="e7fb5dcc-32b3-4054-b348-612d854fdb6d" providerId="ADAL" clId="{7AA44C9B-D721-4FCB-9553-239E5020CC1B}" dt="2022-02-24T13:25:02.972" v="665" actId="1076"/>
          <ac:cxnSpMkLst>
            <pc:docMk/>
            <pc:sldMk cId="1033706240" sldId="261"/>
            <ac:cxnSpMk id="13" creationId="{90A94350-11C6-4545-8579-005AF7FC5866}"/>
          </ac:cxnSpMkLst>
        </pc:cxnChg>
      </pc:sldChg>
      <pc:sldChg chg="addSp delSp modSp add mod setBg">
        <pc:chgData name="Baubekova, Marzhan" userId="e7fb5dcc-32b3-4054-b348-612d854fdb6d" providerId="ADAL" clId="{7AA44C9B-D721-4FCB-9553-239E5020CC1B}" dt="2022-02-24T13:40:11.132" v="801" actId="1076"/>
        <pc:sldMkLst>
          <pc:docMk/>
          <pc:sldMk cId="1589926765" sldId="262"/>
        </pc:sldMkLst>
        <pc:spChg chg="del mod">
          <ac:chgData name="Baubekova, Marzhan" userId="e7fb5dcc-32b3-4054-b348-612d854fdb6d" providerId="ADAL" clId="{7AA44C9B-D721-4FCB-9553-239E5020CC1B}" dt="2022-02-24T13:39:01.121" v="755" actId="478"/>
          <ac:spMkLst>
            <pc:docMk/>
            <pc:sldMk cId="1589926765" sldId="262"/>
            <ac:spMk id="2" creationId="{E010A58B-CF1F-457C-809F-0604B332DDFA}"/>
          </ac:spMkLst>
        </pc:spChg>
        <pc:spChg chg="mod ord">
          <ac:chgData name="Baubekova, Marzhan" userId="e7fb5dcc-32b3-4054-b348-612d854fdb6d" providerId="ADAL" clId="{7AA44C9B-D721-4FCB-9553-239E5020CC1B}" dt="2022-02-24T13:39:46.122" v="793" actId="20577"/>
          <ac:spMkLst>
            <pc:docMk/>
            <pc:sldMk cId="1589926765" sldId="262"/>
            <ac:spMk id="3" creationId="{B0F8E486-49F2-4C87-95E0-ED156FD05930}"/>
          </ac:spMkLst>
        </pc:spChg>
        <pc:spChg chg="add mod">
          <ac:chgData name="Baubekova, Marzhan" userId="e7fb5dcc-32b3-4054-b348-612d854fdb6d" providerId="ADAL" clId="{7AA44C9B-D721-4FCB-9553-239E5020CC1B}" dt="2022-02-24T13:40:11.132" v="801" actId="1076"/>
          <ac:spMkLst>
            <pc:docMk/>
            <pc:sldMk cId="1589926765" sldId="262"/>
            <ac:spMk id="7" creationId="{148AE722-C36D-43B8-BA35-26BD9B678DF8}"/>
          </ac:spMkLst>
        </pc:spChg>
        <pc:spChg chg="add del">
          <ac:chgData name="Baubekova, Marzhan" userId="e7fb5dcc-32b3-4054-b348-612d854fdb6d" providerId="ADAL" clId="{7AA44C9B-D721-4FCB-9553-239E5020CC1B}" dt="2022-02-24T13:38:20.081" v="739" actId="26606"/>
          <ac:spMkLst>
            <pc:docMk/>
            <pc:sldMk cId="1589926765" sldId="262"/>
            <ac:spMk id="10" creationId="{92468898-5A6E-4D55-85EC-308E785EE06C}"/>
          </ac:spMkLst>
        </pc:spChg>
        <pc:spChg chg="add del">
          <ac:chgData name="Baubekova, Marzhan" userId="e7fb5dcc-32b3-4054-b348-612d854fdb6d" providerId="ADAL" clId="{7AA44C9B-D721-4FCB-9553-239E5020CC1B}" dt="2022-02-24T13:38:20.081" v="739" actId="26606"/>
          <ac:spMkLst>
            <pc:docMk/>
            <pc:sldMk cId="1589926765" sldId="262"/>
            <ac:spMk id="12" creationId="{3E23A947-2D45-4208-AE2B-64948C87A3EB}"/>
          </ac:spMkLst>
        </pc:spChg>
        <pc:spChg chg="add del">
          <ac:chgData name="Baubekova, Marzhan" userId="e7fb5dcc-32b3-4054-b348-612d854fdb6d" providerId="ADAL" clId="{7AA44C9B-D721-4FCB-9553-239E5020CC1B}" dt="2022-02-24T13:38:20.081" v="739" actId="26606"/>
          <ac:spMkLst>
            <pc:docMk/>
            <pc:sldMk cId="1589926765" sldId="262"/>
            <ac:spMk id="14" creationId="{E5BBB0F9-6A59-4D02-A9C7-A2D6516684CE}"/>
          </ac:spMkLst>
        </pc:spChg>
        <pc:spChg chg="add del">
          <ac:chgData name="Baubekova, Marzhan" userId="e7fb5dcc-32b3-4054-b348-612d854fdb6d" providerId="ADAL" clId="{7AA44C9B-D721-4FCB-9553-239E5020CC1B}" dt="2022-02-24T13:38:33.946" v="742" actId="26606"/>
          <ac:spMkLst>
            <pc:docMk/>
            <pc:sldMk cId="1589926765" sldId="262"/>
            <ac:spMk id="16" creationId="{C1DD1A8A-57D5-4A81-AD04-532B043C5611}"/>
          </ac:spMkLst>
        </pc:spChg>
        <pc:spChg chg="add del">
          <ac:chgData name="Baubekova, Marzhan" userId="e7fb5dcc-32b3-4054-b348-612d854fdb6d" providerId="ADAL" clId="{7AA44C9B-D721-4FCB-9553-239E5020CC1B}" dt="2022-02-24T13:38:33.946" v="742" actId="26606"/>
          <ac:spMkLst>
            <pc:docMk/>
            <pc:sldMk cId="1589926765" sldId="262"/>
            <ac:spMk id="17" creationId="{007891EC-4501-44ED-A8C8-B11B6DB767AB}"/>
          </ac:spMkLst>
        </pc:spChg>
        <pc:spChg chg="add del">
          <ac:chgData name="Baubekova, Marzhan" userId="e7fb5dcc-32b3-4054-b348-612d854fdb6d" providerId="ADAL" clId="{7AA44C9B-D721-4FCB-9553-239E5020CC1B}" dt="2022-02-24T13:38:50.713" v="751" actId="26606"/>
          <ac:spMkLst>
            <pc:docMk/>
            <pc:sldMk cId="1589926765" sldId="262"/>
            <ac:spMk id="22" creationId="{870A1295-61BC-4214-AA3E-D396673024D0}"/>
          </ac:spMkLst>
        </pc:spChg>
        <pc:spChg chg="add del">
          <ac:chgData name="Baubekova, Marzhan" userId="e7fb5dcc-32b3-4054-b348-612d854fdb6d" providerId="ADAL" clId="{7AA44C9B-D721-4FCB-9553-239E5020CC1B}" dt="2022-02-24T13:38:47.940" v="747" actId="26606"/>
          <ac:spMkLst>
            <pc:docMk/>
            <pc:sldMk cId="1589926765" sldId="262"/>
            <ac:spMk id="33" creationId="{870A1295-61BC-4214-AA3E-D396673024D0}"/>
          </ac:spMkLst>
        </pc:spChg>
        <pc:spChg chg="add del">
          <ac:chgData name="Baubekova, Marzhan" userId="e7fb5dcc-32b3-4054-b348-612d854fdb6d" providerId="ADAL" clId="{7AA44C9B-D721-4FCB-9553-239E5020CC1B}" dt="2022-02-24T13:38:50.704" v="750" actId="26606"/>
          <ac:spMkLst>
            <pc:docMk/>
            <pc:sldMk cId="1589926765" sldId="262"/>
            <ac:spMk id="41" creationId="{854DEE1C-7FD6-4FA0-A96A-BDF952F199AB}"/>
          </ac:spMkLst>
        </pc:spChg>
        <pc:spChg chg="add">
          <ac:chgData name="Baubekova, Marzhan" userId="e7fb5dcc-32b3-4054-b348-612d854fdb6d" providerId="ADAL" clId="{7AA44C9B-D721-4FCB-9553-239E5020CC1B}" dt="2022-02-24T13:38:50.713" v="751" actId="26606"/>
          <ac:spMkLst>
            <pc:docMk/>
            <pc:sldMk cId="1589926765" sldId="262"/>
            <ac:spMk id="43" creationId="{870A1295-61BC-4214-AA3E-D396673024D0}"/>
          </ac:spMkLst>
        </pc:spChg>
        <pc:grpChg chg="add del">
          <ac:chgData name="Baubekova, Marzhan" userId="e7fb5dcc-32b3-4054-b348-612d854fdb6d" providerId="ADAL" clId="{7AA44C9B-D721-4FCB-9553-239E5020CC1B}" dt="2022-02-24T13:38:50.713" v="751" actId="26606"/>
          <ac:grpSpMkLst>
            <pc:docMk/>
            <pc:sldMk cId="1589926765" sldId="262"/>
            <ac:grpSpMk id="24" creationId="{0B139475-2B26-4CA9-9413-DE741E49F7BB}"/>
          </ac:grpSpMkLst>
        </pc:grpChg>
        <pc:grpChg chg="add del">
          <ac:chgData name="Baubekova, Marzhan" userId="e7fb5dcc-32b3-4054-b348-612d854fdb6d" providerId="ADAL" clId="{7AA44C9B-D721-4FCB-9553-239E5020CC1B}" dt="2022-02-24T13:38:47.940" v="747" actId="26606"/>
          <ac:grpSpMkLst>
            <pc:docMk/>
            <pc:sldMk cId="1589926765" sldId="262"/>
            <ac:grpSpMk id="35" creationId="{0B139475-2B26-4CA9-9413-DE741E49F7BB}"/>
          </ac:grpSpMkLst>
        </pc:grpChg>
        <pc:grpChg chg="add">
          <ac:chgData name="Baubekova, Marzhan" userId="e7fb5dcc-32b3-4054-b348-612d854fdb6d" providerId="ADAL" clId="{7AA44C9B-D721-4FCB-9553-239E5020CC1B}" dt="2022-02-24T13:38:50.713" v="751" actId="26606"/>
          <ac:grpSpMkLst>
            <pc:docMk/>
            <pc:sldMk cId="1589926765" sldId="262"/>
            <ac:grpSpMk id="44" creationId="{0B139475-2B26-4CA9-9413-DE741E49F7BB}"/>
          </ac:grpSpMkLst>
        </pc:grpChg>
        <pc:picChg chg="add mod ord">
          <ac:chgData name="Baubekova, Marzhan" userId="e7fb5dcc-32b3-4054-b348-612d854fdb6d" providerId="ADAL" clId="{7AA44C9B-D721-4FCB-9553-239E5020CC1B}" dt="2022-02-24T13:38:50.704" v="750" actId="26606"/>
          <ac:picMkLst>
            <pc:docMk/>
            <pc:sldMk cId="1589926765" sldId="262"/>
            <ac:picMk id="5" creationId="{4F5C512C-6924-4493-8093-4A83457943BD}"/>
          </ac:picMkLst>
        </pc:picChg>
      </pc:sldChg>
      <pc:sldChg chg="addSp modSp add mod">
        <pc:chgData name="Baubekova, Marzhan" userId="e7fb5dcc-32b3-4054-b348-612d854fdb6d" providerId="ADAL" clId="{7AA44C9B-D721-4FCB-9553-239E5020CC1B}" dt="2022-02-24T13:51:43.933" v="1338" actId="115"/>
        <pc:sldMkLst>
          <pc:docMk/>
          <pc:sldMk cId="1435232884" sldId="263"/>
        </pc:sldMkLst>
        <pc:spChg chg="mod">
          <ac:chgData name="Baubekova, Marzhan" userId="e7fb5dcc-32b3-4054-b348-612d854fdb6d" providerId="ADAL" clId="{7AA44C9B-D721-4FCB-9553-239E5020CC1B}" dt="2022-02-24T13:15:24.018" v="521" actId="113"/>
          <ac:spMkLst>
            <pc:docMk/>
            <pc:sldMk cId="1435232884" sldId="263"/>
            <ac:spMk id="2" creationId="{E010A58B-CF1F-457C-809F-0604B332DDFA}"/>
          </ac:spMkLst>
        </pc:spChg>
        <pc:spChg chg="mod">
          <ac:chgData name="Baubekova, Marzhan" userId="e7fb5dcc-32b3-4054-b348-612d854fdb6d" providerId="ADAL" clId="{7AA44C9B-D721-4FCB-9553-239E5020CC1B}" dt="2022-02-24T13:51:43.933" v="1338" actId="115"/>
          <ac:spMkLst>
            <pc:docMk/>
            <pc:sldMk cId="1435232884" sldId="263"/>
            <ac:spMk id="3" creationId="{B0F8E486-49F2-4C87-95E0-ED156FD05930}"/>
          </ac:spMkLst>
        </pc:spChg>
        <pc:picChg chg="add mod">
          <ac:chgData name="Baubekova, Marzhan" userId="e7fb5dcc-32b3-4054-b348-612d854fdb6d" providerId="ADAL" clId="{7AA44C9B-D721-4FCB-9553-239E5020CC1B}" dt="2022-02-24T13:41:46.421" v="803" actId="1076"/>
          <ac:picMkLst>
            <pc:docMk/>
            <pc:sldMk cId="1435232884" sldId="263"/>
            <ac:picMk id="5" creationId="{3B965D78-A308-4E06-B7D8-E0342952003E}"/>
          </ac:picMkLst>
        </pc:picChg>
      </pc:sldChg>
      <pc:sldChg chg="addSp delSp modSp mod">
        <pc:chgData name="Baubekova, Marzhan" userId="e7fb5dcc-32b3-4054-b348-612d854fdb6d" providerId="ADAL" clId="{7AA44C9B-D721-4FCB-9553-239E5020CC1B}" dt="2022-02-24T13:55:46.436" v="1374" actId="478"/>
        <pc:sldMkLst>
          <pc:docMk/>
          <pc:sldMk cId="2443413844" sldId="264"/>
        </pc:sldMkLst>
        <pc:spChg chg="mod">
          <ac:chgData name="Baubekova, Marzhan" userId="e7fb5dcc-32b3-4054-b348-612d854fdb6d" providerId="ADAL" clId="{7AA44C9B-D721-4FCB-9553-239E5020CC1B}" dt="2022-02-24T13:52:49.956" v="1349" actId="20577"/>
          <ac:spMkLst>
            <pc:docMk/>
            <pc:sldMk cId="2443413844" sldId="264"/>
            <ac:spMk id="2" creationId="{E010A58B-CF1F-457C-809F-0604B332DDFA}"/>
          </ac:spMkLst>
        </pc:spChg>
        <pc:spChg chg="mod">
          <ac:chgData name="Baubekova, Marzhan" userId="e7fb5dcc-32b3-4054-b348-612d854fdb6d" providerId="ADAL" clId="{7AA44C9B-D721-4FCB-9553-239E5020CC1B}" dt="2022-02-24T13:53:00.605" v="1362" actId="20577"/>
          <ac:spMkLst>
            <pc:docMk/>
            <pc:sldMk cId="2443413844" sldId="264"/>
            <ac:spMk id="3" creationId="{B0F8E486-49F2-4C87-95E0-ED156FD05930}"/>
          </ac:spMkLst>
        </pc:spChg>
        <pc:spChg chg="add del">
          <ac:chgData name="Baubekova, Marzhan" userId="e7fb5dcc-32b3-4054-b348-612d854fdb6d" providerId="ADAL" clId="{7AA44C9B-D721-4FCB-9553-239E5020CC1B}" dt="2022-02-24T13:55:46.436" v="1374" actId="478"/>
          <ac:spMkLst>
            <pc:docMk/>
            <pc:sldMk cId="2443413844" sldId="264"/>
            <ac:spMk id="6" creationId="{7F2B4BF5-DF71-47CA-87BB-DB733EA8AC23}"/>
          </ac:spMkLst>
        </pc:spChg>
        <pc:picChg chg="del">
          <ac:chgData name="Baubekova, Marzhan" userId="e7fb5dcc-32b3-4054-b348-612d854fdb6d" providerId="ADAL" clId="{7AA44C9B-D721-4FCB-9553-239E5020CC1B}" dt="2022-02-24T13:52:43.283" v="1339" actId="478"/>
          <ac:picMkLst>
            <pc:docMk/>
            <pc:sldMk cId="2443413844" sldId="264"/>
            <ac:picMk id="5" creationId="{3B965D78-A308-4E06-B7D8-E0342952003E}"/>
          </ac:picMkLst>
        </pc:picChg>
      </pc:sldChg>
      <pc:sldChg chg="new del">
        <pc:chgData name="Baubekova, Marzhan" userId="e7fb5dcc-32b3-4054-b348-612d854fdb6d" providerId="ADAL" clId="{7AA44C9B-D721-4FCB-9553-239E5020CC1B}" dt="2022-02-24T13:55:55.639" v="1376" actId="47"/>
        <pc:sldMkLst>
          <pc:docMk/>
          <pc:sldMk cId="2280580471" sldId="265"/>
        </pc:sldMkLst>
      </pc:sldChg>
      <pc:sldChg chg="addSp modSp mod setBg setClrOvrMap">
        <pc:chgData name="Baubekova, Marzhan" userId="e7fb5dcc-32b3-4054-b348-612d854fdb6d" providerId="ADAL" clId="{7AA44C9B-D721-4FCB-9553-239E5020CC1B}" dt="2022-02-24T13:57:52.936" v="1443" actId="27636"/>
        <pc:sldMkLst>
          <pc:docMk/>
          <pc:sldMk cId="2773304126" sldId="265"/>
        </pc:sldMkLst>
        <pc:spChg chg="mod">
          <ac:chgData name="Baubekova, Marzhan" userId="e7fb5dcc-32b3-4054-b348-612d854fdb6d" providerId="ADAL" clId="{7AA44C9B-D721-4FCB-9553-239E5020CC1B}" dt="2022-02-24T13:57:43.437" v="1435" actId="122"/>
          <ac:spMkLst>
            <pc:docMk/>
            <pc:sldMk cId="2773304126" sldId="265"/>
            <ac:spMk id="2" creationId="{E010A58B-CF1F-457C-809F-0604B332DDFA}"/>
          </ac:spMkLst>
        </pc:spChg>
        <pc:spChg chg="mod">
          <ac:chgData name="Baubekova, Marzhan" userId="e7fb5dcc-32b3-4054-b348-612d854fdb6d" providerId="ADAL" clId="{7AA44C9B-D721-4FCB-9553-239E5020CC1B}" dt="2022-02-24T13:57:52.936" v="1443" actId="27636"/>
          <ac:spMkLst>
            <pc:docMk/>
            <pc:sldMk cId="2773304126" sldId="265"/>
            <ac:spMk id="3" creationId="{B0F8E486-49F2-4C87-95E0-ED156FD05930}"/>
          </ac:spMkLst>
        </pc:spChg>
        <pc:spChg chg="add">
          <ac:chgData name="Baubekova, Marzhan" userId="e7fb5dcc-32b3-4054-b348-612d854fdb6d" providerId="ADAL" clId="{7AA44C9B-D721-4FCB-9553-239E5020CC1B}" dt="2022-02-24T13:57:27.943" v="1428" actId="26606"/>
          <ac:spMkLst>
            <pc:docMk/>
            <pc:sldMk cId="2773304126" sldId="265"/>
            <ac:spMk id="71" creationId="{8537B233-9CDD-4A90-AABB-A8963DEE4FBC}"/>
          </ac:spMkLst>
        </pc:spChg>
        <pc:picChg chg="add mod">
          <ac:chgData name="Baubekova, Marzhan" userId="e7fb5dcc-32b3-4054-b348-612d854fdb6d" providerId="ADAL" clId="{7AA44C9B-D721-4FCB-9553-239E5020CC1B}" dt="2022-02-24T13:57:27.943" v="1428" actId="26606"/>
          <ac:picMkLst>
            <pc:docMk/>
            <pc:sldMk cId="2773304126" sldId="265"/>
            <ac:picMk id="2050" creationId="{612800A1-7857-46A2-9EE9-9BD23B88EEFA}"/>
          </ac:picMkLst>
        </pc:picChg>
        <pc:cxnChg chg="add">
          <ac:chgData name="Baubekova, Marzhan" userId="e7fb5dcc-32b3-4054-b348-612d854fdb6d" providerId="ADAL" clId="{7AA44C9B-D721-4FCB-9553-239E5020CC1B}" dt="2022-02-24T13:57:27.943" v="1428" actId="26606"/>
          <ac:cxnSpMkLst>
            <pc:docMk/>
            <pc:sldMk cId="2773304126" sldId="265"/>
            <ac:cxnSpMk id="73" creationId="{040575EE-C594-4566-BC00-663004E52AB5}"/>
          </ac:cxnSpMkLst>
        </pc:cxnChg>
      </pc:sldChg>
      <pc:sldMasterChg chg="addSldLayout">
        <pc:chgData name="Baubekova, Marzhan" userId="e7fb5dcc-32b3-4054-b348-612d854fdb6d" providerId="ADAL" clId="{7AA44C9B-D721-4FCB-9553-239E5020CC1B}" dt="2022-02-24T12:43:31.004" v="0" actId="680"/>
        <pc:sldMasterMkLst>
          <pc:docMk/>
          <pc:sldMasterMk cId="478154813" sldId="2147483648"/>
        </pc:sldMasterMkLst>
        <pc:sldLayoutChg chg="add">
          <pc:chgData name="Baubekova, Marzhan" userId="e7fb5dcc-32b3-4054-b348-612d854fdb6d" providerId="ADAL" clId="{7AA44C9B-D721-4FCB-9553-239E5020CC1B}" dt="2022-02-24T12:43:31.004" v="0" actId="680"/>
          <pc:sldLayoutMkLst>
            <pc:docMk/>
            <pc:sldMasterMk cId="478154813" sldId="2147483648"/>
            <pc:sldLayoutMk cId="197785407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8F5D-5AB6-4825-9D30-C98799F9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62D8-3D9E-4953-AD87-4E54395F0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78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1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tue.nl/tech-united-eindhoven/Turtle3/-/tree/master/" TargetMode="External"/><Relationship Id="rId2" Type="http://schemas.openxmlformats.org/officeDocument/2006/relationships/hyperlink" Target="http://roboticopenplatform.org/wiki/TURTL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sl.robocup.org/" TargetMode="External"/><Relationship Id="rId4" Type="http://schemas.openxmlformats.org/officeDocument/2006/relationships/hyperlink" Target="https://www.techunited.nl/uploads/Voetbalrobots/Kwalificatie/%5bTech%20United%5d%20TDP201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5B019-4A47-4BF8-B921-914648B20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TechUnited Turtle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81D1C-5F53-47F8-ACF8-5E3DA9B8B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Feasibility Analysis:</a:t>
            </a:r>
          </a:p>
          <a:p>
            <a:r>
              <a:rPr lang="en-US" sz="1300">
                <a:solidFill>
                  <a:srgbClr val="FFFFFF"/>
                </a:solidFill>
              </a:rPr>
              <a:t>Functionalities of the football robots</a:t>
            </a:r>
          </a:p>
          <a:p>
            <a:r>
              <a:rPr lang="en-US" sz="1300">
                <a:solidFill>
                  <a:srgbClr val="FFFFFF"/>
                </a:solidFill>
              </a:rPr>
              <a:t>24/02/22</a:t>
            </a:r>
            <a:endParaRPr lang="en-NL" sz="1300">
              <a:solidFill>
                <a:srgbClr val="FFFFFF"/>
              </a:solidFill>
            </a:endParaRP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urtle">
            <a:extLst>
              <a:ext uri="{FF2B5EF4-FFF2-40B4-BE49-F238E27FC236}">
                <a16:creationId xmlns:a16="http://schemas.microsoft.com/office/drawing/2014/main" id="{F96BBDE3-74C5-4F73-8288-CA09AE97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8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Website&#10;&#10;Description automatically generated with low confidence">
            <a:extLst>
              <a:ext uri="{FF2B5EF4-FFF2-40B4-BE49-F238E27FC236}">
                <a16:creationId xmlns:a16="http://schemas.microsoft.com/office/drawing/2014/main" id="{84CE10CC-90BD-4EE6-B614-52B34D03A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6E69F-806C-426C-AF9C-D3DB1785FA8E}"/>
              </a:ext>
            </a:extLst>
          </p:cNvPr>
          <p:cNvSpPr txBox="1"/>
          <p:nvPr/>
        </p:nvSpPr>
        <p:spPr>
          <a:xfrm>
            <a:off x="265723" y="6228861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https://www.tue.nl/nieuws/features/voetbalrobots/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E4DA2D-497D-4B14-9442-5C39468AA8DF}"/>
              </a:ext>
            </a:extLst>
          </p:cNvPr>
          <p:cNvCxnSpPr>
            <a:cxnSpLocks/>
          </p:cNvCxnSpPr>
          <p:nvPr/>
        </p:nvCxnSpPr>
        <p:spPr>
          <a:xfrm>
            <a:off x="2665046" y="1469292"/>
            <a:ext cx="742462" cy="1406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4CDEA-67F3-4A1F-AA6F-E2B12EB85DDF}"/>
              </a:ext>
            </a:extLst>
          </p:cNvPr>
          <p:cNvSpPr txBox="1"/>
          <p:nvPr/>
        </p:nvSpPr>
        <p:spPr>
          <a:xfrm>
            <a:off x="1359125" y="1209485"/>
            <a:ext cx="130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OmniVision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camera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A216D-EEC7-4CEF-8396-56775B396D15}"/>
              </a:ext>
            </a:extLst>
          </p:cNvPr>
          <p:cNvSpPr txBox="1"/>
          <p:nvPr/>
        </p:nvSpPr>
        <p:spPr>
          <a:xfrm>
            <a:off x="5035119" y="5114078"/>
            <a:ext cx="130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front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A5C7C-EB7C-4B01-8887-22065C3453A9}"/>
              </a:ext>
            </a:extLst>
          </p:cNvPr>
          <p:cNvSpPr txBox="1"/>
          <p:nvPr/>
        </p:nvSpPr>
        <p:spPr>
          <a:xfrm>
            <a:off x="755049" y="5114078"/>
            <a:ext cx="130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rear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56C01-DB78-4AAC-B4FD-E927417E0ADE}"/>
              </a:ext>
            </a:extLst>
          </p:cNvPr>
          <p:cNvCxnSpPr>
            <a:cxnSpLocks/>
          </p:cNvCxnSpPr>
          <p:nvPr/>
        </p:nvCxnSpPr>
        <p:spPr>
          <a:xfrm flipV="1">
            <a:off x="3823138" y="1398314"/>
            <a:ext cx="0" cy="1413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B89F91-540E-4E29-A1A0-410C3BBCE01C}"/>
              </a:ext>
            </a:extLst>
          </p:cNvPr>
          <p:cNvCxnSpPr>
            <a:cxnSpLocks/>
          </p:cNvCxnSpPr>
          <p:nvPr/>
        </p:nvCxnSpPr>
        <p:spPr>
          <a:xfrm>
            <a:off x="4598276" y="3047864"/>
            <a:ext cx="2811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3009B-0152-45FD-A24E-5CA9F9F1A09A}"/>
              </a:ext>
            </a:extLst>
          </p:cNvPr>
          <p:cNvCxnSpPr>
            <a:cxnSpLocks/>
          </p:cNvCxnSpPr>
          <p:nvPr/>
        </p:nvCxnSpPr>
        <p:spPr>
          <a:xfrm flipH="1">
            <a:off x="3988676" y="1001110"/>
            <a:ext cx="693683" cy="2837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A78A37-1F78-475D-A702-5FD50F31B3EC}"/>
              </a:ext>
            </a:extLst>
          </p:cNvPr>
          <p:cNvSpPr txBox="1"/>
          <p:nvPr/>
        </p:nvSpPr>
        <p:spPr>
          <a:xfrm>
            <a:off x="4499090" y="380083"/>
            <a:ext cx="130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Mirror lens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2352B-FB7E-4C16-A7BC-931557C2DA7F}"/>
              </a:ext>
            </a:extLst>
          </p:cNvPr>
          <p:cNvSpPr txBox="1"/>
          <p:nvPr/>
        </p:nvSpPr>
        <p:spPr>
          <a:xfrm>
            <a:off x="4083269" y="2457427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Kinect camera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B41D69-5D4B-4269-AAA0-1958D1E56CB7}"/>
              </a:ext>
            </a:extLst>
          </p:cNvPr>
          <p:cNvCxnSpPr>
            <a:cxnSpLocks/>
          </p:cNvCxnSpPr>
          <p:nvPr/>
        </p:nvCxnSpPr>
        <p:spPr>
          <a:xfrm flipV="1">
            <a:off x="1489841" y="5748007"/>
            <a:ext cx="717331" cy="1167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4C359F-0799-481C-86D4-B5830A1D7415}"/>
              </a:ext>
            </a:extLst>
          </p:cNvPr>
          <p:cNvSpPr txBox="1"/>
          <p:nvPr/>
        </p:nvSpPr>
        <p:spPr>
          <a:xfrm>
            <a:off x="250181" y="5581889"/>
            <a:ext cx="130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Wheels encoders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D98144-9483-40D3-9A32-799BBB1A5B82}"/>
              </a:ext>
            </a:extLst>
          </p:cNvPr>
          <p:cNvSpPr txBox="1"/>
          <p:nvPr/>
        </p:nvSpPr>
        <p:spPr>
          <a:xfrm>
            <a:off x="628656" y="3184078"/>
            <a:ext cx="130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IMU???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523050-960A-42D6-B031-9C8AB7D1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1773"/>
            <a:ext cx="9144000" cy="4524703"/>
          </a:xfrm>
        </p:spPr>
        <p:txBody>
          <a:bodyPr/>
          <a:lstStyle/>
          <a:p>
            <a:r>
              <a:rPr lang="en-US" dirty="0"/>
              <a:t>Turtle3 Software</a:t>
            </a:r>
            <a:endParaRPr lang="en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CCB1A1-E92F-4932-BB6B-8C46B5CD2739}"/>
              </a:ext>
            </a:extLst>
          </p:cNvPr>
          <p:cNvCxnSpPr/>
          <p:nvPr/>
        </p:nvCxnSpPr>
        <p:spPr>
          <a:xfrm>
            <a:off x="6001408" y="1815797"/>
            <a:ext cx="0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1EFD27-82CE-4AB0-A904-2187B687A794}"/>
              </a:ext>
            </a:extLst>
          </p:cNvPr>
          <p:cNvCxnSpPr>
            <a:cxnSpLocks/>
          </p:cNvCxnSpPr>
          <p:nvPr/>
        </p:nvCxnSpPr>
        <p:spPr>
          <a:xfrm flipH="1">
            <a:off x="4811113" y="1815797"/>
            <a:ext cx="317937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50BC1D-1F77-4713-9E09-7E696ECDD878}"/>
              </a:ext>
            </a:extLst>
          </p:cNvPr>
          <p:cNvCxnSpPr>
            <a:cxnSpLocks/>
          </p:cNvCxnSpPr>
          <p:nvPr/>
        </p:nvCxnSpPr>
        <p:spPr>
          <a:xfrm>
            <a:off x="6909241" y="1815796"/>
            <a:ext cx="317937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EDE8BA-3467-4A0A-AA1E-87DC5744D74E}"/>
              </a:ext>
            </a:extLst>
          </p:cNvPr>
          <p:cNvSpPr txBox="1"/>
          <p:nvPr/>
        </p:nvSpPr>
        <p:spPr>
          <a:xfrm>
            <a:off x="4117429" y="2455458"/>
            <a:ext cx="11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8052D-FA2D-47D8-B101-8D20E8D5B811}"/>
              </a:ext>
            </a:extLst>
          </p:cNvPr>
          <p:cNvSpPr txBox="1"/>
          <p:nvPr/>
        </p:nvSpPr>
        <p:spPr>
          <a:xfrm>
            <a:off x="5449615" y="2455458"/>
            <a:ext cx="11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Vision</a:t>
            </a:r>
            <a:endParaRPr lang="en-NL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4CB56-0F97-45EA-9DD5-541477545938}"/>
              </a:ext>
            </a:extLst>
          </p:cNvPr>
          <p:cNvSpPr txBox="1"/>
          <p:nvPr/>
        </p:nvSpPr>
        <p:spPr>
          <a:xfrm>
            <a:off x="6781801" y="2447573"/>
            <a:ext cx="148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Worldmodel</a:t>
            </a:r>
            <a:endParaRPr lang="en-NL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D3924-7239-4B99-84D3-28C66D2CEDD9}"/>
              </a:ext>
            </a:extLst>
          </p:cNvPr>
          <p:cNvSpPr txBox="1"/>
          <p:nvPr/>
        </p:nvSpPr>
        <p:spPr>
          <a:xfrm>
            <a:off x="5221015" y="3214518"/>
            <a:ext cx="2086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processes communicate with each other through a real-time database (RTDB) 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15449-75DA-4621-9D2D-9979B47B488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221015" y="2640124"/>
            <a:ext cx="228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DA6100-5FE0-4D6A-BA7A-36B0B6070C4A}"/>
              </a:ext>
            </a:extLst>
          </p:cNvPr>
          <p:cNvCxnSpPr>
            <a:cxnSpLocks/>
          </p:cNvCxnSpPr>
          <p:nvPr/>
        </p:nvCxnSpPr>
        <p:spPr>
          <a:xfrm>
            <a:off x="6438901" y="2640124"/>
            <a:ext cx="228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16179E2-D04A-4D0B-9F72-88F334DBFC4B}"/>
              </a:ext>
            </a:extLst>
          </p:cNvPr>
          <p:cNvCxnSpPr>
            <a:stCxn id="12" idx="2"/>
            <a:endCxn id="14" idx="2"/>
          </p:cNvCxnSpPr>
          <p:nvPr/>
        </p:nvCxnSpPr>
        <p:spPr>
          <a:xfrm rot="5400000" flipH="1" flipV="1">
            <a:off x="6092058" y="1394068"/>
            <a:ext cx="7885" cy="2853559"/>
          </a:xfrm>
          <a:prstGeom prst="curvedConnector3">
            <a:avLst>
              <a:gd name="adj1" fmla="val -2899176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2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A58B-CF1F-457C-809F-0604B332D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332"/>
            <a:ext cx="9144000" cy="620468"/>
          </a:xfrm>
        </p:spPr>
        <p:txBody>
          <a:bodyPr/>
          <a:lstStyle/>
          <a:p>
            <a:pPr algn="l"/>
            <a:r>
              <a:rPr lang="en-US" sz="2800" b="1" dirty="0"/>
              <a:t>Vision</a:t>
            </a:r>
            <a:endParaRPr lang="en-NL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E486-49F2-4C87-95E0-ED156FD0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8461"/>
            <a:ext cx="9144000" cy="3970215"/>
          </a:xfrm>
        </p:spPr>
        <p:txBody>
          <a:bodyPr/>
          <a:lstStyle/>
          <a:p>
            <a:pPr algn="l"/>
            <a:r>
              <a:rPr lang="en-US" sz="1400" dirty="0"/>
              <a:t>environment perception </a:t>
            </a:r>
          </a:p>
          <a:p>
            <a:pPr algn="l"/>
            <a:r>
              <a:rPr lang="en-US" sz="1200" dirty="0"/>
              <a:t>using omni-vision images and provides the location of the ball, obstacles and the robot itself. </a:t>
            </a:r>
          </a:p>
          <a:p>
            <a:pPr algn="l"/>
            <a:endParaRPr lang="en-NL" sz="1600" dirty="0"/>
          </a:p>
        </p:txBody>
      </p:sp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E3C9F47C-07FC-40E8-9EAC-EBA6A663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7086" y="1693147"/>
            <a:ext cx="401575" cy="401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36B564-7A03-4410-9CDD-DF4A4DBF297B}"/>
              </a:ext>
            </a:extLst>
          </p:cNvPr>
          <p:cNvSpPr/>
          <p:nvPr/>
        </p:nvSpPr>
        <p:spPr>
          <a:xfrm>
            <a:off x="3188676" y="3673231"/>
            <a:ext cx="1516184" cy="1672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D3FA0-7D0D-4728-A41E-A2DB6099F137}"/>
              </a:ext>
            </a:extLst>
          </p:cNvPr>
          <p:cNvSpPr/>
          <p:nvPr/>
        </p:nvSpPr>
        <p:spPr>
          <a:xfrm>
            <a:off x="6549292" y="3673231"/>
            <a:ext cx="1516184" cy="1672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Tracking</a:t>
            </a:r>
          </a:p>
          <a:p>
            <a:pPr algn="ctr"/>
            <a:r>
              <a:rPr lang="en-US" dirty="0"/>
              <a:t>Filtering</a:t>
            </a:r>
          </a:p>
          <a:p>
            <a:pPr algn="ctr"/>
            <a:r>
              <a:rPr lang="en-US" dirty="0"/>
              <a:t>Estimation</a:t>
            </a:r>
            <a:endParaRPr lang="en-NL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D935B9E-DED5-4AC8-B37F-BA2247B58C1E}"/>
              </a:ext>
            </a:extLst>
          </p:cNvPr>
          <p:cNvSpPr/>
          <p:nvPr/>
        </p:nvSpPr>
        <p:spPr>
          <a:xfrm>
            <a:off x="4845538" y="4376615"/>
            <a:ext cx="1516184" cy="320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B2A005-A307-4FF3-973A-A077C72E78EF}"/>
              </a:ext>
            </a:extLst>
          </p:cNvPr>
          <p:cNvCxnSpPr/>
          <p:nvPr/>
        </p:nvCxnSpPr>
        <p:spPr>
          <a:xfrm>
            <a:off x="8065476" y="3954585"/>
            <a:ext cx="398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04636B-608F-474A-9668-052E6B3EB840}"/>
              </a:ext>
            </a:extLst>
          </p:cNvPr>
          <p:cNvCxnSpPr/>
          <p:nvPr/>
        </p:nvCxnSpPr>
        <p:spPr>
          <a:xfrm>
            <a:off x="8065476" y="4446953"/>
            <a:ext cx="398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A94350-11C6-4545-8579-005AF7FC5866}"/>
              </a:ext>
            </a:extLst>
          </p:cNvPr>
          <p:cNvCxnSpPr/>
          <p:nvPr/>
        </p:nvCxnSpPr>
        <p:spPr>
          <a:xfrm>
            <a:off x="8065476" y="4966678"/>
            <a:ext cx="398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95CEB-DAB8-47B3-A06D-0CA46AE7C1F1}"/>
              </a:ext>
            </a:extLst>
          </p:cNvPr>
          <p:cNvSpPr txBox="1"/>
          <p:nvPr/>
        </p:nvSpPr>
        <p:spPr>
          <a:xfrm>
            <a:off x="8514862" y="3785550"/>
            <a:ext cx="284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Pose of obstacles for strategy</a:t>
            </a:r>
            <a:endParaRPr lang="en-NL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EDB89-D632-433F-A961-74EEB308974C}"/>
              </a:ext>
            </a:extLst>
          </p:cNvPr>
          <p:cNvSpPr txBox="1"/>
          <p:nvPr/>
        </p:nvSpPr>
        <p:spPr>
          <a:xfrm>
            <a:off x="8514862" y="4277676"/>
            <a:ext cx="2981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Pose of obstacles for </a:t>
            </a:r>
            <a:r>
              <a:rPr lang="en-US" sz="1600" dirty="0" err="1"/>
              <a:t>worldmodel</a:t>
            </a:r>
            <a:endParaRPr lang="en-NL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B00F8D-46EF-4E8C-97C8-ABA2A46AB411}"/>
              </a:ext>
            </a:extLst>
          </p:cNvPr>
          <p:cNvSpPr txBox="1"/>
          <p:nvPr/>
        </p:nvSpPr>
        <p:spPr>
          <a:xfrm>
            <a:off x="8514862" y="4797401"/>
            <a:ext cx="284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Ball detection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03370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C512C-6924-4493-8093-4A8345794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29" b="4993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44" name="Group 34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36" name="Freeform: Shape 35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0F8E486-49F2-4C87-95E0-ED156FD0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4"/>
            <a:ext cx="9416898" cy="1736039"/>
          </a:xfrm>
        </p:spPr>
        <p:txBody>
          <a:bodyPr anchor="b">
            <a:normAutofit/>
          </a:bodyPr>
          <a:lstStyle/>
          <a:p>
            <a:pPr algn="l"/>
            <a:r>
              <a:rPr lang="en-US" sz="1600" dirty="0"/>
              <a:t>Combines:</a:t>
            </a:r>
          </a:p>
          <a:p>
            <a:pPr marL="171450" indent="-171450" algn="l">
              <a:buFont typeface="Calibri" panose="020F0502020204030204" pitchFamily="34" charset="0"/>
              <a:buChar char="₊"/>
            </a:pPr>
            <a:r>
              <a:rPr lang="en-US" sz="1600" dirty="0"/>
              <a:t>the ball</a:t>
            </a:r>
          </a:p>
          <a:p>
            <a:pPr marL="171450" indent="-171450" algn="l">
              <a:buFont typeface="Calibri" panose="020F0502020204030204" pitchFamily="34" charset="0"/>
              <a:buChar char="₊"/>
            </a:pPr>
            <a:r>
              <a:rPr lang="en-US" sz="1600" dirty="0"/>
              <a:t>Obstacles</a:t>
            </a:r>
          </a:p>
          <a:p>
            <a:pPr marL="171450" indent="-171450" algn="l">
              <a:buFont typeface="Calibri" panose="020F0502020204030204" pitchFamily="34" charset="0"/>
              <a:buChar char="₊"/>
            </a:pPr>
            <a:r>
              <a:rPr lang="en-US" sz="1600" dirty="0"/>
              <a:t>robot position information </a:t>
            </a:r>
          </a:p>
          <a:p>
            <a:pPr algn="l"/>
            <a:r>
              <a:rPr lang="en-US" sz="1600" dirty="0"/>
              <a:t>provided by vision with data acquired from other team members  =&gt; unified representation of the world</a:t>
            </a:r>
            <a:endParaRPr lang="en-NL" sz="16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8AE722-C36D-43B8-BA35-26BD9B678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644" y="-141941"/>
            <a:ext cx="9144000" cy="854426"/>
          </a:xfrm>
        </p:spPr>
        <p:txBody>
          <a:bodyPr/>
          <a:lstStyle/>
          <a:p>
            <a:pPr algn="l"/>
            <a:r>
              <a:rPr lang="en-US" sz="2800" dirty="0" err="1"/>
              <a:t>Worldmodel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58992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A58B-CF1F-457C-809F-0604B332D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332"/>
            <a:ext cx="9144000" cy="620468"/>
          </a:xfrm>
        </p:spPr>
        <p:txBody>
          <a:bodyPr/>
          <a:lstStyle/>
          <a:p>
            <a:pPr algn="l"/>
            <a:r>
              <a:rPr lang="en-US" sz="2800" b="1" dirty="0"/>
              <a:t>Strategy</a:t>
            </a:r>
            <a:endParaRPr lang="en-NL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E486-49F2-4C87-95E0-ED156FD0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8461"/>
            <a:ext cx="8042031" cy="3970215"/>
          </a:xfrm>
        </p:spPr>
        <p:txBody>
          <a:bodyPr/>
          <a:lstStyle/>
          <a:p>
            <a:pPr algn="l"/>
            <a:r>
              <a:rPr lang="en-US" sz="2000" dirty="0"/>
              <a:t>Is the highest level.</a:t>
            </a:r>
          </a:p>
          <a:p>
            <a:pPr algn="l"/>
            <a:r>
              <a:rPr lang="en-US" sz="2000" dirty="0"/>
              <a:t>Defines </a:t>
            </a:r>
            <a:r>
              <a:rPr lang="en-US" sz="2000" b="1" dirty="0">
                <a:solidFill>
                  <a:schemeClr val="accent1"/>
                </a:solidFill>
              </a:rPr>
              <a:t>Actions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executed by </a:t>
            </a:r>
            <a:r>
              <a:rPr lang="en-US" sz="2000" b="1" dirty="0">
                <a:solidFill>
                  <a:schemeClr val="accent1"/>
                </a:solidFill>
              </a:rPr>
              <a:t>Roles</a:t>
            </a:r>
            <a:r>
              <a:rPr lang="en-US" sz="2000" dirty="0"/>
              <a:t> deployed on the turtle. </a:t>
            </a:r>
          </a:p>
          <a:p>
            <a:pPr algn="l"/>
            <a:endParaRPr lang="en-US" sz="2000" dirty="0"/>
          </a:p>
          <a:p>
            <a:pPr algn="l"/>
            <a:r>
              <a:rPr lang="en-US" sz="2000" u="sng" dirty="0" err="1"/>
              <a:t>ActionShootatGoal</a:t>
            </a:r>
            <a:r>
              <a:rPr lang="en-US" sz="2000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Checks for obstacles at goal area: measures distance of robot to obstacle and angle of obstacle with respect to robot.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2000" u="sng" dirty="0" err="1"/>
              <a:t>RoleAssigner</a:t>
            </a:r>
            <a:r>
              <a:rPr lang="en-US" sz="2000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Looks for the robots to which the role fits the best (by looking at min distance to travel from the robot to a desired position)</a:t>
            </a:r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65D78-A308-4E06-B7D8-E0342952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783" y="0"/>
            <a:ext cx="1644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3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A58B-CF1F-457C-809F-0604B332D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332"/>
            <a:ext cx="9144000" cy="620468"/>
          </a:xfrm>
        </p:spPr>
        <p:txBody>
          <a:bodyPr/>
          <a:lstStyle/>
          <a:p>
            <a:pPr algn="l"/>
            <a:r>
              <a:rPr lang="en-US" sz="2800" b="1" dirty="0"/>
              <a:t>Simulation</a:t>
            </a:r>
            <a:endParaRPr lang="en-NL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E486-49F2-4C87-95E0-ED156FD0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8461"/>
            <a:ext cx="8042031" cy="3970215"/>
          </a:xfrm>
        </p:spPr>
        <p:txBody>
          <a:bodyPr/>
          <a:lstStyle/>
          <a:p>
            <a:pPr algn="l"/>
            <a:r>
              <a:rPr lang="en-US" sz="2000" dirty="0"/>
              <a:t>To be checked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44341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0A58B-CF1F-457C-809F-0604B332D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138" y="641560"/>
            <a:ext cx="3322317" cy="1692066"/>
          </a:xfrm>
        </p:spPr>
        <p:txBody>
          <a:bodyPr anchor="b">
            <a:normAutofit fontScale="90000"/>
          </a:bodyPr>
          <a:lstStyle/>
          <a:p>
            <a:r>
              <a:rPr lang="en-US" sz="4400" b="1" dirty="0"/>
              <a:t>Human Referee and </a:t>
            </a:r>
            <a:r>
              <a:rPr lang="en-US" sz="4400" b="1" dirty="0" err="1"/>
              <a:t>RefBox</a:t>
            </a:r>
            <a:endParaRPr lang="en-NL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E486-49F2-4C87-95E0-ED156FD0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2594708"/>
            <a:ext cx="3322316" cy="3045516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1400" b="0" i="0" dirty="0">
                <a:effectLst/>
              </a:rPr>
              <a:t>“The only person intervening during a game of robot soccer is the referee. He has access to a program called '</a:t>
            </a:r>
            <a:r>
              <a:rPr lang="en-US" sz="1400" b="0" i="0" dirty="0" err="1">
                <a:effectLst/>
              </a:rPr>
              <a:t>RefBox</a:t>
            </a:r>
            <a:r>
              <a:rPr lang="en-US" sz="1400" b="0" i="0" dirty="0">
                <a:effectLst/>
              </a:rPr>
              <a:t>'. This translates the referee's commands to the robots. At the beginning of the game, the referee signal the kick-off by clicking on the START button. Once a team has scored, he clicks on the GOAL button. The referee's button also gives the signal when a free kick can be taken, or when a robot can throw in the ball. In addition, the referee gives red and yellow cards by pressing a button. At the end of the game, the referee blows the whistle (although the robots do not hear that sound) and presses the button, causing the robots to stop playing.”</a:t>
            </a:r>
            <a:endParaRPr lang="en-NL" sz="14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2800A1-7857-46A2-9EE9-9BD23B88E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4678" y="1280802"/>
            <a:ext cx="6436548" cy="429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4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B8C6C-0C97-4DB3-96C8-FA8D2382055E}"/>
              </a:ext>
            </a:extLst>
          </p:cNvPr>
          <p:cNvSpPr txBox="1"/>
          <p:nvPr/>
        </p:nvSpPr>
        <p:spPr>
          <a:xfrm>
            <a:off x="1166648" y="872001"/>
            <a:ext cx="95381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Useful links: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258C1-CC93-47B3-8CBA-EEA13DFF3408}"/>
              </a:ext>
            </a:extLst>
          </p:cNvPr>
          <p:cNvSpPr txBox="1"/>
          <p:nvPr/>
        </p:nvSpPr>
        <p:spPr>
          <a:xfrm>
            <a:off x="1166648" y="1457633"/>
            <a:ext cx="10247586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hlinkClick r:id="rId2"/>
              </a:rPr>
              <a:t>https://www.tue.nl/en/news-and-events/features/soccer-robots/</a:t>
            </a:r>
          </a:p>
          <a:p>
            <a:pPr marL="342900" indent="-342900">
              <a:buAutoNum type="arabicPeriod"/>
            </a:pPr>
            <a:r>
              <a:rPr lang="en-US" sz="1400" dirty="0">
                <a:hlinkClick r:id="rId2"/>
              </a:rPr>
              <a:t>http://roboticopenplatform.org/wiki/TURTLE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>
                <a:hlinkClick r:id="rId3"/>
              </a:rPr>
              <a:t>https://gitlab.tue.nl/tech-united-eindhoven/Turtle3/-/tree/master/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>
                <a:hlinkClick r:id="rId4"/>
              </a:rPr>
              <a:t>https://www.techunited.nl/uploads/Voetbalrobots/Kwalificatie/[Tech%20United]%20TDP2018.pdf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>
                <a:hlinkClick r:id="rId5"/>
              </a:rPr>
              <a:t>https://msl.robocup.org/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6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408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TechUnited Turtle</vt:lpstr>
      <vt:lpstr>PowerPoint Presentation</vt:lpstr>
      <vt:lpstr>PowerPoint Presentation</vt:lpstr>
      <vt:lpstr>Vision</vt:lpstr>
      <vt:lpstr>Worldmodel</vt:lpstr>
      <vt:lpstr>Strategy</vt:lpstr>
      <vt:lpstr>Simulation</vt:lpstr>
      <vt:lpstr>Human Referee and RefBox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TechUnited Turtle</dc:title>
  <dc:creator>Baubekova, Marzhan</dc:creator>
  <cp:lastModifiedBy>Baubekova, Marzhan</cp:lastModifiedBy>
  <cp:revision>1</cp:revision>
  <dcterms:created xsi:type="dcterms:W3CDTF">2022-02-24T12:42:07Z</dcterms:created>
  <dcterms:modified xsi:type="dcterms:W3CDTF">2022-02-24T13:57:57Z</dcterms:modified>
</cp:coreProperties>
</file>