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68" r:id="rId2"/>
    <p:sldId id="287" r:id="rId3"/>
    <p:sldId id="285" r:id="rId4"/>
    <p:sldId id="289" r:id="rId5"/>
    <p:sldId id="288" r:id="rId6"/>
    <p:sldId id="283" r:id="rId7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EE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6433" autoAdjust="0"/>
  </p:normalViewPr>
  <p:slideViewPr>
    <p:cSldViewPr snapToGrid="0" showGuides="1">
      <p:cViewPr varScale="1">
        <p:scale>
          <a:sx n="113" d="100"/>
          <a:sy n="113" d="100"/>
        </p:scale>
        <p:origin x="480" y="91"/>
      </p:cViewPr>
      <p:guideLst/>
    </p:cSldViewPr>
  </p:slideViewPr>
  <p:outlineViewPr>
    <p:cViewPr>
      <p:scale>
        <a:sx n="33" d="100"/>
        <a:sy n="33" d="100"/>
      </p:scale>
      <p:origin x="0" y="-39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25DE2-B715-4EA4-8CF0-DA425EA806A7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99BBE-B871-48D7-983C-C0B1D7156D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71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6919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top"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ck75"/>
          <p:cNvSpPr/>
          <p:nvPr userDrawn="1"/>
        </p:nvSpPr>
        <p:spPr>
          <a:xfrm>
            <a:off x="0" y="75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756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at the top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1548000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00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164422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image -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3518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20343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354513" cy="456723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88727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image - 2/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4405" y="586800"/>
            <a:ext cx="482092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91230" y="1295401"/>
            <a:ext cx="4824095" cy="29337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022600" cy="4567238"/>
          </a:xfrm>
        </p:spPr>
        <p:txBody>
          <a:bodyPr/>
          <a:lstStyle/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68122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dark image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This is an example of a white headline on a full screen, dark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15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light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This is an example of a black headline on a full screen, light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68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This is an example of a black headline on a white background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7" name="Rechte verbindingslijn 6"/>
          <p:cNvCxnSpPr/>
          <p:nvPr userDrawn="1"/>
        </p:nvCxnSpPr>
        <p:spPr>
          <a:xfrm>
            <a:off x="0" y="4563782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afbeelding 8"/>
          <p:cNvSpPr>
            <a:spLocks noGrp="1"/>
          </p:cNvSpPr>
          <p:nvPr>
            <p:ph type="pic" sz="quarter" idx="13" hasCustomPrompt="1"/>
          </p:nvPr>
        </p:nvSpPr>
        <p:spPr>
          <a:xfrm>
            <a:off x="1890000" y="1299075"/>
            <a:ext cx="5292725" cy="297720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86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carlet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396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US" dirty="0"/>
              <a:t>Sample slide with table and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1" y="2638425"/>
            <a:ext cx="7563556" cy="1590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jdelijke aanduiding voor tabel 7"/>
          <p:cNvSpPr>
            <a:spLocks noGrp="1"/>
          </p:cNvSpPr>
          <p:nvPr>
            <p:ph type="tbl" sz="quarter" idx="13" hasCustomPrompt="1"/>
          </p:nvPr>
        </p:nvSpPr>
        <p:spPr>
          <a:xfrm>
            <a:off x="755650" y="1079501"/>
            <a:ext cx="7559675" cy="115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table</a:t>
            </a:r>
          </a:p>
        </p:txBody>
      </p:sp>
    </p:spTree>
    <p:extLst>
      <p:ext uri="{BB962C8B-B14F-4D97-AF65-F5344CB8AC3E}">
        <p14:creationId xmlns:p14="http://schemas.microsoft.com/office/powerpoint/2010/main" val="239938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Example chart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 hasCustomPrompt="1"/>
          </p:nvPr>
        </p:nvSpPr>
        <p:spPr>
          <a:xfrm>
            <a:off x="755650" y="1079500"/>
            <a:ext cx="7559675" cy="31496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chart</a:t>
            </a:r>
          </a:p>
        </p:txBody>
      </p:sp>
    </p:spTree>
    <p:extLst>
      <p:ext uri="{BB962C8B-B14F-4D97-AF65-F5344CB8AC3E}">
        <p14:creationId xmlns:p14="http://schemas.microsoft.com/office/powerpoint/2010/main" val="420234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in th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ack75"/>
          <p:cNvSpPr/>
          <p:nvPr userDrawn="1"/>
        </p:nvSpPr>
        <p:spPr>
          <a:xfrm>
            <a:off x="0" y="183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18355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in the middle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2628097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93110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75"/>
          <p:cNvSpPr/>
          <p:nvPr userDrawn="1"/>
        </p:nvSpPr>
        <p:spPr>
          <a:xfrm>
            <a:off x="0" y="291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2915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at the bottom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3708591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2374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85793"/>
            <a:ext cx="359568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23606" y="1296000"/>
            <a:ext cx="3595688" cy="29331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714875" y="586800"/>
            <a:ext cx="3604419" cy="732238"/>
          </a:xfrm>
        </p:spPr>
        <p:txBody>
          <a:bodyPr anchor="t"/>
          <a:lstStyle>
            <a:lvl1pPr marL="0" indent="0">
              <a:buNone/>
              <a:defRPr lang="nl-NL" sz="195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dirty="0"/>
              <a:t>Click to enter text</a:t>
            </a:r>
          </a:p>
        </p:txBody>
      </p:sp>
    </p:spTree>
    <p:extLst>
      <p:ext uri="{BB962C8B-B14F-4D97-AF65-F5344CB8AC3E}">
        <p14:creationId xmlns:p14="http://schemas.microsoft.com/office/powerpoint/2010/main" val="168240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text -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4714875" y="0"/>
            <a:ext cx="4429125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98154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text -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491013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491331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6046788" y="0"/>
            <a:ext cx="3097212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327240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image/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inhoud 9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1889125" y="1079501"/>
            <a:ext cx="5292725" cy="29772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icon to insert 16x9 image or movie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89125" y="4106268"/>
            <a:ext cx="5292725" cy="165100"/>
          </a:xfrm>
        </p:spPr>
        <p:txBody>
          <a:bodyPr/>
          <a:lstStyle>
            <a:lvl1pPr>
              <a:defRPr sz="1100" i="1"/>
            </a:lvl1pPr>
          </a:lstStyle>
          <a:p>
            <a:pPr lvl="0"/>
            <a:r>
              <a:rPr lang="en-GB" dirty="0"/>
              <a:t>Click to insert Caption under image or movie</a:t>
            </a:r>
          </a:p>
        </p:txBody>
      </p:sp>
    </p:spTree>
    <p:extLst>
      <p:ext uri="{BB962C8B-B14F-4D97-AF65-F5344CB8AC3E}">
        <p14:creationId xmlns:p14="http://schemas.microsoft.com/office/powerpoint/2010/main" val="193849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 27pt headline on a slide with three images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8824" y="1306642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490913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235414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5" hasCustomPrompt="1"/>
          </p:nvPr>
        </p:nvSpPr>
        <p:spPr>
          <a:xfrm>
            <a:off x="755650" y="1943101"/>
            <a:ext cx="2087563" cy="26252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11" name="Tijdelijke aanduiding voor afbeelding 9"/>
          <p:cNvSpPr>
            <a:spLocks noGrp="1"/>
          </p:cNvSpPr>
          <p:nvPr>
            <p:ph type="pic" sz="quarter" idx="16" hasCustomPrompt="1"/>
          </p:nvPr>
        </p:nvSpPr>
        <p:spPr>
          <a:xfrm>
            <a:off x="3487739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  <p:sp>
        <p:nvSpPr>
          <p:cNvPr id="12" name="Tijdelijke aanduiding voor afbeelding 9"/>
          <p:cNvSpPr>
            <a:spLocks noGrp="1"/>
          </p:cNvSpPr>
          <p:nvPr>
            <p:ph type="pic" sz="quarter" idx="17" hasCustomPrompt="1"/>
          </p:nvPr>
        </p:nvSpPr>
        <p:spPr>
          <a:xfrm>
            <a:off x="6235414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20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" y="4568400"/>
            <a:ext cx="1114424" cy="572286"/>
          </a:xfrm>
          <a:prstGeom prst="rect">
            <a:avLst/>
          </a:prstGeom>
          <a:solidFill>
            <a:schemeClr val="bg1"/>
          </a:solidFill>
        </p:spPr>
        <p:txBody>
          <a:bodyPr vert="horz" lIns="75600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fld id="{C194BDB0-F4EA-4DD6-8281-CCE2440D0CE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825" y="518711"/>
            <a:ext cx="7556500" cy="5390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4" y="1306642"/>
            <a:ext cx="7556501" cy="29224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4426" y="4568400"/>
            <a:ext cx="7042149" cy="576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GB"/>
              <a:t>Title of the presentation - by tab Insert -&gt; Header text and Footer text</a:t>
            </a:r>
            <a:endParaRPr lang="en-GB" dirty="0"/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id="{93FD69BB-9D62-3A4C-8433-C5954D52BB6F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8156575" y="4568825"/>
            <a:ext cx="987425" cy="57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9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61" r:id="rId3"/>
    <p:sldLayoutId id="2147483662" r:id="rId4"/>
    <p:sldLayoutId id="2147483664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ts val="2700"/>
        </a:lnSpc>
        <a:spcBef>
          <a:spcPct val="0"/>
        </a:spcBef>
        <a:buNone/>
        <a:defRPr sz="2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650" kern="1200">
          <a:solidFill>
            <a:schemeClr val="tx1"/>
          </a:solidFill>
          <a:latin typeface="+mn-lt"/>
          <a:ea typeface="+mn-ea"/>
          <a:cs typeface="+mn-cs"/>
        </a:defRPr>
      </a:lvl2pPr>
      <a:lvl3pPr marL="180975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4pPr>
      <a:lvl5pPr marL="539750" indent="-17780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2021 </a:t>
            </a:r>
            <a:r>
              <a:rPr lang="en-GB" dirty="0" err="1"/>
              <a:t>AutoRef</a:t>
            </a:r>
            <a:r>
              <a:rPr lang="en-GB" dirty="0"/>
              <a:t> – Meeting III</a:t>
            </a:r>
          </a:p>
        </p:txBody>
      </p:sp>
      <p:sp>
        <p:nvSpPr>
          <p:cNvPr id="7" name="Ond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Tuesday, 02 March 2022</a:t>
            </a:r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Guilherme, Project Manager, </a:t>
            </a:r>
            <a:r>
              <a:rPr lang="en-GB" dirty="0" err="1"/>
              <a:t>PDEng</a:t>
            </a:r>
            <a:r>
              <a:rPr lang="en-GB" dirty="0"/>
              <a:t> Trainee MSD 2022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BF7F33D4-347B-419B-ACDC-4BD677888879}"/>
              </a:ext>
            </a:extLst>
          </p:cNvPr>
          <p:cNvSpPr txBox="1">
            <a:spLocks/>
          </p:cNvSpPr>
          <p:nvPr/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CEC10D-CD46-426F-915E-6C78530279C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3" name="Tijdelijke aanduiding voor voettekst 3">
            <a:extLst>
              <a:ext uri="{FF2B5EF4-FFF2-40B4-BE49-F238E27FC236}">
                <a16:creationId xmlns:a16="http://schemas.microsoft.com/office/drawing/2014/main" id="{EE24003F-938F-4D56-8EBB-5108ADD61EC3}"/>
              </a:ext>
            </a:extLst>
          </p:cNvPr>
          <p:cNvSpPr txBox="1">
            <a:spLocks/>
          </p:cNvSpPr>
          <p:nvPr/>
        </p:nvSpPr>
        <p:spPr>
          <a:xfrm>
            <a:off x="1114424" y="4568400"/>
            <a:ext cx="6248189" cy="576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defPPr>
              <a:defRPr lang="nl-NL"/>
            </a:defPPr>
            <a:lvl1pPr marL="0" algn="l" defTabSz="685800" rtl="0" eaLnBrk="1" latinLnBrk="0" hangingPunct="1"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2o21 MSD </a:t>
            </a:r>
            <a:r>
              <a:rPr lang="en-GB" dirty="0" err="1"/>
              <a:t>AutoRef</a:t>
            </a:r>
            <a:r>
              <a:rPr lang="en-GB" dirty="0"/>
              <a:t> Project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85F95052-3C39-40FD-B9B2-99807F583594}"/>
              </a:ext>
            </a:extLst>
          </p:cNvPr>
          <p:cNvSpPr txBox="1">
            <a:spLocks/>
          </p:cNvSpPr>
          <p:nvPr/>
        </p:nvSpPr>
        <p:spPr>
          <a:xfrm>
            <a:off x="11857" y="4571214"/>
            <a:ext cx="1114424" cy="572286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>
              <a:defRPr lang="nl-NL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CEC10D-CD46-426F-915E-6C78530279C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09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961383F3-9EE7-42D7-9D56-E6A73889C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64" y="322555"/>
            <a:ext cx="7915993" cy="372962"/>
          </a:xfrm>
        </p:spPr>
        <p:txBody>
          <a:bodyPr/>
          <a:lstStyle/>
          <a:p>
            <a:r>
              <a:rPr lang="en-US" dirty="0"/>
              <a:t>AGENDA</a:t>
            </a:r>
            <a:endParaRPr lang="en-NL" dirty="0"/>
          </a:p>
        </p:txBody>
      </p:sp>
      <p:sp>
        <p:nvSpPr>
          <p:cNvPr id="46" name="Slide Number Placeholder 4">
            <a:extLst>
              <a:ext uri="{FF2B5EF4-FFF2-40B4-BE49-F238E27FC236}">
                <a16:creationId xmlns:a16="http://schemas.microsoft.com/office/drawing/2014/main" id="{FAF5C8AA-D74E-4212-880F-48699E0E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</p:spPr>
        <p:txBody>
          <a:bodyPr/>
          <a:lstStyle/>
          <a:p>
            <a:fld id="{B7CEC10D-CD46-426F-915E-6C78530279CB}" type="slidenum">
              <a:rPr lang="en-US" smtClean="0"/>
              <a:t>2</a:t>
            </a:fld>
            <a:endParaRPr lang="en-US" dirty="0"/>
          </a:p>
        </p:txBody>
      </p:sp>
      <p:sp>
        <p:nvSpPr>
          <p:cNvPr id="48" name="Tijdelijke aanduiding voor voettekst 3">
            <a:extLst>
              <a:ext uri="{FF2B5EF4-FFF2-40B4-BE49-F238E27FC236}">
                <a16:creationId xmlns:a16="http://schemas.microsoft.com/office/drawing/2014/main" id="{2F88774D-187A-4ACF-8BB7-0CB4FE1D5BD1}"/>
              </a:ext>
            </a:extLst>
          </p:cNvPr>
          <p:cNvSpPr txBox="1">
            <a:spLocks/>
          </p:cNvSpPr>
          <p:nvPr/>
        </p:nvSpPr>
        <p:spPr>
          <a:xfrm>
            <a:off x="1114424" y="4568400"/>
            <a:ext cx="7042149" cy="576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defPPr>
              <a:defRPr lang="nl-NL"/>
            </a:defPPr>
            <a:lvl1pPr marL="0" algn="l" defTabSz="685800" rtl="0" eaLnBrk="1" latinLnBrk="0" hangingPunct="1"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2o21 MSD </a:t>
            </a:r>
            <a:r>
              <a:rPr lang="en-GB" dirty="0" err="1"/>
              <a:t>AutoRef</a:t>
            </a:r>
            <a:r>
              <a:rPr lang="en-GB" dirty="0"/>
              <a:t> 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D45486-339C-4706-B223-D02DB992F956}"/>
              </a:ext>
            </a:extLst>
          </p:cNvPr>
          <p:cNvSpPr txBox="1"/>
          <p:nvPr/>
        </p:nvSpPr>
        <p:spPr>
          <a:xfrm>
            <a:off x="557214" y="1274114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Project progress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Decision-making matrix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Technology proposal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Questions from the team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197624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ED030C1-638F-4323-AA97-820467E9D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405553"/>
              </p:ext>
            </p:extLst>
          </p:nvPr>
        </p:nvGraphicFramePr>
        <p:xfrm>
          <a:off x="533082" y="1354296"/>
          <a:ext cx="8077836" cy="2644140"/>
        </p:xfrm>
        <a:graphic>
          <a:graphicData uri="http://schemas.openxmlformats.org/drawingml/2006/table">
            <a:tbl>
              <a:tblPr/>
              <a:tblGrid>
                <a:gridCol w="3341400">
                  <a:extLst>
                    <a:ext uri="{9D8B030D-6E8A-4147-A177-3AD203B41FA5}">
                      <a16:colId xmlns:a16="http://schemas.microsoft.com/office/drawing/2014/main" val="3017967724"/>
                    </a:ext>
                  </a:extLst>
                </a:gridCol>
                <a:gridCol w="783711">
                  <a:extLst>
                    <a:ext uri="{9D8B030D-6E8A-4147-A177-3AD203B41FA5}">
                      <a16:colId xmlns:a16="http://schemas.microsoft.com/office/drawing/2014/main" val="1431879634"/>
                    </a:ext>
                  </a:extLst>
                </a:gridCol>
                <a:gridCol w="803645">
                  <a:extLst>
                    <a:ext uri="{9D8B030D-6E8A-4147-A177-3AD203B41FA5}">
                      <a16:colId xmlns:a16="http://schemas.microsoft.com/office/drawing/2014/main" val="1689385028"/>
                    </a:ext>
                  </a:extLst>
                </a:gridCol>
                <a:gridCol w="803645">
                  <a:extLst>
                    <a:ext uri="{9D8B030D-6E8A-4147-A177-3AD203B41FA5}">
                      <a16:colId xmlns:a16="http://schemas.microsoft.com/office/drawing/2014/main" val="1755648138"/>
                    </a:ext>
                  </a:extLst>
                </a:gridCol>
                <a:gridCol w="803645">
                  <a:extLst>
                    <a:ext uri="{9D8B030D-6E8A-4147-A177-3AD203B41FA5}">
                      <a16:colId xmlns:a16="http://schemas.microsoft.com/office/drawing/2014/main" val="2918436570"/>
                    </a:ext>
                  </a:extLst>
                </a:gridCol>
                <a:gridCol w="803645">
                  <a:extLst>
                    <a:ext uri="{9D8B030D-6E8A-4147-A177-3AD203B41FA5}">
                      <a16:colId xmlns:a16="http://schemas.microsoft.com/office/drawing/2014/main" val="2732450856"/>
                    </a:ext>
                  </a:extLst>
                </a:gridCol>
                <a:gridCol w="738145">
                  <a:extLst>
                    <a:ext uri="{9D8B030D-6E8A-4147-A177-3AD203B41FA5}">
                      <a16:colId xmlns:a16="http://schemas.microsoft.com/office/drawing/2014/main" val="123449433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784111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activities schedule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015239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10/02-17/02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17/02-24/02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24/02-03/03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03/03-10/03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10/03-17/03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17/03-24/03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6264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Management Plan creation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1216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 MSD project documents review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9002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Hardware and software options evaluation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9033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scope definition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5959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requirements creation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0508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architecture definition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9037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 creation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6719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 integration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3508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Systems test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3729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 robot soccer match simulation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0363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Documentations and main deliverables finished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920056"/>
                  </a:ext>
                </a:extLst>
              </a:tr>
            </a:tbl>
          </a:graphicData>
        </a:graphic>
      </p:graphicFrame>
      <p:pic>
        <p:nvPicPr>
          <p:cNvPr id="3076" name="Picture 4" descr="Location Icon - Transparent We Are Here Icon Png (1000x1041), Png Download">
            <a:extLst>
              <a:ext uri="{FF2B5EF4-FFF2-40B4-BE49-F238E27FC236}">
                <a16:creationId xmlns:a16="http://schemas.microsoft.com/office/drawing/2014/main" id="{33DC9AB2-0415-4EDF-A7A6-CC25FC8FC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376" y="1052879"/>
            <a:ext cx="459009" cy="60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961383F3-9EE7-42D7-9D56-E6A73889C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64" y="322555"/>
            <a:ext cx="7915993" cy="372962"/>
          </a:xfrm>
        </p:spPr>
        <p:txBody>
          <a:bodyPr/>
          <a:lstStyle/>
          <a:p>
            <a:r>
              <a:rPr lang="en-US" dirty="0" err="1"/>
              <a:t>AutoRef</a:t>
            </a:r>
            <a:r>
              <a:rPr lang="en-US" dirty="0"/>
              <a:t> - Progress</a:t>
            </a:r>
            <a:endParaRPr lang="en-NL" dirty="0"/>
          </a:p>
        </p:txBody>
      </p:sp>
      <p:sp>
        <p:nvSpPr>
          <p:cNvPr id="46" name="Slide Number Placeholder 4">
            <a:extLst>
              <a:ext uri="{FF2B5EF4-FFF2-40B4-BE49-F238E27FC236}">
                <a16:creationId xmlns:a16="http://schemas.microsoft.com/office/drawing/2014/main" id="{FAF5C8AA-D74E-4212-880F-48699E0E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</p:spPr>
        <p:txBody>
          <a:bodyPr/>
          <a:lstStyle/>
          <a:p>
            <a:fld id="{B7CEC10D-CD46-426F-915E-6C78530279CB}" type="slidenum">
              <a:rPr lang="en-US" smtClean="0"/>
              <a:t>3</a:t>
            </a:fld>
            <a:endParaRPr lang="en-US" dirty="0"/>
          </a:p>
        </p:txBody>
      </p:sp>
      <p:sp>
        <p:nvSpPr>
          <p:cNvPr id="48" name="Tijdelijke aanduiding voor voettekst 3">
            <a:extLst>
              <a:ext uri="{FF2B5EF4-FFF2-40B4-BE49-F238E27FC236}">
                <a16:creationId xmlns:a16="http://schemas.microsoft.com/office/drawing/2014/main" id="{2F88774D-187A-4ACF-8BB7-0CB4FE1D5BD1}"/>
              </a:ext>
            </a:extLst>
          </p:cNvPr>
          <p:cNvSpPr txBox="1">
            <a:spLocks/>
          </p:cNvSpPr>
          <p:nvPr/>
        </p:nvSpPr>
        <p:spPr>
          <a:xfrm>
            <a:off x="1114424" y="4568400"/>
            <a:ext cx="7042149" cy="576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defPPr>
              <a:defRPr lang="nl-NL"/>
            </a:defPPr>
            <a:lvl1pPr marL="0" algn="l" defTabSz="685800" rtl="0" eaLnBrk="1" latinLnBrk="0" hangingPunct="1"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2o21 MSD </a:t>
            </a:r>
            <a:r>
              <a:rPr lang="en-GB" dirty="0" err="1"/>
              <a:t>AutoRef</a:t>
            </a:r>
            <a:r>
              <a:rPr lang="en-GB" dirty="0"/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320407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6BD0F-CE67-401F-9F0A-1C7AC2CFA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weeks Feasibility phase:</a:t>
            </a:r>
          </a:p>
          <a:p>
            <a:pPr marL="342900" indent="-342900">
              <a:buFontTx/>
              <a:buChar char="-"/>
            </a:pPr>
            <a:r>
              <a:rPr lang="en-US" dirty="0"/>
              <a:t>Presentation about each technology feasibility and Pros/Cons table</a:t>
            </a:r>
          </a:p>
          <a:p>
            <a:endParaRPr lang="en-US" dirty="0"/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16499-F16A-4729-85A1-739A7A73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4AD89-65B1-45FB-A3F5-507508BA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4</a:t>
            </a:fld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E194D2-762D-4CB3-BF09-5157D6AA6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64" y="322555"/>
            <a:ext cx="7915993" cy="372962"/>
          </a:xfrm>
        </p:spPr>
        <p:txBody>
          <a:bodyPr/>
          <a:lstStyle/>
          <a:p>
            <a:r>
              <a:rPr lang="en-US" dirty="0" err="1"/>
              <a:t>AutoRef</a:t>
            </a:r>
            <a:r>
              <a:rPr lang="en-US" dirty="0"/>
              <a:t> - Progress</a:t>
            </a:r>
            <a:endParaRPr lang="en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751845-35B1-4FC2-9637-1E8511D7F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731" y="2048172"/>
            <a:ext cx="4709346" cy="245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2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E2D90-C340-4659-A3CE-48BB4C4E4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731" y="940882"/>
            <a:ext cx="7556501" cy="2922458"/>
          </a:xfrm>
        </p:spPr>
        <p:txBody>
          <a:bodyPr/>
          <a:lstStyle/>
          <a:p>
            <a:r>
              <a:rPr lang="en-US" dirty="0"/>
              <a:t>Decision-making for the feasibility phase:</a:t>
            </a:r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897223-DF9D-4B01-90E7-3002B19C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6BA25D-C832-4D53-B3BA-FE3561D3B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5</a:t>
            </a:fld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69A555C-EE33-4E97-AC6D-A7F4BD2C524C}"/>
              </a:ext>
            </a:extLst>
          </p:cNvPr>
          <p:cNvSpPr txBox="1">
            <a:spLocks/>
          </p:cNvSpPr>
          <p:nvPr/>
        </p:nvSpPr>
        <p:spPr>
          <a:xfrm>
            <a:off x="651164" y="322555"/>
            <a:ext cx="7915993" cy="3729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AutoRef - Progress</a:t>
            </a:r>
            <a:endParaRPr lang="en-N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5A45D7-2F74-441A-8158-03D2F8CAF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6" y="1339411"/>
            <a:ext cx="6872605" cy="302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95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01A3-E418-4B80-8F39-070BB7DA0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351511"/>
            <a:ext cx="7556500" cy="539038"/>
          </a:xfrm>
        </p:spPr>
        <p:txBody>
          <a:bodyPr/>
          <a:lstStyle/>
          <a:p>
            <a:r>
              <a:rPr lang="en-US" dirty="0"/>
              <a:t>Questions:</a:t>
            </a:r>
            <a:endParaRPr lang="en-NL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D325846-54F7-4097-8AF9-088129CBB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</p:spPr>
        <p:txBody>
          <a:bodyPr/>
          <a:lstStyle/>
          <a:p>
            <a:fld id="{B7CEC10D-CD46-426F-915E-6C78530279CB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ijdelijke aanduiding voor voettekst 3">
            <a:extLst>
              <a:ext uri="{FF2B5EF4-FFF2-40B4-BE49-F238E27FC236}">
                <a16:creationId xmlns:a16="http://schemas.microsoft.com/office/drawing/2014/main" id="{376099D3-A41D-4438-A69A-04FF2E55B52F}"/>
              </a:ext>
            </a:extLst>
          </p:cNvPr>
          <p:cNvSpPr txBox="1">
            <a:spLocks/>
          </p:cNvSpPr>
          <p:nvPr/>
        </p:nvSpPr>
        <p:spPr>
          <a:xfrm>
            <a:off x="1114424" y="4568400"/>
            <a:ext cx="7042149" cy="576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defPPr>
              <a:defRPr lang="nl-NL"/>
            </a:defPPr>
            <a:lvl1pPr marL="0" algn="l" defTabSz="685800" rtl="0" eaLnBrk="1" latinLnBrk="0" hangingPunct="1"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2o21 MSD </a:t>
            </a:r>
            <a:r>
              <a:rPr lang="en-GB" dirty="0" err="1"/>
              <a:t>AutoRef</a:t>
            </a:r>
            <a:r>
              <a:rPr lang="en-GB" dirty="0"/>
              <a:t>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071E7B-8DDE-49A9-B687-8561CAFB5DC8}"/>
              </a:ext>
            </a:extLst>
          </p:cNvPr>
          <p:cNvSpPr txBox="1"/>
          <p:nvPr/>
        </p:nvSpPr>
        <p:spPr>
          <a:xfrm>
            <a:off x="600075" y="890549"/>
            <a:ext cx="6545580" cy="1330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rules are difficult to be interpreted by the Human Referee?</a:t>
            </a:r>
            <a:endParaRPr lang="en-NL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Does the referee receive any information from the robot?</a:t>
            </a:r>
          </a:p>
          <a:p>
            <a:pPr marL="342900" indent="-342900">
              <a:lnSpc>
                <a:spcPct val="107000"/>
              </a:lnSpc>
              <a:buFont typeface="+mj-lt"/>
              <a:buAutoNum type="arabicParenR"/>
            </a:pP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rules will be violated in the game?</a:t>
            </a:r>
            <a:endParaRPr lang="en-NL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means the word autonomous in the context?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it will be the mid project presentation?</a:t>
            </a:r>
          </a:p>
        </p:txBody>
      </p:sp>
    </p:spTree>
    <p:extLst>
      <p:ext uri="{BB962C8B-B14F-4D97-AF65-F5344CB8AC3E}">
        <p14:creationId xmlns:p14="http://schemas.microsoft.com/office/powerpoint/2010/main" val="337929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TUe_PPT_V2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9E9EB1"/>
      </a:accent2>
      <a:accent3>
        <a:srgbClr val="0092B5"/>
      </a:accent3>
      <a:accent4>
        <a:srgbClr val="FF9A00"/>
      </a:accent4>
      <a:accent5>
        <a:srgbClr val="101073"/>
      </a:accent5>
      <a:accent6>
        <a:srgbClr val="CEDF00"/>
      </a:accent6>
      <a:hlink>
        <a:srgbClr val="0563C1"/>
      </a:hlink>
      <a:folHlink>
        <a:srgbClr val="954F72"/>
      </a:folHlink>
    </a:clrScheme>
    <a:fontScheme name="TUe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e_16x9.potx" id="{9370F84E-7576-4FDA-B736-A09996DF8429}" vid="{ED81D3C9-A1FB-4E5B-AF38-E92F700A58F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TUe_16x9 (2)</Template>
  <TotalTime>396</TotalTime>
  <Words>285</Words>
  <Application>Microsoft Office PowerPoint</Application>
  <PresentationFormat>On-screen Show (16:9)</PresentationFormat>
  <Paragraphs>126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Kantoorthema</vt:lpstr>
      <vt:lpstr>2021 AutoRef – Meeting III</vt:lpstr>
      <vt:lpstr>AGENDA</vt:lpstr>
      <vt:lpstr>AutoRef - Progress</vt:lpstr>
      <vt:lpstr>AutoRef - Progress</vt:lpstr>
      <vt:lpstr>PowerPoint Presentation</vt:lpstr>
      <vt:lpstr>Questions:</vt:lpstr>
    </vt:vector>
  </TitlesOfParts>
  <Company>TU/e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a title at the top</dc:title>
  <dc:creator>Ven, I.M.J. van de</dc:creator>
  <cp:lastModifiedBy>Pagatini, Guilherme</cp:lastModifiedBy>
  <cp:revision>59</cp:revision>
  <dcterms:created xsi:type="dcterms:W3CDTF">2019-11-27T15:26:32Z</dcterms:created>
  <dcterms:modified xsi:type="dcterms:W3CDTF">2022-03-02T08:58:51Z</dcterms:modified>
</cp:coreProperties>
</file>