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06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47403-3562-4BC8-AAD7-B46454273FE0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55C82-A5F4-4DD4-AA42-6240ABE35A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55C82-A5F4-4DD4-AA42-6240ABE35A0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E6E9-4F91-4922-B0F7-27B8A509E9FC}" type="datetimeFigureOut">
              <a:rPr lang="fr-FR" smtClean="0"/>
              <a:pPr/>
              <a:t>08/05/2010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1753-0A6D-42F8-8E56-38FF40AB8A3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6760029" y="1251776"/>
            <a:ext cx="1935366" cy="486828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Futura Lt BT" pitchFamily="34" charset="0"/>
              </a:rPr>
              <a:t>External Reader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853365" y="151689"/>
            <a:ext cx="3317348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Call </a:t>
            </a:r>
            <a:r>
              <a:rPr lang="en-US" dirty="0" err="1" smtClean="0">
                <a:solidFill>
                  <a:schemeClr val="tx1"/>
                </a:solidFill>
                <a:latin typeface="Futura Lt BT" pitchFamily="34" charset="0"/>
              </a:rPr>
              <a:t>CardEmulation.start</a:t>
            </a: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()</a:t>
            </a:r>
            <a:endParaRPr lang="en-US" dirty="0" smtClean="0">
              <a:solidFill>
                <a:schemeClr val="tx1"/>
              </a:solidFill>
              <a:latin typeface="Futura Lt BT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53762" y="5667164"/>
            <a:ext cx="3316950" cy="452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Receive a field OFF event</a:t>
            </a:r>
          </a:p>
        </p:txBody>
      </p:sp>
      <p:cxnSp>
        <p:nvCxnSpPr>
          <p:cNvPr id="37" name="Connecteur droit avec flèche 36"/>
          <p:cNvCxnSpPr>
            <a:stCxn id="35" idx="2"/>
            <a:endCxn id="38" idx="0"/>
          </p:cNvCxnSpPr>
          <p:nvPr/>
        </p:nvCxnSpPr>
        <p:spPr bwMode="auto">
          <a:xfrm rot="5400000">
            <a:off x="3211631" y="951369"/>
            <a:ext cx="600022" cy="7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1851775" y="1251777"/>
            <a:ext cx="3318937" cy="452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Receive a field ON event</a:t>
            </a:r>
          </a:p>
        </p:txBody>
      </p:sp>
      <p:cxnSp>
        <p:nvCxnSpPr>
          <p:cNvPr id="39" name="Connecteur droit avec flèche 38"/>
          <p:cNvCxnSpPr>
            <a:stCxn id="38" idx="2"/>
            <a:endCxn id="60" idx="0"/>
          </p:cNvCxnSpPr>
          <p:nvPr/>
        </p:nvCxnSpPr>
        <p:spPr bwMode="auto">
          <a:xfrm rot="5400000">
            <a:off x="3285909" y="1930016"/>
            <a:ext cx="450671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Connecteur droit avec flèche 39"/>
          <p:cNvCxnSpPr>
            <a:endCxn id="38" idx="3"/>
          </p:cNvCxnSpPr>
          <p:nvPr/>
        </p:nvCxnSpPr>
        <p:spPr bwMode="auto">
          <a:xfrm rot="10800000" flipV="1">
            <a:off x="5170713" y="1478227"/>
            <a:ext cx="1589317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1" name="Connecteur droit avec flèche 40"/>
          <p:cNvCxnSpPr>
            <a:endCxn id="36" idx="3"/>
          </p:cNvCxnSpPr>
          <p:nvPr/>
        </p:nvCxnSpPr>
        <p:spPr bwMode="auto">
          <a:xfrm rot="10800000">
            <a:off x="5170713" y="5893616"/>
            <a:ext cx="158931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2" name="ZoneTexte 41"/>
          <p:cNvSpPr txBox="1"/>
          <p:nvPr/>
        </p:nvSpPr>
        <p:spPr>
          <a:xfrm>
            <a:off x="5336296" y="106711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ON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5400416" y="545533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OFF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572000" y="6359556"/>
            <a:ext cx="3105970" cy="452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Call </a:t>
            </a:r>
            <a:r>
              <a:rPr lang="en-US" dirty="0" err="1" smtClean="0">
                <a:solidFill>
                  <a:schemeClr val="tx1"/>
                </a:solidFill>
                <a:latin typeface="Futura Lt BT" pitchFamily="34" charset="0"/>
              </a:rPr>
              <a:t>CardEmulation.stop</a:t>
            </a: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()</a:t>
            </a:r>
            <a:endParaRPr lang="en-US" dirty="0" smtClean="0">
              <a:solidFill>
                <a:schemeClr val="tx1"/>
              </a:solidFill>
              <a:latin typeface="Futura Lt BT" pitchFamily="34" charset="0"/>
            </a:endParaRPr>
          </a:p>
        </p:txBody>
      </p:sp>
      <p:cxnSp>
        <p:nvCxnSpPr>
          <p:cNvPr id="47" name="Connecteur en angle 46"/>
          <p:cNvCxnSpPr>
            <a:endCxn id="46" idx="1"/>
          </p:cNvCxnSpPr>
          <p:nvPr/>
        </p:nvCxnSpPr>
        <p:spPr>
          <a:xfrm>
            <a:off x="4020814" y="6120067"/>
            <a:ext cx="551186" cy="465941"/>
          </a:xfrm>
          <a:prstGeom prst="bentConnector3">
            <a:avLst>
              <a:gd name="adj1" fmla="val -1349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necteur droit 47"/>
          <p:cNvCxnSpPr/>
          <p:nvPr/>
        </p:nvCxnSpPr>
        <p:spPr>
          <a:xfrm rot="5400000">
            <a:off x="2768904" y="6352835"/>
            <a:ext cx="467529" cy="1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Connecteur droit 48"/>
          <p:cNvCxnSpPr/>
          <p:nvPr/>
        </p:nvCxnSpPr>
        <p:spPr>
          <a:xfrm rot="10800000">
            <a:off x="958351" y="6584419"/>
            <a:ext cx="2043323" cy="1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Connecteur droit 49"/>
          <p:cNvCxnSpPr/>
          <p:nvPr/>
        </p:nvCxnSpPr>
        <p:spPr>
          <a:xfrm rot="5400000" flipH="1" flipV="1">
            <a:off x="-1900062" y="3729184"/>
            <a:ext cx="5716824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Connecteur droit 50"/>
          <p:cNvCxnSpPr/>
          <p:nvPr/>
        </p:nvCxnSpPr>
        <p:spPr>
          <a:xfrm flipV="1">
            <a:off x="958350" y="869978"/>
            <a:ext cx="2554885" cy="7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ZoneTexte 51"/>
          <p:cNvSpPr txBox="1"/>
          <p:nvPr/>
        </p:nvSpPr>
        <p:spPr>
          <a:xfrm>
            <a:off x="3001672" y="6120069"/>
            <a:ext cx="101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54" name="Ellipse 53"/>
          <p:cNvSpPr/>
          <p:nvPr/>
        </p:nvSpPr>
        <p:spPr>
          <a:xfrm>
            <a:off x="597917" y="239127"/>
            <a:ext cx="359233" cy="336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chemeClr val="tx1"/>
              </a:solidFill>
              <a:latin typeface="Futura Lt BT" pitchFamily="34" charset="0"/>
            </a:endParaRPr>
          </a:p>
        </p:txBody>
      </p:sp>
      <p:cxnSp>
        <p:nvCxnSpPr>
          <p:cNvPr id="55" name="Connecteur droit avec flèche 54"/>
          <p:cNvCxnSpPr>
            <a:stCxn id="54" idx="6"/>
            <a:endCxn id="35" idx="1"/>
          </p:cNvCxnSpPr>
          <p:nvPr/>
        </p:nvCxnSpPr>
        <p:spPr bwMode="auto">
          <a:xfrm flipV="1">
            <a:off x="957150" y="401722"/>
            <a:ext cx="896215" cy="56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Ellipse 55"/>
          <p:cNvSpPr/>
          <p:nvPr/>
        </p:nvSpPr>
        <p:spPr>
          <a:xfrm>
            <a:off x="8515778" y="6417795"/>
            <a:ext cx="359233" cy="336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chemeClr val="tx1"/>
              </a:solidFill>
              <a:latin typeface="Futura Lt BT" pitchFamily="34" charset="0"/>
            </a:endParaRPr>
          </a:p>
        </p:txBody>
      </p:sp>
      <p:cxnSp>
        <p:nvCxnSpPr>
          <p:cNvPr id="59" name="Connecteur droit avec flèche 58"/>
          <p:cNvCxnSpPr>
            <a:stCxn id="46" idx="3"/>
            <a:endCxn id="56" idx="2"/>
          </p:cNvCxnSpPr>
          <p:nvPr/>
        </p:nvCxnSpPr>
        <p:spPr bwMode="auto">
          <a:xfrm>
            <a:off x="7677970" y="6586008"/>
            <a:ext cx="83780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1851774" y="2155352"/>
            <a:ext cx="3318937" cy="452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Receive a selection event</a:t>
            </a:r>
          </a:p>
        </p:txBody>
      </p:sp>
      <p:cxnSp>
        <p:nvCxnSpPr>
          <p:cNvPr id="61" name="Connecteur droit avec flèche 60"/>
          <p:cNvCxnSpPr>
            <a:endCxn id="60" idx="3"/>
          </p:cNvCxnSpPr>
          <p:nvPr/>
        </p:nvCxnSpPr>
        <p:spPr bwMode="auto">
          <a:xfrm rot="10800000" flipV="1">
            <a:off x="5170711" y="2381802"/>
            <a:ext cx="158931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ZoneTexte 61"/>
          <p:cNvSpPr txBox="1"/>
          <p:nvPr/>
        </p:nvSpPr>
        <p:spPr>
          <a:xfrm>
            <a:off x="5336296" y="19687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1856584" y="4823186"/>
            <a:ext cx="3318937" cy="4529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Receive a deactivation event</a:t>
            </a:r>
          </a:p>
        </p:txBody>
      </p:sp>
      <p:cxnSp>
        <p:nvCxnSpPr>
          <p:cNvPr id="64" name="Connecteur droit avec flèche 63"/>
          <p:cNvCxnSpPr>
            <a:endCxn id="63" idx="3"/>
          </p:cNvCxnSpPr>
          <p:nvPr/>
        </p:nvCxnSpPr>
        <p:spPr bwMode="auto">
          <a:xfrm rot="10800000">
            <a:off x="5175521" y="5049638"/>
            <a:ext cx="158932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6" name="ZoneTexte 65"/>
          <p:cNvSpPr txBox="1"/>
          <p:nvPr/>
        </p:nvSpPr>
        <p:spPr>
          <a:xfrm>
            <a:off x="5400416" y="468030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Deactivate</a:t>
            </a:r>
            <a:endParaRPr lang="en-US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0800000">
            <a:off x="5170711" y="3483424"/>
            <a:ext cx="158931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5336296" y="303201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APDU</a:t>
            </a:r>
            <a:endParaRPr lang="en-US" dirty="0"/>
          </a:p>
        </p:txBody>
      </p:sp>
      <p:cxnSp>
        <p:nvCxnSpPr>
          <p:cNvPr id="70" name="Connecteur droit avec flèche 69"/>
          <p:cNvCxnSpPr>
            <a:stCxn id="60" idx="2"/>
            <a:endCxn id="72" idx="0"/>
          </p:cNvCxnSpPr>
          <p:nvPr/>
        </p:nvCxnSpPr>
        <p:spPr bwMode="auto">
          <a:xfrm rot="5400000">
            <a:off x="3206831" y="2912668"/>
            <a:ext cx="60882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Connecteur droit avec flèche 70"/>
          <p:cNvCxnSpPr>
            <a:stCxn id="63" idx="2"/>
            <a:endCxn id="36" idx="0"/>
          </p:cNvCxnSpPr>
          <p:nvPr/>
        </p:nvCxnSpPr>
        <p:spPr bwMode="auto">
          <a:xfrm rot="5400000">
            <a:off x="3318608" y="5469719"/>
            <a:ext cx="391074" cy="38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851773" y="3217081"/>
            <a:ext cx="3318937" cy="984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Receive a command event,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Send the answer with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chemeClr val="tx1"/>
                </a:solidFill>
                <a:latin typeface="Futura Lt BT" pitchFamily="34" charset="0"/>
              </a:rPr>
              <a:t>CardEmulation.sendResponse</a:t>
            </a:r>
            <a:r>
              <a:rPr lang="en-US" dirty="0" smtClean="0">
                <a:solidFill>
                  <a:schemeClr val="tx1"/>
                </a:solidFill>
                <a:latin typeface="Futura Lt BT" pitchFamily="34" charset="0"/>
              </a:rPr>
              <a:t>()</a:t>
            </a:r>
            <a:endParaRPr lang="en-US" dirty="0" smtClean="0">
              <a:solidFill>
                <a:schemeClr val="tx1"/>
              </a:solidFill>
              <a:latin typeface="Futura Lt BT" pitchFamily="34" charset="0"/>
            </a:endParaRPr>
          </a:p>
        </p:txBody>
      </p:sp>
      <p:cxnSp>
        <p:nvCxnSpPr>
          <p:cNvPr id="73" name="Connecteur droit avec flèche 72"/>
          <p:cNvCxnSpPr>
            <a:stCxn id="72" idx="2"/>
            <a:endCxn id="63" idx="0"/>
          </p:cNvCxnSpPr>
          <p:nvPr/>
        </p:nvCxnSpPr>
        <p:spPr bwMode="auto">
          <a:xfrm rot="16200000" flipH="1">
            <a:off x="3202998" y="4510130"/>
            <a:ext cx="621299" cy="48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 bwMode="auto">
          <a:xfrm flipV="1">
            <a:off x="5175521" y="4060370"/>
            <a:ext cx="1589321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ZoneTexte 74"/>
          <p:cNvSpPr txBox="1"/>
          <p:nvPr/>
        </p:nvSpPr>
        <p:spPr>
          <a:xfrm>
            <a:off x="5336296" y="369103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Answer</a:t>
            </a:r>
            <a:endParaRPr lang="en-US" dirty="0"/>
          </a:p>
        </p:txBody>
      </p:sp>
      <p:cxnSp>
        <p:nvCxnSpPr>
          <p:cNvPr id="76" name="Connecteur droit 75"/>
          <p:cNvCxnSpPr/>
          <p:nvPr/>
        </p:nvCxnSpPr>
        <p:spPr>
          <a:xfrm rot="10800000">
            <a:off x="1467919" y="4463143"/>
            <a:ext cx="2043323" cy="1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Connecteur droit 77"/>
          <p:cNvCxnSpPr/>
          <p:nvPr/>
        </p:nvCxnSpPr>
        <p:spPr>
          <a:xfrm rot="5400000" flipH="1" flipV="1">
            <a:off x="677910" y="3674724"/>
            <a:ext cx="158002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Connecteur droit 78"/>
          <p:cNvCxnSpPr/>
          <p:nvPr/>
        </p:nvCxnSpPr>
        <p:spPr>
          <a:xfrm>
            <a:off x="1467918" y="2884714"/>
            <a:ext cx="2043324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ZoneTexte 79"/>
          <p:cNvSpPr txBox="1"/>
          <p:nvPr/>
        </p:nvSpPr>
        <p:spPr>
          <a:xfrm>
            <a:off x="3350015" y="4280069"/>
            <a:ext cx="67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</Words>
  <Application>Microsoft Office PowerPoint</Application>
  <PresentationFormat>Affichage à l'écran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jbblanchet</dc:creator>
  <cp:lastModifiedBy>jbblanchet</cp:lastModifiedBy>
  <cp:revision>49</cp:revision>
  <dcterms:created xsi:type="dcterms:W3CDTF">2007-06-12T07:20:12Z</dcterms:created>
  <dcterms:modified xsi:type="dcterms:W3CDTF">2010-05-08T16:28:33Z</dcterms:modified>
</cp:coreProperties>
</file>