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4" r:id="rId3"/>
    <p:sldId id="257" r:id="rId4"/>
    <p:sldId id="273" r:id="rId5"/>
    <p:sldId id="274" r:id="rId6"/>
    <p:sldId id="276" r:id="rId7"/>
    <p:sldId id="275" r:id="rId8"/>
    <p:sldId id="259" r:id="rId9"/>
    <p:sldId id="258" r:id="rId10"/>
    <p:sldId id="260" r:id="rId11"/>
    <p:sldId id="261" r:id="rId12"/>
    <p:sldId id="263" r:id="rId13"/>
    <p:sldId id="265" r:id="rId14"/>
    <p:sldId id="266" r:id="rId15"/>
    <p:sldId id="267" r:id="rId16"/>
    <p:sldId id="268" r:id="rId17"/>
    <p:sldId id="271" r:id="rId18"/>
    <p:sldId id="270" r:id="rId19"/>
    <p:sldId id="269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1B2F3-E0C1-4727-B949-446637EB1787}" type="datetimeFigureOut">
              <a:rPr lang="en-US" smtClean="0"/>
              <a:t>28/06/2013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C8F31-8621-4F02-9037-724A03D12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96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C8F31-8621-4F02-9037-724A03D12C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60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C8F31-8621-4F02-9037-724A03D12C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04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C8F31-8621-4F02-9037-724A03D12C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56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C8F31-8621-4F02-9037-724A03D12C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60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CCC96-71D1-4158-971C-1242E2D291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65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CCC96-71D1-4158-971C-1242E2D291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93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CCC96-71D1-4158-971C-1242E2D291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42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CCC96-71D1-4158-971C-1242E2D291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33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C8F31-8621-4F02-9037-724A03D12C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58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CCC96-71D1-4158-971C-1242E2D291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65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C8F31-8621-4F02-9037-724A03D12C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98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C8F31-8621-4F02-9037-724A03D12C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9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CCC96-71D1-4158-971C-1242E2D291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65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C8F31-8621-4F02-9037-724A03D12C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40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468B3-619F-4C9B-9E54-B042998D86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40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468B3-619F-4C9B-9E54-B042998D86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29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C8F31-8621-4F02-9037-724A03D12C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08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468B3-619F-4C9B-9E54-B042998D86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47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C8F31-8621-4F02-9037-724A03D12C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60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C8F31-8621-4F02-9037-724A03D12C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24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28/06/2013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28/06/2013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28/06/2013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28/06/2013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28/06/2013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28/06/2013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28/06/2013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SLAAC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Stateless address auto configuration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8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Disadvantages: </a:t>
            </a:r>
          </a:p>
          <a:p>
            <a:r>
              <a:rPr lang="en-US" dirty="0" smtClean="0"/>
              <a:t>Reqd. public key infrastructure (acc. To X.509)</a:t>
            </a:r>
          </a:p>
          <a:p>
            <a:r>
              <a:rPr lang="en-US" dirty="0" smtClean="0"/>
              <a:t>Certification for each client.(installation  &amp; re-issue on expiration)</a:t>
            </a:r>
          </a:p>
          <a:p>
            <a:r>
              <a:rPr lang="en-US" dirty="0"/>
              <a:t>Not supported by Mac &amp; Windows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6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Disadvantages: </a:t>
            </a:r>
          </a:p>
          <a:p>
            <a:r>
              <a:rPr lang="en-US" dirty="0"/>
              <a:t>Reqd. public key infrastructure (acc. To X.509)</a:t>
            </a:r>
          </a:p>
          <a:p>
            <a:r>
              <a:rPr lang="en-US" dirty="0"/>
              <a:t>Certification for each client.(installation  &amp; re-issue on expiration</a:t>
            </a:r>
            <a:r>
              <a:rPr lang="en-US" dirty="0" smtClean="0"/>
              <a:t>)</a:t>
            </a:r>
          </a:p>
          <a:p>
            <a:r>
              <a:rPr lang="en-US" dirty="0"/>
              <a:t>Not supported by Mac &amp; </a:t>
            </a:r>
            <a:r>
              <a:rPr lang="en-US" dirty="0" smtClean="0"/>
              <a:t>Windows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Patented by CISCO.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83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DHCPv</a:t>
            </a:r>
            <a:r>
              <a:rPr lang="en-US" dirty="0"/>
              <a:t>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during configuration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19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 of ipv6 on software development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10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Effects on –</a:t>
            </a:r>
          </a:p>
          <a:p>
            <a:r>
              <a:rPr lang="en-US" dirty="0" smtClean="0"/>
              <a:t>1)server</a:t>
            </a:r>
          </a:p>
          <a:p>
            <a:r>
              <a:rPr lang="en-US" dirty="0" smtClean="0"/>
              <a:t>2) application</a:t>
            </a:r>
          </a:p>
          <a:p>
            <a:r>
              <a:rPr lang="en-US" dirty="0" smtClean="0"/>
              <a:t>3) mobile services</a:t>
            </a:r>
          </a:p>
          <a:p>
            <a:r>
              <a:rPr lang="en-US" dirty="0" smtClean="0"/>
              <a:t>4) security services and devices( like firewall and antivirus)</a:t>
            </a:r>
          </a:p>
          <a:p>
            <a:r>
              <a:rPr lang="en-US" dirty="0" smtClean="0"/>
              <a:t>5) intranet</a:t>
            </a:r>
          </a:p>
          <a:p>
            <a:r>
              <a:rPr lang="en-US" dirty="0" smtClean="0"/>
              <a:t>6) public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48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separate logic for ipv4 and ipv6</a:t>
            </a:r>
          </a:p>
          <a:p>
            <a:pPr marL="0" indent="0">
              <a:buNone/>
            </a:pPr>
            <a:r>
              <a:rPr lang="en-US" dirty="0" smtClean="0"/>
              <a:t>-leaves ipv6 code untouched</a:t>
            </a:r>
          </a:p>
          <a:p>
            <a:pPr marL="0" indent="0">
              <a:buNone/>
            </a:pPr>
            <a:r>
              <a:rPr lang="en-US" dirty="0" smtClean="0"/>
              <a:t>-but more complex due to race conditions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2) Combined logic for ipv4 &amp; ipv6</a:t>
            </a:r>
          </a:p>
          <a:p>
            <a:pPr marL="0" indent="0">
              <a:buNone/>
            </a:pPr>
            <a:r>
              <a:rPr lang="en-US" dirty="0" smtClean="0"/>
              <a:t>-recode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53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govt. related work ipv6 is compulsory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54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guide </a:t>
            </a:r>
            <a:r>
              <a:rPr lang="en-US" dirty="0"/>
              <a:t>c</a:t>
            </a:r>
            <a:r>
              <a:rPr lang="en-US" dirty="0" smtClean="0"/>
              <a:t>hanges to be made in ipv4 code reqd. for ipv6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- Ipv6 finder for c/</a:t>
            </a:r>
            <a:r>
              <a:rPr lang="en-US" dirty="0" err="1" smtClean="0"/>
              <a:t>c++</a:t>
            </a:r>
            <a:endParaRPr lang="en-US" dirty="0" smtClean="0"/>
          </a:p>
          <a:p>
            <a:r>
              <a:rPr lang="en-US" dirty="0" smtClean="0"/>
              <a:t>It identifies the section of code which needs modification.</a:t>
            </a:r>
          </a:p>
        </p:txBody>
      </p:sp>
    </p:spTree>
    <p:extLst>
      <p:ext uri="{BB962C8B-B14F-4D97-AF65-F5344CB8AC3E}">
        <p14:creationId xmlns:p14="http://schemas.microsoft.com/office/powerpoint/2010/main" val="4136865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Firewall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26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094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SLAAC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Security Considerations</a:t>
            </a:r>
          </a:p>
          <a:p>
            <a:r>
              <a:rPr lang="en-US" dirty="0"/>
              <a:t>Stateless address </a:t>
            </a:r>
            <a:r>
              <a:rPr lang="en-US" dirty="0" smtClean="0"/>
              <a:t>auto configuration </a:t>
            </a:r>
            <a:r>
              <a:rPr lang="en-US" dirty="0"/>
              <a:t>allows a host to connect to a network, configure an address, and start communicating with other nodes without ever registering or authenticating itself with the local site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12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Happy Eyeballing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6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SLAAC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allows auto generation of address without the control of network administrator.</a:t>
            </a:r>
          </a:p>
          <a:p>
            <a:r>
              <a:rPr lang="en-US" dirty="0" smtClean="0"/>
              <a:t> It contradicts the need to identify criminal </a:t>
            </a:r>
          </a:p>
          <a:p>
            <a:r>
              <a:rPr lang="en-US" dirty="0" smtClean="0"/>
              <a:t> breaks unique identification of user connecting to services.</a:t>
            </a:r>
          </a:p>
          <a:p>
            <a:r>
              <a:rPr lang="en-US" dirty="0" smtClean="0"/>
              <a:t>Prevents tracking of user based on ipv6 address</a:t>
            </a:r>
          </a:p>
          <a:p>
            <a:r>
              <a:rPr lang="en-US" dirty="0" smtClean="0"/>
              <a:t>breaks cyber laws of many countries(user device relation)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6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/>
          <a:lstStyle/>
          <a:p>
            <a:r>
              <a:rPr lang="en-US" dirty="0" smtClean="0"/>
              <a:t>DAD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Duplicate address </a:t>
            </a:r>
            <a:r>
              <a:rPr lang="en-US" dirty="0" smtClean="0"/>
              <a:t>detection </a:t>
            </a:r>
            <a:r>
              <a:rPr lang="en-US" dirty="0"/>
              <a:t>&amp; SLAAC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91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</a:t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1)Wait for advertisement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2)Generate local-link address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3)Advertise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4)if no problem continue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else wait for manual configuration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5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consideration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use of stateless address auto configuration and Duplicate Address Detection opens up the possibility of several denial-of-service attacks. For example, any node can respond to Neighbor Solicitations for a tentative address, causing the other node to reject the address as a duplicate</a:t>
            </a:r>
          </a:p>
        </p:txBody>
      </p:sp>
    </p:spTree>
    <p:extLst>
      <p:ext uri="{BB962C8B-B14F-4D97-AF65-F5344CB8AC3E}">
        <p14:creationId xmlns:p14="http://schemas.microsoft.com/office/powerpoint/2010/main" val="3927552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intentionally reply to solicitation message</a:t>
            </a:r>
          </a:p>
          <a:p>
            <a:r>
              <a:rPr lang="en-US" dirty="0" smtClean="0"/>
              <a:t>2) inactive host (rebooting)</a:t>
            </a:r>
          </a:p>
          <a:p>
            <a:r>
              <a:rPr lang="en-US" dirty="0" smtClean="0"/>
              <a:t>3) failing needs manual configuration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93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Hop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during configuration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33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Network Discovery (SEND)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Advantages:</a:t>
            </a:r>
            <a:endParaRPr lang="en-US" dirty="0"/>
          </a:p>
          <a:p>
            <a:r>
              <a:rPr lang="en-US" dirty="0" smtClean="0"/>
              <a:t>Solves auto configuration</a:t>
            </a:r>
          </a:p>
          <a:p>
            <a:r>
              <a:rPr lang="en-US" dirty="0" smtClean="0"/>
              <a:t>Solves problems in network discovery protocol </a:t>
            </a:r>
          </a:p>
          <a:p>
            <a:r>
              <a:rPr lang="en-US" dirty="0" smtClean="0"/>
              <a:t>Infrastructure independent</a:t>
            </a:r>
          </a:p>
          <a:p>
            <a:r>
              <a:rPr lang="en-US" dirty="0" smtClean="0"/>
              <a:t>Currently available for </a:t>
            </a:r>
            <a:r>
              <a:rPr lang="en-US" dirty="0" err="1" smtClean="0"/>
              <a:t>linux</a:t>
            </a:r>
            <a:r>
              <a:rPr lang="en-US" dirty="0" smtClean="0"/>
              <a:t> (under testing)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9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427</Words>
  <Application>Microsoft Office PowerPoint</Application>
  <PresentationFormat>On-screen Show (4:3)</PresentationFormat>
  <Paragraphs>92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SLAAC</vt:lpstr>
      <vt:lpstr>SLAAC (Cont..)</vt:lpstr>
      <vt:lpstr>SLAAC (Cont..)</vt:lpstr>
      <vt:lpstr>DAD</vt:lpstr>
      <vt:lpstr>Steps  </vt:lpstr>
      <vt:lpstr>Security consideration</vt:lpstr>
      <vt:lpstr>Problem</vt:lpstr>
      <vt:lpstr>First Hop Security</vt:lpstr>
      <vt:lpstr>Secure Network Discovery (SEND)</vt:lpstr>
      <vt:lpstr>SEND(Cont..)</vt:lpstr>
      <vt:lpstr>SEND(Cont..)</vt:lpstr>
      <vt:lpstr>DHCPv6</vt:lpstr>
      <vt:lpstr>Effect of ipv6 on software development </vt:lpstr>
      <vt:lpstr>Ipv6 effect</vt:lpstr>
      <vt:lpstr>Approaches </vt:lpstr>
      <vt:lpstr>Ipv6 effect</vt:lpstr>
      <vt:lpstr>PowerPoint Presentation</vt:lpstr>
      <vt:lpstr>Firewall</vt:lpstr>
      <vt:lpstr>Firewall</vt:lpstr>
      <vt:lpstr>Happy Eyeballing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SLAAC</dc:title>
  <dc:creator>PREM</dc:creator>
  <cp:lastModifiedBy>PREM</cp:lastModifiedBy>
  <cp:revision>7</cp:revision>
  <dcterms:created xsi:type="dcterms:W3CDTF">2006-08-16T00:00:00Z</dcterms:created>
  <dcterms:modified xsi:type="dcterms:W3CDTF">2013-06-28T04:23:34Z</dcterms:modified>
</cp:coreProperties>
</file>