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173-7030-FFEE-ED1D-1CC96CBD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2422"/>
            <a:ext cx="8689976" cy="104756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13F42-FCFD-4A15-0FC5-7BC78E36F964}"/>
              </a:ext>
            </a:extLst>
          </p:cNvPr>
          <p:cNvSpPr txBox="1"/>
          <p:nvPr/>
        </p:nvSpPr>
        <p:spPr>
          <a:xfrm>
            <a:off x="1260763" y="1184563"/>
            <a:ext cx="98990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Maven Project structure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Postgres Database Setup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Fraud Detection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Intercommunication between microservices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Eureka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Load Balancer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Feign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Notification Microservice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Sleuth – distributed Tracing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Zipkin Dashboard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API Gateway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Async Communication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Kafka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Maven build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JIB plugin for creating docker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Docker registry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Run all images in containers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Deploy on Kubernetes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7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4FB-1227-A607-E33D-7C3DEB23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11" y="57408"/>
            <a:ext cx="10364451" cy="5452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6455A-DD72-3A07-7EDC-047FCD49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" y="542317"/>
            <a:ext cx="10793841" cy="61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05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168</TotalTime>
  <Words>55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Droplet</vt:lpstr>
      <vt:lpstr>Microservices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Anup Bhagwat</dc:creator>
  <cp:lastModifiedBy>Anup Bhagwat</cp:lastModifiedBy>
  <cp:revision>5</cp:revision>
  <dcterms:created xsi:type="dcterms:W3CDTF">2023-04-19T12:53:50Z</dcterms:created>
  <dcterms:modified xsi:type="dcterms:W3CDTF">2023-04-22T11:36:15Z</dcterms:modified>
</cp:coreProperties>
</file>