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C9FF9-044D-B769-4E7F-ED602359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AA0B6-3290-3605-0F9F-1BCD18F67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6C802-C1AC-9402-85C8-2402F359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4492A-13E1-DAD2-73C9-7EAD24E0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46FD0-02B0-28E7-B19B-145C6BC0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2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7E50-3EB9-3C7B-03FD-056E38F1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723CE-7B8B-1808-EBD5-9AF7CA5CC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B0B30-76D4-D5E0-DB0D-21786D59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754B1-BAFD-28A6-8ADB-36622D53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98F6F-5B36-ED29-CA65-E85AC9CB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3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6D1AE-0B60-A9B3-9B78-44CA8D669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ADE43-A7E4-DE96-8E1D-E0DCBAFA5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5515-C374-672D-3DD0-C54953E6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54E1B-D579-B994-A6B0-E9765986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5B151-49FE-91D3-A4CD-2C61DF35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16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0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3611-1D6E-4F43-5AB1-E4B1E6B8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0BA0-AC56-9D05-7E0C-352F86CF0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72009-9FF8-FCA6-7B93-281966EB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EA06C-F7F4-B8F8-CB7B-B033506E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ECCD2-632A-9FC1-C3F2-FE1AA020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CB55-12CA-B4C1-D545-14E43437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21369-2A1D-FC26-B006-0C7E1A10C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2E797-B3B6-4CBA-8931-D90D10EF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DDB2B-1C5E-75AC-FE16-2C3382F3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E4418-9660-B6E2-6764-ADB27BDF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0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3257-239F-FE31-316A-31E5EB3A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A6412-EF98-7A42-F8D2-1A958675C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11B9A-F25A-08D0-EF40-B1321126D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8EEFE-927E-3E14-5375-E54C3E77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E330-BB49-3C68-B771-7C5D2F75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8383F-4327-D312-2A6F-236F4BF4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5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F4A9-78C9-5613-14FB-F55378C2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6D9D6-B458-334E-6927-C8742BD3B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EDC9A-95A5-0A74-4D63-39318C12F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CDE60-B253-BAE2-DB17-969B0F808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8CE87-E584-B08E-F6A2-611AB5464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61A30-5DB2-6EC9-8FD4-979972F3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DA823-9D9E-02C0-0204-3E9FF24C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6FD2C-4CE8-4A8C-1AD8-61BCEFF2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98C3-DA1C-1C64-D476-C4D4A0CC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B2AE3-6BA1-47D3-E493-45DA40DB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AED0-22F9-B72F-52C9-57B94AF1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31DCD-2DA9-3C36-22B6-B43902FA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1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654CF-E5C6-86DD-185D-64514C45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4D113-9D8B-C669-6ED4-36470FF9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D8510-85EE-E1AF-47CD-12F5C459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1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BCFC-CCCD-84B4-8232-8E686B61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D8C0-DB7A-3EB7-B3A0-6275F8239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6398D-846B-BC3D-7D49-8236B4386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C791C-5F4B-8035-51B7-41B3166B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21F6C-14F0-5BDE-802C-ED202F5F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93B5D-5748-D364-3A3D-BA215724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21D5-2431-7913-0441-A8623D74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4E64C-DEA6-CA67-310E-6DB3EFD42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8D234-6A4A-FCEB-E04F-6A0F2AFFE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A8E0B-E31E-063C-8DC3-6BF9CAFD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677C5-AAF5-EF1C-13E9-4038C269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822C6-F288-3536-F019-2C3AC9BF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7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D4E63-274F-CFBB-1F73-9D4E153D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EF0F4-FC37-ABDB-318F-EADA19835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7FB74-5107-4A84-091C-EC59655E6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57E3A-6137-92E4-EB76-A0729FAB7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C5CCB-A718-2C05-5F5C-2A2158F51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9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14FB-1227-A607-E33D-7C3DEB23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12" y="57408"/>
            <a:ext cx="2875444" cy="54526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08213-2152-CFA5-B9A1-53F656527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10" y="554183"/>
            <a:ext cx="1080654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9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C173-7030-FFEE-ED1D-1CC96CBDC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26" y="311381"/>
            <a:ext cx="3865420" cy="547254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Microservices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13F42-FCFD-4A15-0FC5-7BC78E36F964}"/>
              </a:ext>
            </a:extLst>
          </p:cNvPr>
          <p:cNvSpPr txBox="1"/>
          <p:nvPr/>
        </p:nvSpPr>
        <p:spPr>
          <a:xfrm>
            <a:off x="761999" y="810144"/>
            <a:ext cx="989907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Overview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Architecture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Maven Project structure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Postgres Database Setup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Customer Microservice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Fraud Detection Microservice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Intercommunication between microservices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Eureka Service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Load Balancer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Feign Clients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Notification Microservice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Micrometer – distributed Tracing &amp; Logging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Zipkin Dashboard – Monitoring latency , performance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API Gateway – Rate Limiter, Load balancing, Routing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Async Communication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Kafka Implementation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Maven build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Maven JIB plugin for creating docker images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Docker registry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Run all images in containers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Deploy on Kubernetes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5CF0E-FE03-2DCA-24C8-8BD7C101771E}"/>
              </a:ext>
            </a:extLst>
          </p:cNvPr>
          <p:cNvSpPr txBox="1"/>
          <p:nvPr/>
        </p:nvSpPr>
        <p:spPr>
          <a:xfrm>
            <a:off x="7793182" y="858635"/>
            <a:ext cx="297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Frameworks used:</a:t>
            </a:r>
          </a:p>
          <a:p>
            <a:r>
              <a:rPr lang="en-IN" dirty="0"/>
              <a:t>Spring boot 3</a:t>
            </a:r>
          </a:p>
          <a:p>
            <a:r>
              <a:rPr lang="en-IN" dirty="0"/>
              <a:t>Spring cloud</a:t>
            </a:r>
          </a:p>
          <a:p>
            <a:r>
              <a:rPr lang="en-IN" dirty="0"/>
              <a:t>Spring data JPA</a:t>
            </a:r>
          </a:p>
          <a:p>
            <a:endParaRPr lang="en-IN" dirty="0"/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Tools used:</a:t>
            </a:r>
          </a:p>
          <a:p>
            <a:r>
              <a:rPr lang="en-IN" dirty="0"/>
              <a:t>IntelliJ – Editor</a:t>
            </a:r>
          </a:p>
          <a:p>
            <a:r>
              <a:rPr lang="en-IN" dirty="0"/>
              <a:t>Postgres – Database</a:t>
            </a:r>
          </a:p>
          <a:p>
            <a:r>
              <a:rPr lang="en-IN" dirty="0"/>
              <a:t>pgAdmin – DB Editor</a:t>
            </a:r>
          </a:p>
          <a:p>
            <a:r>
              <a:rPr lang="en-IN" dirty="0"/>
              <a:t>Maven  - build tool</a:t>
            </a:r>
          </a:p>
          <a:p>
            <a:r>
              <a:rPr lang="en-IN" dirty="0"/>
              <a:t>Docker - Containerization</a:t>
            </a:r>
          </a:p>
          <a:p>
            <a:r>
              <a:rPr lang="en-IN" dirty="0"/>
              <a:t>Zipkin - Monitoring</a:t>
            </a:r>
          </a:p>
          <a:p>
            <a:r>
              <a:rPr lang="en-IN" dirty="0"/>
              <a:t>Kafka – Async communication</a:t>
            </a:r>
          </a:p>
          <a:p>
            <a:r>
              <a:rPr lang="en-IN" dirty="0"/>
              <a:t>Kubernetes - Orchestration</a:t>
            </a:r>
          </a:p>
        </p:txBody>
      </p:sp>
    </p:spTree>
    <p:extLst>
      <p:ext uri="{BB962C8B-B14F-4D97-AF65-F5344CB8AC3E}">
        <p14:creationId xmlns:p14="http://schemas.microsoft.com/office/powerpoint/2010/main" val="356770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C173-7030-FFEE-ED1D-1CC96CBDC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26" y="311381"/>
            <a:ext cx="3865420" cy="547254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What is docker?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C4BC0-45F5-1612-7AFE-59193BAC6472}"/>
              </a:ext>
            </a:extLst>
          </p:cNvPr>
          <p:cNvSpPr txBox="1"/>
          <p:nvPr/>
        </p:nvSpPr>
        <p:spPr>
          <a:xfrm>
            <a:off x="477982" y="1540409"/>
            <a:ext cx="81125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Platform for building , running &amp; shipping applications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Developers can easily build and deploy their application which runs in a container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Local development is same across all environments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CI/CD workflows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5DC066-9364-54D1-D6D4-240811D7F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037" y="0"/>
            <a:ext cx="2804353" cy="122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2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2425</TotalTime>
  <Words>149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Architecture</vt:lpstr>
      <vt:lpstr>Microservices</vt:lpstr>
      <vt:lpstr>What is docker?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Anup Bhagwat</dc:creator>
  <cp:lastModifiedBy>Anup Bhagwat</cp:lastModifiedBy>
  <cp:revision>28</cp:revision>
  <dcterms:created xsi:type="dcterms:W3CDTF">2023-04-19T12:53:50Z</dcterms:created>
  <dcterms:modified xsi:type="dcterms:W3CDTF">2023-06-21T13:32:48Z</dcterms:modified>
</cp:coreProperties>
</file>