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0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4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899DA5E-794D-4391-A67B-C734D18C5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nt">
            <a:extLst>
              <a:ext uri="{FF2B5EF4-FFF2-40B4-BE49-F238E27FC236}">
                <a16:creationId xmlns:a16="http://schemas.microsoft.com/office/drawing/2014/main" id="{DF8D6DF5-7A00-4A9D-BD50-E8BCC8F4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ur cube prisms in a line">
            <a:extLst>
              <a:ext uri="{FF2B5EF4-FFF2-40B4-BE49-F238E27FC236}">
                <a16:creationId xmlns:a16="http://schemas.microsoft.com/office/drawing/2014/main" id="{7BD3A506-DD8F-4FD9-90BC-3EDEDB23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5" b="-3"/>
          <a:stretch/>
        </p:blipFill>
        <p:spPr>
          <a:xfrm>
            <a:off x="6131282" y="2570072"/>
            <a:ext cx="6095999" cy="4289479"/>
          </a:xfrm>
          <a:prstGeom prst="rect">
            <a:avLst/>
          </a:prstGeom>
          <a:effectLst/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754336"/>
            <a:ext cx="10426434" cy="1287816"/>
          </a:xfrm>
        </p:spPr>
        <p:txBody>
          <a:bodyPr>
            <a:normAutofit/>
          </a:bodyPr>
          <a:lstStyle/>
          <a:p>
            <a:r>
              <a:rPr lang="en-US" dirty="0"/>
              <a:t>Spring boot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2964520"/>
            <a:ext cx="4829434" cy="2951202"/>
          </a:xfrm>
        </p:spPr>
        <p:txBody>
          <a:bodyPr anchor="t">
            <a:normAutofit fontScale="5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Intro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Spring Initializer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Student class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API(Controller) Layer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Service (Business) Layer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Dependency Injection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Properties file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Creating and connecting to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7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and connecting to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1038687"/>
            <a:ext cx="4857764" cy="4877035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ur cube prisms in a line">
            <a:extLst>
              <a:ext uri="{FF2B5EF4-FFF2-40B4-BE49-F238E27FC236}">
                <a16:creationId xmlns:a16="http://schemas.microsoft.com/office/drawing/2014/main" id="{7BD3A506-DD8F-4FD9-90BC-3EDEDB23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5" b="-3"/>
          <a:stretch/>
        </p:blipFill>
        <p:spPr>
          <a:xfrm>
            <a:off x="6131282" y="2570072"/>
            <a:ext cx="6095999" cy="428947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754336"/>
            <a:ext cx="10426434" cy="1287816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2964520"/>
            <a:ext cx="4829434" cy="2951202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1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49" y="63157"/>
            <a:ext cx="10426434" cy="54012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A140F6-70A2-4B49-AB8D-F0AD5692C812}"/>
              </a:ext>
            </a:extLst>
          </p:cNvPr>
          <p:cNvSpPr/>
          <p:nvPr/>
        </p:nvSpPr>
        <p:spPr>
          <a:xfrm>
            <a:off x="1305018" y="603285"/>
            <a:ext cx="8318378" cy="60327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04283A-E86C-4411-B12D-4C4D54FCCB89}"/>
              </a:ext>
            </a:extLst>
          </p:cNvPr>
          <p:cNvSpPr/>
          <p:nvPr/>
        </p:nvSpPr>
        <p:spPr>
          <a:xfrm>
            <a:off x="2698809" y="1543859"/>
            <a:ext cx="4039341" cy="816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4DFCEB-E7F0-443A-8331-30A65A5E2431}"/>
              </a:ext>
            </a:extLst>
          </p:cNvPr>
          <p:cNvSpPr/>
          <p:nvPr/>
        </p:nvSpPr>
        <p:spPr>
          <a:xfrm>
            <a:off x="2894117" y="2879323"/>
            <a:ext cx="2396971" cy="5770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5BCD79-B1F6-400D-AA5E-A35B523960D4}"/>
              </a:ext>
            </a:extLst>
          </p:cNvPr>
          <p:cNvSpPr/>
          <p:nvPr/>
        </p:nvSpPr>
        <p:spPr>
          <a:xfrm>
            <a:off x="2894118" y="4015665"/>
            <a:ext cx="2689936" cy="5770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558A9-E857-4259-B5E7-0849796A96B4}"/>
              </a:ext>
            </a:extLst>
          </p:cNvPr>
          <p:cNvSpPr txBox="1"/>
          <p:nvPr/>
        </p:nvSpPr>
        <p:spPr>
          <a:xfrm flipH="1">
            <a:off x="3099635" y="1491903"/>
            <a:ext cx="21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Layer (Controller)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1761F-A7EA-4A93-984A-0B17555CB4B5}"/>
              </a:ext>
            </a:extLst>
          </p:cNvPr>
          <p:cNvSpPr txBox="1"/>
          <p:nvPr/>
        </p:nvSpPr>
        <p:spPr>
          <a:xfrm>
            <a:off x="3099636" y="2970320"/>
            <a:ext cx="16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Layer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78634-517B-4092-8E45-EC4B5627C4B2}"/>
              </a:ext>
            </a:extLst>
          </p:cNvPr>
          <p:cNvSpPr txBox="1"/>
          <p:nvPr/>
        </p:nvSpPr>
        <p:spPr>
          <a:xfrm>
            <a:off x="3099636" y="4098522"/>
            <a:ext cx="25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 Layer (DAO)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38041-CFCE-4B0E-9CBA-6D523D4BA743}"/>
              </a:ext>
            </a:extLst>
          </p:cNvPr>
          <p:cNvSpPr/>
          <p:nvPr/>
        </p:nvSpPr>
        <p:spPr>
          <a:xfrm>
            <a:off x="3772069" y="1914310"/>
            <a:ext cx="701337" cy="28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DBD6EA-D3D2-43C1-9A56-6F57344FEDE9}"/>
              </a:ext>
            </a:extLst>
          </p:cNvPr>
          <p:cNvSpPr/>
          <p:nvPr/>
        </p:nvSpPr>
        <p:spPr>
          <a:xfrm>
            <a:off x="4609126" y="1914310"/>
            <a:ext cx="701337" cy="28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0FBE-433D-4D52-B1D3-2D713BA18CDE}"/>
              </a:ext>
            </a:extLst>
          </p:cNvPr>
          <p:cNvSpPr/>
          <p:nvPr/>
        </p:nvSpPr>
        <p:spPr>
          <a:xfrm>
            <a:off x="5520566" y="1906625"/>
            <a:ext cx="874718" cy="28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963293-0E7E-4519-A512-7C9CA0F2C058}"/>
              </a:ext>
            </a:extLst>
          </p:cNvPr>
          <p:cNvSpPr/>
          <p:nvPr/>
        </p:nvSpPr>
        <p:spPr>
          <a:xfrm>
            <a:off x="2965680" y="1914310"/>
            <a:ext cx="701337" cy="289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  <a:endParaRPr lang="en-IN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B64A3207-8E3C-4A3D-963B-BB2C8503A5A8}"/>
              </a:ext>
            </a:extLst>
          </p:cNvPr>
          <p:cNvSpPr/>
          <p:nvPr/>
        </p:nvSpPr>
        <p:spPr>
          <a:xfrm>
            <a:off x="3545218" y="5442012"/>
            <a:ext cx="1155038" cy="888619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5DE4CC-C4B8-400F-A4DD-7F78F92D4164}"/>
              </a:ext>
            </a:extLst>
          </p:cNvPr>
          <p:cNvCxnSpPr>
            <a:cxnSpLocks/>
          </p:cNvCxnSpPr>
          <p:nvPr/>
        </p:nvCxnSpPr>
        <p:spPr>
          <a:xfrm>
            <a:off x="4013245" y="4592714"/>
            <a:ext cx="0" cy="849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2F478C-943A-41B4-B8CE-56A34E1F7C1E}"/>
              </a:ext>
            </a:extLst>
          </p:cNvPr>
          <p:cNvCxnSpPr/>
          <p:nvPr/>
        </p:nvCxnSpPr>
        <p:spPr>
          <a:xfrm>
            <a:off x="3316348" y="2360605"/>
            <a:ext cx="0" cy="5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A8FFF3-5AEA-4B74-BE29-829F730BFB00}"/>
              </a:ext>
            </a:extLst>
          </p:cNvPr>
          <p:cNvCxnSpPr>
            <a:cxnSpLocks/>
          </p:cNvCxnSpPr>
          <p:nvPr/>
        </p:nvCxnSpPr>
        <p:spPr>
          <a:xfrm>
            <a:off x="3331682" y="3429000"/>
            <a:ext cx="0" cy="58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7AFEE8-30C2-4AA2-8E3B-202FE1FBD06F}"/>
              </a:ext>
            </a:extLst>
          </p:cNvPr>
          <p:cNvCxnSpPr>
            <a:cxnSpLocks/>
          </p:cNvCxnSpPr>
          <p:nvPr/>
        </p:nvCxnSpPr>
        <p:spPr>
          <a:xfrm flipV="1">
            <a:off x="4395111" y="2360605"/>
            <a:ext cx="0" cy="5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5756A7-B708-475E-A3D2-8798693B33C8}"/>
              </a:ext>
            </a:extLst>
          </p:cNvPr>
          <p:cNvCxnSpPr>
            <a:cxnSpLocks/>
          </p:cNvCxnSpPr>
          <p:nvPr/>
        </p:nvCxnSpPr>
        <p:spPr>
          <a:xfrm flipV="1">
            <a:off x="4395111" y="3462973"/>
            <a:ext cx="0" cy="6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0E7FD31-0654-412E-B3B9-4DDFA7F3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52" y="525402"/>
            <a:ext cx="419853" cy="51995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646008-3D5A-42BA-AD27-B0373FC8D01E}"/>
              </a:ext>
            </a:extLst>
          </p:cNvPr>
          <p:cNvCxnSpPr/>
          <p:nvPr/>
        </p:nvCxnSpPr>
        <p:spPr>
          <a:xfrm>
            <a:off x="4718479" y="1155976"/>
            <a:ext cx="0" cy="335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8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Initializer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1038687"/>
            <a:ext cx="4857764" cy="4877035"/>
          </a:xfrm>
        </p:spPr>
        <p:txBody>
          <a:bodyPr anchor="t">
            <a:normAutofit/>
          </a:bodyPr>
          <a:lstStyle/>
          <a:p>
            <a:r>
              <a:rPr lang="en-US" dirty="0"/>
              <a:t>- Create a simple spring boot project using spring initializer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34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class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1A859-6165-40E5-ABBA-72E72D48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2629410"/>
            <a:ext cx="1448359" cy="17936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04F109-83A1-44F4-9FAE-F168FA037000}"/>
              </a:ext>
            </a:extLst>
          </p:cNvPr>
          <p:cNvSpPr/>
          <p:nvPr/>
        </p:nvSpPr>
        <p:spPr>
          <a:xfrm>
            <a:off x="2885240" y="2621791"/>
            <a:ext cx="1553596" cy="1793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IN" dirty="0"/>
              <a:t>email</a:t>
            </a:r>
          </a:p>
          <a:p>
            <a:pPr algn="ctr"/>
            <a:r>
              <a:rPr lang="en-IN" dirty="0"/>
              <a:t>dob</a:t>
            </a:r>
          </a:p>
          <a:p>
            <a:pPr algn="ctr"/>
            <a:r>
              <a:rPr lang="en-IN" dirty="0"/>
              <a:t>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6410-4E33-4E8D-9E99-CECD5D6A7603}"/>
              </a:ext>
            </a:extLst>
          </p:cNvPr>
          <p:cNvCxnSpPr/>
          <p:nvPr/>
        </p:nvCxnSpPr>
        <p:spPr>
          <a:xfrm>
            <a:off x="4847208" y="3302493"/>
            <a:ext cx="106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5878A5D-877B-4757-8B65-A0F95B7DF101}"/>
              </a:ext>
            </a:extLst>
          </p:cNvPr>
          <p:cNvSpPr/>
          <p:nvPr/>
        </p:nvSpPr>
        <p:spPr>
          <a:xfrm>
            <a:off x="6418555" y="2621791"/>
            <a:ext cx="1334611" cy="155558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A9EFC-A16F-4CF3-B8F0-5E7CACD71AA0}"/>
              </a:ext>
            </a:extLst>
          </p:cNvPr>
          <p:cNvSpPr/>
          <p:nvPr/>
        </p:nvSpPr>
        <p:spPr>
          <a:xfrm>
            <a:off x="378018" y="4785064"/>
            <a:ext cx="171841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67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API (Controller) Layer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1038687"/>
            <a:ext cx="4857764" cy="4877035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52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(Business) Layer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1038687"/>
            <a:ext cx="4857764" cy="4877035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1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Injection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1038687"/>
            <a:ext cx="4857764" cy="4877035"/>
          </a:xfrm>
        </p:spPr>
        <p:txBody>
          <a:bodyPr anchor="t">
            <a:normAutofit/>
          </a:bodyPr>
          <a:lstStyle/>
          <a:p>
            <a:r>
              <a:rPr lang="en-US" dirty="0"/>
              <a:t>@Component</a:t>
            </a:r>
          </a:p>
          <a:p>
            <a:r>
              <a:rPr lang="en-US" dirty="0"/>
              <a:t>@Service</a:t>
            </a:r>
          </a:p>
          <a:p>
            <a:r>
              <a:rPr lang="en-US" dirty="0"/>
              <a:t>@Repository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CD9-7962-4114-8EB3-8696B9EEE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18" y="212798"/>
            <a:ext cx="10426434" cy="630581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file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5A62-BC60-4CDC-B1D9-0EEC787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1038687"/>
            <a:ext cx="4857764" cy="4877035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21545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1B2831"/>
      </a:dk2>
      <a:lt2>
        <a:srgbClr val="F0F3F3"/>
      </a:lt2>
      <a:accent1>
        <a:srgbClr val="C92E23"/>
      </a:accent1>
      <a:accent2>
        <a:srgbClr val="DB356F"/>
      </a:accent2>
      <a:accent3>
        <a:srgbClr val="DB8535"/>
      </a:accent3>
      <a:accent4>
        <a:srgbClr val="1FB6B3"/>
      </a:accent4>
      <a:accent5>
        <a:srgbClr val="3599DB"/>
      </a:accent5>
      <a:accent6>
        <a:srgbClr val="2846CB"/>
      </a:accent6>
      <a:hlink>
        <a:srgbClr val="3599A0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96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Wingdings</vt:lpstr>
      <vt:lpstr>BevelVTI</vt:lpstr>
      <vt:lpstr>Spring boot</vt:lpstr>
      <vt:lpstr>Intro</vt:lpstr>
      <vt:lpstr>Overview</vt:lpstr>
      <vt:lpstr>Spring Initializer</vt:lpstr>
      <vt:lpstr>Student class</vt:lpstr>
      <vt:lpstr>API (Controller) Layer</vt:lpstr>
      <vt:lpstr>Service (Business) Layer</vt:lpstr>
      <vt:lpstr>Dependency Injection</vt:lpstr>
      <vt:lpstr>Properties file</vt:lpstr>
      <vt:lpstr>Creating and connecting to postgres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Anup Bhagwat</dc:creator>
  <cp:lastModifiedBy>Anup Bhagwat</cp:lastModifiedBy>
  <cp:revision>23</cp:revision>
  <dcterms:created xsi:type="dcterms:W3CDTF">2022-01-15T06:03:53Z</dcterms:created>
  <dcterms:modified xsi:type="dcterms:W3CDTF">2022-01-25T15:31:42Z</dcterms:modified>
</cp:coreProperties>
</file>