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drawingml.chart+xml" PartName="/ppt/charts/chart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92" r:id="rId4"/>
    <p:sldMasterId id="2147483693" r:id="rId5"/>
    <p:sldMasterId id="2147483694" r:id="rId6"/>
    <p:sldMasterId id="214748369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CD17A5E-ADE6-4CD4-8F30-9F0F7DE87220}">
  <a:tblStyle styleId="{FCD17A5E-ADE6-4CD4-8F30-9F0F7DE87220}" styleName="Table_0">
    <a:wholeTbl>
      <a:tcTxStyle b="off" i="off">
        <a:font>
          <a:latin typeface="Calibri Light"/>
          <a:ea typeface="Calibri Light"/>
          <a:cs typeface="Calibri Ligh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E7"/>
          </a:solidFill>
        </a:fill>
      </a:tcStyle>
    </a:wholeTbl>
    <a:band1H>
      <a:tcTxStyle/>
      <a:tcStyle>
        <a:fill>
          <a:solidFill>
            <a:srgbClr val="CFDECC"/>
          </a:solidFill>
        </a:fill>
      </a:tcStyle>
    </a:band1H>
    <a:band2H>
      <a:tcTxStyle/>
    </a:band2H>
    <a:band1V>
      <a:tcTxStyle/>
      <a:tcStyle>
        <a:fill>
          <a:solidFill>
            <a:srgbClr val="CFDECC"/>
          </a:solidFill>
        </a:fill>
      </a:tcStyle>
    </a:band1V>
    <a:band2V>
      <a:tcTxStyle/>
    </a:band2V>
    <a:lastCol>
      <a:tcTxStyle b="on" i="off">
        <a:font>
          <a:latin typeface="Calibri Light"/>
          <a:ea typeface="Calibri Light"/>
          <a:cs typeface="Calibri Light"/>
        </a:font>
        <a:schemeClr val="lt1"/>
      </a:tcTxStyle>
      <a:tcStyle>
        <a:fill>
          <a:solidFill>
            <a:schemeClr val="accent1"/>
          </a:solidFill>
        </a:fill>
      </a:tcStyle>
    </a:lastCol>
    <a:firstCol>
      <a:tcTxStyle b="on" i="off">
        <a:font>
          <a:latin typeface="Calibri Light"/>
          <a:ea typeface="Calibri Light"/>
          <a:cs typeface="Calibri Light"/>
        </a:font>
        <a:schemeClr val="lt1"/>
      </a:tcTxStyle>
      <a:tcStyle>
        <a:fill>
          <a:solidFill>
            <a:schemeClr val="accent1"/>
          </a:solidFill>
        </a:fill>
      </a:tcStyle>
    </a:firstCol>
    <a:lastRow>
      <a:tcTxStyle b="on" i="off">
        <a:font>
          <a:latin typeface="Calibri Light"/>
          <a:ea typeface="Calibri Light"/>
          <a:cs typeface="Calibri Ligh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Light"/>
          <a:ea typeface="Calibri Light"/>
          <a:cs typeface="Calibri Ligh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1.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cat>
            <c:strRef>
              <c:f>Sheet1!$A$2:$A$4</c:f>
              <c:strCache>
                <c:ptCount val="3"/>
                <c:pt idx="0">
                  <c:v>Support Vector Machine</c:v>
                </c:pt>
                <c:pt idx="1">
                  <c:v>Logistic Regression</c:v>
                </c:pt>
                <c:pt idx="2">
                  <c:v>XG Boost</c:v>
                </c:pt>
              </c:strCache>
            </c:strRef>
          </c:cat>
          <c:val>
            <c:numRef>
              <c:f>Sheet1!$B$2:$B$4</c:f>
              <c:numCache>
                <c:formatCode>General</c:formatCode>
                <c:ptCount val="3"/>
                <c:pt idx="0">
                  <c:v>0.56000000000000005</c:v>
                </c:pt>
                <c:pt idx="1">
                  <c:v>0.55000000000000004</c:v>
                </c:pt>
                <c:pt idx="2">
                  <c:v>0.79</c:v>
                </c:pt>
              </c:numCache>
            </c:numRef>
          </c:val>
        </c:ser>
        <c:ser>
          <c:idx val="1"/>
          <c:order val="1"/>
          <c:tx>
            <c:strRef>
              <c:f>Sheet1!$C$1</c:f>
              <c:strCache>
                <c:ptCount val="1"/>
                <c:pt idx="0">
                  <c:v>F1 Score</c:v>
                </c:pt>
              </c:strCache>
            </c:strRef>
          </c:tx>
          <c:spPr>
            <a:solidFill>
              <a:schemeClr val="accent2"/>
            </a:solidFill>
            <a:ln>
              <a:noFill/>
            </a:ln>
            <a:effectLst/>
          </c:spPr>
          <c:invertIfNegative val="0"/>
          <c:cat>
            <c:strRef>
              <c:f>Sheet1!$A$2:$A$4</c:f>
              <c:strCache>
                <c:ptCount val="3"/>
                <c:pt idx="0">
                  <c:v>Support Vector Machine</c:v>
                </c:pt>
                <c:pt idx="1">
                  <c:v>Logistic Regression</c:v>
                </c:pt>
                <c:pt idx="2">
                  <c:v>XG Boost</c:v>
                </c:pt>
              </c:strCache>
            </c:strRef>
          </c:cat>
          <c:val>
            <c:numRef>
              <c:f>Sheet1!$C$2:$C$4</c:f>
              <c:numCache>
                <c:formatCode>General</c:formatCode>
                <c:ptCount val="3"/>
                <c:pt idx="0">
                  <c:v>0.49</c:v>
                </c:pt>
                <c:pt idx="1">
                  <c:v>0.47</c:v>
                </c:pt>
                <c:pt idx="2">
                  <c:v>0.7</c:v>
                </c:pt>
              </c:numCache>
            </c:numRef>
          </c:val>
        </c:ser>
        <c:dLbls>
          <c:showLegendKey val="0"/>
          <c:showVal val="0"/>
          <c:showCatName val="0"/>
          <c:showSerName val="0"/>
          <c:showPercent val="0"/>
          <c:showBubbleSize val="0"/>
        </c:dLbls>
        <c:gapWidth val="219"/>
        <c:overlap val="-27"/>
        <c:axId val="254277552"/>
        <c:axId val="254268304"/>
      </c:barChart>
      <c:catAx>
        <c:axId val="254277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4268304"/>
        <c:crosses val="autoZero"/>
        <c:auto val="1"/>
        <c:lblAlgn val="ctr"/>
        <c:lblOffset val="100"/>
        <c:noMultiLvlLbl val="0"/>
      </c:catAx>
      <c:valAx>
        <c:axId val="254268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42775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0" name="Shape 190"/>
        <p:cNvGrpSpPr/>
        <p:nvPr/>
      </p:nvGrpSpPr>
      <p:grpSpPr>
        <a:xfrm>
          <a:off x="0" y="0"/>
          <a:ext cx="0" cy="0"/>
          <a:chOff x="0" y="0"/>
          <a:chExt cx="0" cy="0"/>
        </a:xfrm>
      </p:grpSpPr>
      <p:sp>
        <p:nvSpPr>
          <p:cNvPr id="191" name="Google Shape;191;n"/>
          <p:cNvSpPr txBox="1"/>
          <p:nvPr>
            <p:ph idx="2" type="hdr"/>
          </p:nvPr>
        </p:nvSpPr>
        <p:spPr>
          <a:xfrm>
            <a:off x="0" y="0"/>
            <a:ext cx="2971800" cy="4587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2" name="Google Shape;192;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3" name="Google Shape;193;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195" name="Google Shape;195;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6" name="Google Shape;196;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designed this template so that each member of the project team has a set of slides with its own theme where he/she can present their research. Members, here’s how you add a new slide to just your set: </a:t>
            </a:r>
            <a:endParaRPr/>
          </a:p>
          <a:p>
            <a:pPr indent="0" lvl="0" marL="0" rtl="0" algn="l">
              <a:spcBef>
                <a:spcPts val="0"/>
              </a:spcBef>
              <a:spcAft>
                <a:spcPts val="0"/>
              </a:spcAft>
              <a:buNone/>
            </a:pPr>
            <a:br>
              <a:rPr lang="en-US"/>
            </a:br>
            <a:endParaRPr/>
          </a:p>
          <a:p>
            <a:pPr indent="0" lvl="0" marL="0" rtl="0" algn="l">
              <a:spcBef>
                <a:spcPts val="0"/>
              </a:spcBef>
              <a:spcAft>
                <a:spcPts val="0"/>
              </a:spcAft>
              <a:buClr>
                <a:schemeClr val="dk1"/>
              </a:buClr>
              <a:buSzPts val="1200"/>
              <a:buFont typeface="Arial"/>
              <a:buNone/>
            </a:pPr>
            <a:r>
              <a:rPr lang="en-US"/>
              <a:t>Mark where you want to add the slide: Select an existing one in the Thumbnails pane, click the New Slide button, then choose a layout. </a:t>
            </a:r>
            <a:endParaRPr/>
          </a:p>
          <a:p>
            <a:pPr indent="0" lvl="0" marL="0" rtl="0" algn="l">
              <a:spcBef>
                <a:spcPts val="0"/>
              </a:spcBef>
              <a:spcAft>
                <a:spcPts val="0"/>
              </a:spcAft>
              <a:buClr>
                <a:schemeClr val="dk1"/>
              </a:buClr>
              <a:buSzPts val="1200"/>
              <a:buFont typeface="Arial"/>
              <a:buNone/>
            </a:pPr>
            <a:br>
              <a:rPr lang="en-US"/>
            </a:br>
            <a:endParaRPr/>
          </a:p>
          <a:p>
            <a:pPr indent="0" lvl="0" marL="0" rtl="0" algn="l">
              <a:spcBef>
                <a:spcPts val="0"/>
              </a:spcBef>
              <a:spcAft>
                <a:spcPts val="0"/>
              </a:spcAft>
              <a:buClr>
                <a:schemeClr val="dk1"/>
              </a:buClr>
              <a:buSzPts val="1200"/>
              <a:buFont typeface="Arial"/>
              <a:buNone/>
            </a:pPr>
            <a:r>
              <a:rPr lang="en-US"/>
              <a:t>The new slide gets the same theme as the previous one you selected. </a:t>
            </a:r>
            <a:endParaRPr/>
          </a:p>
          <a:p>
            <a:pPr indent="0" lvl="0" marL="0" rtl="0" algn="l">
              <a:spcBef>
                <a:spcPts val="0"/>
              </a:spcBef>
              <a:spcAft>
                <a:spcPts val="0"/>
              </a:spcAft>
              <a:buClr>
                <a:schemeClr val="dk1"/>
              </a:buClr>
              <a:buSzPts val="1200"/>
              <a:buFont typeface="Arial"/>
              <a:buNone/>
            </a:pPr>
            <a:br>
              <a:rPr b="1" lang="en-US"/>
            </a:br>
            <a:endParaRPr b="1"/>
          </a:p>
          <a:p>
            <a:pPr indent="0" lvl="0" marL="0" rtl="0" algn="l">
              <a:spcBef>
                <a:spcPts val="0"/>
              </a:spcBef>
              <a:spcAft>
                <a:spcPts val="0"/>
              </a:spcAft>
              <a:buClr>
                <a:schemeClr val="dk1"/>
              </a:buClr>
              <a:buSzPts val="1200"/>
              <a:buFont typeface="Arial"/>
              <a:buNone/>
            </a:pPr>
            <a:r>
              <a:rPr b="1" lang="en-US"/>
              <a:t>Careful! </a:t>
            </a:r>
            <a:r>
              <a:rPr lang="en-US"/>
              <a:t>Don’t annoy your fellow presenters by accidentally changing their themes. That can happen if you choose a theme Variant from the Design tab, which changes all of the slides in your presentation to that look. </a:t>
            </a:r>
            <a:endParaRPr/>
          </a:p>
        </p:txBody>
      </p:sp>
      <p:sp>
        <p:nvSpPr>
          <p:cNvPr id="505" name="Google Shape;505;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2" name="Google Shape;57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7" name="Google Shape;587;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p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9" name="Google Shape;599;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Logistic regression measures the relationship between the categorical dependent variable and one or more independent variables by estimating probabilities using a logistic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Logistic regression can be seen as a special case of generalized linear model and thus analogous to linear regression. The model of logistic regression, however, is based on quite different assumptions (about the relationship between dependent and independent variables) from those of linear regression. In particular the key differences of these two models can be seen in the following two features of logistic regression. First, the conditional distribution y \mid x is a Bernoulli distribution rather than a Gaussian distribution, because the dependent variable is binary. Second, the predicted values are probabilities and are therefore restricted to (0,1) through the logistic distribution function because logistic regression predicts the probability of particular outcomes.</a:t>
            </a:r>
            <a:endParaRPr/>
          </a:p>
          <a:p>
            <a:pPr indent="0" lvl="0" marL="0" rtl="0" algn="l">
              <a:spcBef>
                <a:spcPts val="0"/>
              </a:spcBef>
              <a:spcAft>
                <a:spcPts val="0"/>
              </a:spcAft>
              <a:buNone/>
            </a:pPr>
            <a:r>
              <a:t/>
            </a:r>
            <a:endParaRPr/>
          </a:p>
        </p:txBody>
      </p:sp>
      <p:sp>
        <p:nvSpPr>
          <p:cNvPr id="600" name="Google Shape;600;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Google Shape;60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9" name="Google Shape;609;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p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Google Shape;623;p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p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2" name="Google Shape;512;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p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Google Shape;64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6" name="Google Shape;646;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Calibri"/>
              <a:buNone/>
            </a:pPr>
            <a:r>
              <a:rPr lang="en-US"/>
              <a:t>Xgb is another tree model，actually it is a very popular tool in data mining due to  its extremely fast speed and high performance. </a:t>
            </a:r>
            <a:endParaRPr/>
          </a:p>
          <a:p>
            <a:pPr indent="0" lvl="0" marL="0" marR="0" rtl="0" algn="l">
              <a:lnSpc>
                <a:spcPct val="100000"/>
              </a:lnSpc>
              <a:spcBef>
                <a:spcPts val="0"/>
              </a:spcBef>
              <a:spcAft>
                <a:spcPts val="0"/>
              </a:spcAft>
              <a:buClr>
                <a:schemeClr val="dk1"/>
              </a:buClr>
              <a:buSzPts val="300"/>
              <a:buFont typeface="Calibri"/>
              <a:buNone/>
            </a:pPr>
            <a:r>
              <a:rPr lang="en-US"/>
              <a:t>As a tree model, xgb</a:t>
            </a:r>
            <a:r>
              <a:rPr lang="en-US" sz="3200"/>
              <a:t> </a:t>
            </a:r>
            <a:r>
              <a:rPr lang="en-US" sz="3200">
                <a:solidFill>
                  <a:schemeClr val="dk1"/>
                </a:solidFill>
                <a:latin typeface="Calibri"/>
                <a:ea typeface="Calibri"/>
                <a:cs typeface="Calibri"/>
                <a:sym typeface="Calibri"/>
              </a:rPr>
              <a:t>can do parallel computation, 10 times faster than Random forest. </a:t>
            </a:r>
            <a:endParaRPr/>
          </a:p>
          <a:p>
            <a:pPr indent="0" lvl="0" marL="0" marR="0" rtl="0" algn="l">
              <a:spcBef>
                <a:spcPts val="0"/>
              </a:spcBef>
              <a:spcAft>
                <a:spcPts val="0"/>
              </a:spcAft>
              <a:buClr>
                <a:schemeClr val="dk1"/>
              </a:buClr>
              <a:buSzPts val="800"/>
              <a:buFont typeface="Calibri"/>
              <a:buNone/>
            </a:pPr>
            <a:r>
              <a:rPr lang="en-US" sz="3200">
                <a:solidFill>
                  <a:schemeClr val="dk1"/>
                </a:solidFill>
                <a:latin typeface="Calibri"/>
                <a:ea typeface="Calibri"/>
                <a:cs typeface="Calibri"/>
                <a:sym typeface="Calibri"/>
              </a:rPr>
              <a:t>It is an additive tree model based on greedy method. In each step,  a new tree is added to compliment the already built Trees. This normally gives you better accuracy with more trees.  The final response is </a:t>
            </a:r>
            <a:r>
              <a:rPr lang="en-US" sz="3200"/>
              <a:t>the weighted sum of all predictions from each individual trees</a:t>
            </a:r>
            <a:r>
              <a:rPr lang="en-US" sz="3200">
                <a:solidFill>
                  <a:schemeClr val="dk1"/>
                </a:solidFill>
                <a:latin typeface="Calibri"/>
                <a:ea typeface="Calibri"/>
                <a:cs typeface="Calibri"/>
                <a:sym typeface="Calibri"/>
              </a:rPr>
              <a:t> or we can say it is the optimal linear combination of all decision trees. </a:t>
            </a:r>
            <a:endParaRPr/>
          </a:p>
          <a:p>
            <a:pPr indent="0" lvl="0" marL="0" marR="0" rtl="0" algn="l">
              <a:spcBef>
                <a:spcPts val="0"/>
              </a:spcBef>
              <a:spcAft>
                <a:spcPts val="0"/>
              </a:spcAft>
              <a:buClr>
                <a:schemeClr val="dk1"/>
              </a:buClr>
              <a:buSzPts val="800"/>
              <a:buFont typeface="Calibri"/>
              <a:buNone/>
            </a:pPr>
            <a:r>
              <a:rPr lang="en-US" sz="3200">
                <a:solidFill>
                  <a:schemeClr val="dk1"/>
                </a:solidFill>
                <a:latin typeface="Calibri"/>
                <a:ea typeface="Calibri"/>
                <a:cs typeface="Calibri"/>
                <a:sym typeface="Calibri"/>
              </a:rPr>
              <a:t>For each decision tree, features flowing into the tree will finally reach the leaf by the binary  critraten  , we do not need to do careful features normalization. -----suitable for cate data</a:t>
            </a:r>
            <a:endParaRPr/>
          </a:p>
          <a:p>
            <a:pPr indent="0" lvl="0" marL="0" marR="0" rtl="0" algn="l">
              <a:spcBef>
                <a:spcPts val="0"/>
              </a:spcBef>
              <a:spcAft>
                <a:spcPts val="0"/>
              </a:spcAft>
              <a:buClr>
                <a:schemeClr val="dk1"/>
              </a:buClr>
              <a:buSzPts val="800"/>
              <a:buFont typeface="Calibri"/>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800"/>
              <a:buFont typeface="Calibri"/>
              <a:buNone/>
            </a:pPr>
            <a:r>
              <a:rPr lang="en-US" sz="3200">
                <a:solidFill>
                  <a:schemeClr val="dk1"/>
                </a:solidFill>
                <a:latin typeface="Calibri"/>
                <a:ea typeface="Calibri"/>
                <a:cs typeface="Calibri"/>
                <a:sym typeface="Calibri"/>
              </a:rPr>
              <a:t>These two advantage makes it an ideal model in our case:</a:t>
            </a:r>
            <a:endParaRPr/>
          </a:p>
          <a:p>
            <a:pPr indent="0" lvl="0" marL="0" marR="0" rtl="0" algn="l">
              <a:spcBef>
                <a:spcPts val="0"/>
              </a:spcBef>
              <a:spcAft>
                <a:spcPts val="0"/>
              </a:spcAft>
              <a:buClr>
                <a:schemeClr val="dk1"/>
              </a:buClr>
              <a:buSzPts val="800"/>
              <a:buFont typeface="Calibri"/>
              <a:buNone/>
            </a:pPr>
            <a:r>
              <a:rPr lang="en-US" sz="3200">
                <a:solidFill>
                  <a:schemeClr val="dk1"/>
                </a:solidFill>
                <a:latin typeface="Calibri"/>
                <a:ea typeface="Calibri"/>
                <a:cs typeface="Calibri"/>
                <a:sym typeface="Calibri"/>
              </a:rPr>
              <a:t> fast spead   , handle large scale dataset-------- </a:t>
            </a:r>
            <a:endParaRPr/>
          </a:p>
          <a:p>
            <a:pPr indent="0" lvl="0" marL="0" marR="0" rtl="0" algn="l">
              <a:spcBef>
                <a:spcPts val="0"/>
              </a:spcBef>
              <a:spcAft>
                <a:spcPts val="0"/>
              </a:spcAft>
              <a:buClr>
                <a:schemeClr val="dk1"/>
              </a:buClr>
              <a:buSzPts val="800"/>
              <a:buFont typeface="Calibri"/>
              <a:buNone/>
            </a:pPr>
            <a:r>
              <a:rPr lang="en-US" sz="3200">
                <a:solidFill>
                  <a:schemeClr val="dk1"/>
                </a:solidFill>
                <a:latin typeface="Calibri"/>
                <a:ea typeface="Calibri"/>
                <a:cs typeface="Calibri"/>
                <a:sym typeface="Calibri"/>
              </a:rPr>
              <a:t>Handle cate ----anonymous features with cate and num var combined. </a:t>
            </a:r>
            <a:endParaRPr/>
          </a:p>
        </p:txBody>
      </p:sp>
      <p:sp>
        <p:nvSpPr>
          <p:cNvPr id="647" name="Google Shape;647;p21: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2" name="Shape 652"/>
        <p:cNvGrpSpPr/>
        <p:nvPr/>
      </p:nvGrpSpPr>
      <p:grpSpPr>
        <a:xfrm>
          <a:off x="0" y="0"/>
          <a:ext cx="0" cy="0"/>
          <a:chOff x="0" y="0"/>
          <a:chExt cx="0" cy="0"/>
        </a:xfrm>
      </p:grpSpPr>
      <p:sp>
        <p:nvSpPr>
          <p:cNvPr id="653" name="Google Shape;65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4" name="Google Shape;654;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Xgb result</a:t>
            </a:r>
            <a:endParaRPr/>
          </a:p>
          <a:p>
            <a:pPr indent="0" lvl="0" marL="0" rtl="0" algn="l">
              <a:spcBef>
                <a:spcPts val="0"/>
              </a:spcBef>
              <a:spcAft>
                <a:spcPts val="0"/>
              </a:spcAft>
              <a:buNone/>
            </a:pPr>
            <a:r>
              <a:rPr lang="en-US"/>
              <a:t>Left:</a:t>
            </a:r>
            <a:endParaRPr/>
          </a:p>
          <a:p>
            <a:pPr indent="0" lvl="0" marL="0" rtl="0" algn="l">
              <a:spcBef>
                <a:spcPts val="0"/>
              </a:spcBef>
              <a:spcAft>
                <a:spcPts val="0"/>
              </a:spcAft>
              <a:buNone/>
            </a:pPr>
            <a:r>
              <a:rPr lang="en-US"/>
              <a:t>error rate with the increase of number of tree</a:t>
            </a:r>
            <a:endParaRPr/>
          </a:p>
          <a:p>
            <a:pPr indent="0" lvl="0" marL="0" rtl="0" algn="l">
              <a:spcBef>
                <a:spcPts val="0"/>
              </a:spcBef>
              <a:spcAft>
                <a:spcPts val="0"/>
              </a:spcAft>
              <a:buNone/>
            </a:pPr>
            <a:r>
              <a:rPr lang="en-US"/>
              <a:t>the error decrease with more trees added,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Right: auc increase with more tree added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xgboost, parameter  tuning can give us significant improvement on accuracy the best result compare other method.</a:t>
            </a:r>
            <a:endParaRPr/>
          </a:p>
        </p:txBody>
      </p:sp>
      <p:sp>
        <p:nvSpPr>
          <p:cNvPr id="655" name="Google Shape;655;p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1" name="Shape 661"/>
        <p:cNvGrpSpPr/>
        <p:nvPr/>
      </p:nvGrpSpPr>
      <p:grpSpPr>
        <a:xfrm>
          <a:off x="0" y="0"/>
          <a:ext cx="0" cy="0"/>
          <a:chOff x="0" y="0"/>
          <a:chExt cx="0" cy="0"/>
        </a:xfrm>
      </p:grpSpPr>
      <p:sp>
        <p:nvSpPr>
          <p:cNvPr id="662" name="Google Shape;66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3" name="Google Shape;663;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7" name="Shape 667"/>
        <p:cNvGrpSpPr/>
        <p:nvPr/>
      </p:nvGrpSpPr>
      <p:grpSpPr>
        <a:xfrm>
          <a:off x="0" y="0"/>
          <a:ext cx="0" cy="0"/>
          <a:chOff x="0" y="0"/>
          <a:chExt cx="0" cy="0"/>
        </a:xfrm>
      </p:grpSpPr>
      <p:sp>
        <p:nvSpPr>
          <p:cNvPr id="668" name="Google Shape;668;p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9" name="Google Shape;66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Google Shape;674;p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8" name="Google Shape;518;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5" name="Google Shape;525;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1" name="Google Shape;531;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6" name="Google Shape;546;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2" name="Google Shape;552;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9" name="Google Shape;559;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1"/>
        </a:solidFill>
      </p:bgPr>
    </p:bg>
    <p:spTree>
      <p:nvGrpSpPr>
        <p:cNvPr id="203" name="Shape 203"/>
        <p:cNvGrpSpPr/>
        <p:nvPr/>
      </p:nvGrpSpPr>
      <p:grpSpPr>
        <a:xfrm>
          <a:off x="0" y="0"/>
          <a:ext cx="0" cy="0"/>
          <a:chOff x="0" y="0"/>
          <a:chExt cx="0" cy="0"/>
        </a:xfrm>
      </p:grpSpPr>
      <p:sp>
        <p:nvSpPr>
          <p:cNvPr id="204" name="Google Shape;204;p2"/>
          <p:cNvSpPr/>
          <p:nvPr/>
        </p:nvSpPr>
        <p:spPr>
          <a:xfrm>
            <a:off x="0" y="0"/>
            <a:ext cx="121920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
          <p:cNvSpPr txBox="1"/>
          <p:nvPr>
            <p:ph type="ctrTitle"/>
          </p:nvPr>
        </p:nvSpPr>
        <p:spPr>
          <a:xfrm>
            <a:off x="603504" y="770467"/>
            <a:ext cx="10782300" cy="3352800"/>
          </a:xfrm>
          <a:prstGeom prst="rect">
            <a:avLst/>
          </a:prstGeom>
          <a:noFill/>
          <a:ln>
            <a:noFill/>
          </a:ln>
        </p:spPr>
        <p:txBody>
          <a:bodyPr anchorCtr="0" anchor="b" bIns="45700" lIns="91425" spcFirstLastPara="1" rIns="91425" wrap="square" tIns="45700"/>
          <a:lstStyle>
            <a:lvl1pPr lvl="0" rtl="0" algn="l">
              <a:lnSpc>
                <a:spcPct val="80000"/>
              </a:lnSpc>
              <a:spcBef>
                <a:spcPts val="0"/>
              </a:spcBef>
              <a:spcAft>
                <a:spcPts val="0"/>
              </a:spcAft>
              <a:buClr>
                <a:srgbClr val="FFFFFF"/>
              </a:buClr>
              <a:buSzPts val="8800"/>
              <a:buFont typeface="Calibri"/>
              <a:buNone/>
              <a:defRPr sz="880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6" name="Google Shape;206;p2"/>
          <p:cNvSpPr txBox="1"/>
          <p:nvPr>
            <p:ph idx="1" type="subTitle"/>
          </p:nvPr>
        </p:nvSpPr>
        <p:spPr>
          <a:xfrm>
            <a:off x="667512" y="4206876"/>
            <a:ext cx="9228300" cy="1645800"/>
          </a:xfrm>
          <a:prstGeom prst="rect">
            <a:avLst/>
          </a:prstGeom>
          <a:noFill/>
          <a:ln>
            <a:noFill/>
          </a:ln>
        </p:spPr>
        <p:txBody>
          <a:bodyPr anchorCtr="0" anchor="t" bIns="45700" lIns="91425" spcFirstLastPara="1" rIns="91425" wrap="square" tIns="45700">
            <a:normAutofit/>
          </a:bodyPr>
          <a:lstStyle>
            <a:lvl1pPr lvl="0" rtl="0" algn="l">
              <a:lnSpc>
                <a:spcPct val="85000"/>
              </a:lnSpc>
              <a:spcBef>
                <a:spcPts val="1300"/>
              </a:spcBef>
              <a:spcAft>
                <a:spcPts val="0"/>
              </a:spcAft>
              <a:buClr>
                <a:schemeClr val="lt1"/>
              </a:buClr>
              <a:buSzPts val="3200"/>
              <a:buNone/>
              <a:defRPr sz="3200">
                <a:solidFill>
                  <a:schemeClr val="lt1"/>
                </a:solidFill>
                <a:latin typeface="Calibri"/>
                <a:ea typeface="Calibri"/>
                <a:cs typeface="Calibri"/>
                <a:sym typeface="Calibri"/>
              </a:defRPr>
            </a:lvl1pPr>
            <a:lvl2pPr lvl="1" rtl="0" algn="ctr">
              <a:lnSpc>
                <a:spcPct val="85000"/>
              </a:lnSpc>
              <a:spcBef>
                <a:spcPts val="600"/>
              </a:spcBef>
              <a:spcAft>
                <a:spcPts val="0"/>
              </a:spcAft>
              <a:buClr>
                <a:srgbClr val="262626"/>
              </a:buClr>
              <a:buSzPts val="2800"/>
              <a:buNone/>
              <a:defRPr sz="2800"/>
            </a:lvl2pPr>
            <a:lvl3pPr lvl="2" rtl="0" algn="ctr">
              <a:lnSpc>
                <a:spcPct val="85000"/>
              </a:lnSpc>
              <a:spcBef>
                <a:spcPts val="600"/>
              </a:spcBef>
              <a:spcAft>
                <a:spcPts val="0"/>
              </a:spcAft>
              <a:buClr>
                <a:srgbClr val="262626"/>
              </a:buClr>
              <a:buSzPts val="2400"/>
              <a:buNone/>
              <a:defRPr sz="2400"/>
            </a:lvl3pPr>
            <a:lvl4pPr lvl="3" rtl="0" algn="ctr">
              <a:lnSpc>
                <a:spcPct val="85000"/>
              </a:lnSpc>
              <a:spcBef>
                <a:spcPts val="600"/>
              </a:spcBef>
              <a:spcAft>
                <a:spcPts val="0"/>
              </a:spcAft>
              <a:buClr>
                <a:srgbClr val="262626"/>
              </a:buClr>
              <a:buSzPts val="2000"/>
              <a:buNone/>
              <a:defRPr sz="2000"/>
            </a:lvl4pPr>
            <a:lvl5pPr lvl="4" rtl="0" algn="ctr">
              <a:lnSpc>
                <a:spcPct val="85000"/>
              </a:lnSpc>
              <a:spcBef>
                <a:spcPts val="600"/>
              </a:spcBef>
              <a:spcAft>
                <a:spcPts val="0"/>
              </a:spcAft>
              <a:buClr>
                <a:srgbClr val="262626"/>
              </a:buClr>
              <a:buSzPts val="2000"/>
              <a:buNone/>
              <a:defRPr sz="2000"/>
            </a:lvl5pPr>
            <a:lvl6pPr lvl="5" rtl="0" algn="ctr">
              <a:lnSpc>
                <a:spcPct val="85000"/>
              </a:lnSpc>
              <a:spcBef>
                <a:spcPts val="600"/>
              </a:spcBef>
              <a:spcAft>
                <a:spcPts val="0"/>
              </a:spcAft>
              <a:buClr>
                <a:srgbClr val="262626"/>
              </a:buClr>
              <a:buSzPts val="2000"/>
              <a:buNone/>
              <a:defRPr sz="2000"/>
            </a:lvl6pPr>
            <a:lvl7pPr lvl="6" rtl="0" algn="ctr">
              <a:lnSpc>
                <a:spcPct val="85000"/>
              </a:lnSpc>
              <a:spcBef>
                <a:spcPts val="600"/>
              </a:spcBef>
              <a:spcAft>
                <a:spcPts val="0"/>
              </a:spcAft>
              <a:buClr>
                <a:srgbClr val="262626"/>
              </a:buClr>
              <a:buSzPts val="2000"/>
              <a:buNone/>
              <a:defRPr sz="2000"/>
            </a:lvl7pPr>
            <a:lvl8pPr lvl="7" rtl="0" algn="ctr">
              <a:lnSpc>
                <a:spcPct val="85000"/>
              </a:lnSpc>
              <a:spcBef>
                <a:spcPts val="600"/>
              </a:spcBef>
              <a:spcAft>
                <a:spcPts val="0"/>
              </a:spcAft>
              <a:buClr>
                <a:srgbClr val="262626"/>
              </a:buClr>
              <a:buSzPts val="2000"/>
              <a:buNone/>
              <a:defRPr sz="2000"/>
            </a:lvl8pPr>
            <a:lvl9pPr lvl="8" rtl="0" algn="ctr">
              <a:lnSpc>
                <a:spcPct val="85000"/>
              </a:lnSpc>
              <a:spcBef>
                <a:spcPts val="600"/>
              </a:spcBef>
              <a:spcAft>
                <a:spcPts val="0"/>
              </a:spcAft>
              <a:buClr>
                <a:srgbClr val="262626"/>
              </a:buClr>
              <a:buSzPts val="2000"/>
              <a:buNone/>
              <a:defRPr sz="2000"/>
            </a:lvl9pPr>
          </a:lstStyle>
          <a:p/>
        </p:txBody>
      </p:sp>
      <p:sp>
        <p:nvSpPr>
          <p:cNvPr id="207" name="Google Shape;207;p2"/>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8" name="Google Shape;208;p2"/>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 name="Google Shape;209;p2"/>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b="0" i="0" sz="10300" u="none" cap="none" strike="noStrike">
                <a:solidFill>
                  <a:srgbClr val="FFFFFF"/>
                </a:solidFill>
                <a:latin typeface="Calibri"/>
                <a:ea typeface="Calibri"/>
                <a:cs typeface="Calibri"/>
                <a:sym typeface="Calibri"/>
              </a:defRPr>
            </a:lvl1pPr>
            <a:lvl2pPr indent="0" lvl="1" marL="0" rtl="0" algn="r">
              <a:spcBef>
                <a:spcPts val="0"/>
              </a:spcBef>
              <a:buNone/>
              <a:defRPr b="0" i="0" sz="10300" u="none" cap="none" strike="noStrike">
                <a:solidFill>
                  <a:srgbClr val="FFFFFF"/>
                </a:solidFill>
                <a:latin typeface="Calibri"/>
                <a:ea typeface="Calibri"/>
                <a:cs typeface="Calibri"/>
                <a:sym typeface="Calibri"/>
              </a:defRPr>
            </a:lvl2pPr>
            <a:lvl3pPr indent="0" lvl="2" marL="0" rtl="0" algn="r">
              <a:spcBef>
                <a:spcPts val="0"/>
              </a:spcBef>
              <a:buNone/>
              <a:defRPr b="0" i="0" sz="10300" u="none" cap="none" strike="noStrike">
                <a:solidFill>
                  <a:srgbClr val="FFFFFF"/>
                </a:solidFill>
                <a:latin typeface="Calibri"/>
                <a:ea typeface="Calibri"/>
                <a:cs typeface="Calibri"/>
                <a:sym typeface="Calibri"/>
              </a:defRPr>
            </a:lvl3pPr>
            <a:lvl4pPr indent="0" lvl="3" marL="0" rtl="0" algn="r">
              <a:spcBef>
                <a:spcPts val="0"/>
              </a:spcBef>
              <a:buNone/>
              <a:defRPr b="0" i="0" sz="10300" u="none" cap="none" strike="noStrike">
                <a:solidFill>
                  <a:srgbClr val="FFFFFF"/>
                </a:solidFill>
                <a:latin typeface="Calibri"/>
                <a:ea typeface="Calibri"/>
                <a:cs typeface="Calibri"/>
                <a:sym typeface="Calibri"/>
              </a:defRPr>
            </a:lvl4pPr>
            <a:lvl5pPr indent="0" lvl="4" marL="0" rtl="0" algn="r">
              <a:spcBef>
                <a:spcPts val="0"/>
              </a:spcBef>
              <a:buNone/>
              <a:defRPr b="0" i="0" sz="10300" u="none" cap="none" strike="noStrike">
                <a:solidFill>
                  <a:srgbClr val="FFFFFF"/>
                </a:solidFill>
                <a:latin typeface="Calibri"/>
                <a:ea typeface="Calibri"/>
                <a:cs typeface="Calibri"/>
                <a:sym typeface="Calibri"/>
              </a:defRPr>
            </a:lvl5pPr>
            <a:lvl6pPr indent="0" lvl="5" marL="0" rtl="0" algn="r">
              <a:spcBef>
                <a:spcPts val="0"/>
              </a:spcBef>
              <a:buNone/>
              <a:defRPr b="0" i="0" sz="10300" u="none" cap="none" strike="noStrike">
                <a:solidFill>
                  <a:srgbClr val="FFFFFF"/>
                </a:solidFill>
                <a:latin typeface="Calibri"/>
                <a:ea typeface="Calibri"/>
                <a:cs typeface="Calibri"/>
                <a:sym typeface="Calibri"/>
              </a:defRPr>
            </a:lvl6pPr>
            <a:lvl7pPr indent="0" lvl="6" marL="0" rtl="0" algn="r">
              <a:spcBef>
                <a:spcPts val="0"/>
              </a:spcBef>
              <a:buNone/>
              <a:defRPr b="0" i="0" sz="10300" u="none" cap="none" strike="noStrike">
                <a:solidFill>
                  <a:srgbClr val="FFFFFF"/>
                </a:solidFill>
                <a:latin typeface="Calibri"/>
                <a:ea typeface="Calibri"/>
                <a:cs typeface="Calibri"/>
                <a:sym typeface="Calibri"/>
              </a:defRPr>
            </a:lvl7pPr>
            <a:lvl8pPr indent="0" lvl="7" marL="0" rtl="0" algn="r">
              <a:spcBef>
                <a:spcPts val="0"/>
              </a:spcBef>
              <a:buNone/>
              <a:defRPr b="0" i="0" sz="10300" u="none" cap="none" strike="noStrike">
                <a:solidFill>
                  <a:srgbClr val="FFFFFF"/>
                </a:solidFill>
                <a:latin typeface="Calibri"/>
                <a:ea typeface="Calibri"/>
                <a:cs typeface="Calibri"/>
                <a:sym typeface="Calibri"/>
              </a:defRPr>
            </a:lvl8pPr>
            <a:lvl9pPr indent="0" lvl="8" marL="0" rtl="0" algn="r">
              <a:spcBef>
                <a:spcPts val="0"/>
              </a:spcBef>
              <a:buNone/>
              <a:defRPr b="0" i="0" sz="103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62" name="Shape 262"/>
        <p:cNvGrpSpPr/>
        <p:nvPr/>
      </p:nvGrpSpPr>
      <p:grpSpPr>
        <a:xfrm>
          <a:off x="0" y="0"/>
          <a:ext cx="0" cy="0"/>
          <a:chOff x="0" y="0"/>
          <a:chExt cx="0" cy="0"/>
        </a:xfrm>
      </p:grpSpPr>
      <p:sp>
        <p:nvSpPr>
          <p:cNvPr id="263" name="Google Shape;263;p11"/>
          <p:cNvSpPr txBox="1"/>
          <p:nvPr>
            <p:ph type="title"/>
          </p:nvPr>
        </p:nvSpPr>
        <p:spPr>
          <a:xfrm>
            <a:off x="657224" y="499533"/>
            <a:ext cx="10772700" cy="1658100"/>
          </a:xfrm>
          <a:prstGeom prst="rect">
            <a:avLst/>
          </a:prstGeom>
          <a:noFill/>
          <a:ln>
            <a:noFill/>
          </a:ln>
        </p:spPr>
        <p:txBody>
          <a:bodyPr anchorCtr="0" anchor="ctr" bIns="45700" lIns="91425" spcFirstLastPara="1" rIns="91425" wrap="square" tIns="45700">
            <a:normAutofit/>
          </a:bodyPr>
          <a:lstStyle>
            <a:lvl1pPr lvl="0" rtl="0" algn="l">
              <a:lnSpc>
                <a:spcPct val="85000"/>
              </a:lnSpc>
              <a:spcBef>
                <a:spcPts val="0"/>
              </a:spcBef>
              <a:spcAft>
                <a:spcPts val="0"/>
              </a:spcAft>
              <a:buClr>
                <a:schemeClr val="accen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4" name="Google Shape;264;p11"/>
          <p:cNvSpPr txBox="1"/>
          <p:nvPr>
            <p:ph idx="1" type="body"/>
          </p:nvPr>
        </p:nvSpPr>
        <p:spPr>
          <a:xfrm rot="5400000">
            <a:off x="4170381" y="-1482120"/>
            <a:ext cx="3766200" cy="10753800"/>
          </a:xfrm>
          <a:prstGeom prst="rect">
            <a:avLst/>
          </a:prstGeom>
          <a:noFill/>
          <a:ln>
            <a:noFill/>
          </a:ln>
        </p:spPr>
        <p:txBody>
          <a:bodyPr anchorCtr="0" anchor="t" bIns="45700" lIns="91425" spcFirstLastPara="1" rIns="91425" wrap="square" tIns="45700">
            <a:normAutofit/>
          </a:bodyPr>
          <a:lstStyle>
            <a:lvl1pPr indent="-342900" lvl="0" marL="457200" rtl="0" algn="l">
              <a:lnSpc>
                <a:spcPct val="85000"/>
              </a:lnSpc>
              <a:spcBef>
                <a:spcPts val="1300"/>
              </a:spcBef>
              <a:spcAft>
                <a:spcPts val="0"/>
              </a:spcAft>
              <a:buClr>
                <a:srgbClr val="262626"/>
              </a:buClr>
              <a:buSzPts val="1800"/>
              <a:buChar char=" "/>
              <a:defRPr/>
            </a:lvl1pPr>
            <a:lvl2pPr indent="-342900" lvl="1" marL="914400" rtl="0" algn="l">
              <a:lnSpc>
                <a:spcPct val="85000"/>
              </a:lnSpc>
              <a:spcBef>
                <a:spcPts val="600"/>
              </a:spcBef>
              <a:spcAft>
                <a:spcPts val="0"/>
              </a:spcAft>
              <a:buClr>
                <a:srgbClr val="262626"/>
              </a:buClr>
              <a:buSzPts val="1800"/>
              <a:buChar char=" "/>
              <a:defRPr/>
            </a:lvl2pPr>
            <a:lvl3pPr indent="-342900" lvl="2" marL="1371600" rtl="0" algn="l">
              <a:lnSpc>
                <a:spcPct val="85000"/>
              </a:lnSpc>
              <a:spcBef>
                <a:spcPts val="600"/>
              </a:spcBef>
              <a:spcAft>
                <a:spcPts val="0"/>
              </a:spcAft>
              <a:buClr>
                <a:srgbClr val="262626"/>
              </a:buClr>
              <a:buSzPts val="1800"/>
              <a:buChar char=" "/>
              <a:defRPr/>
            </a:lvl3pPr>
            <a:lvl4pPr indent="-342900" lvl="3" marL="1828800" rtl="0" algn="l">
              <a:lnSpc>
                <a:spcPct val="85000"/>
              </a:lnSpc>
              <a:spcBef>
                <a:spcPts val="600"/>
              </a:spcBef>
              <a:spcAft>
                <a:spcPts val="0"/>
              </a:spcAft>
              <a:buClr>
                <a:srgbClr val="262626"/>
              </a:buClr>
              <a:buSzPts val="1800"/>
              <a:buChar char=" "/>
              <a:defRPr/>
            </a:lvl4pPr>
            <a:lvl5pPr indent="-342900" lvl="4" marL="2286000" rtl="0" algn="l">
              <a:lnSpc>
                <a:spcPct val="85000"/>
              </a:lnSpc>
              <a:spcBef>
                <a:spcPts val="600"/>
              </a:spcBef>
              <a:spcAft>
                <a:spcPts val="0"/>
              </a:spcAft>
              <a:buClr>
                <a:srgbClr val="262626"/>
              </a:buClr>
              <a:buSzPts val="1800"/>
              <a:buChar char=" "/>
              <a:defRPr/>
            </a:lvl5pPr>
            <a:lvl6pPr indent="-342900" lvl="5" marL="2743200" rtl="0" algn="l">
              <a:lnSpc>
                <a:spcPct val="85000"/>
              </a:lnSpc>
              <a:spcBef>
                <a:spcPts val="600"/>
              </a:spcBef>
              <a:spcAft>
                <a:spcPts val="0"/>
              </a:spcAft>
              <a:buClr>
                <a:srgbClr val="262626"/>
              </a:buClr>
              <a:buSzPts val="1800"/>
              <a:buChar char=" "/>
              <a:defRPr/>
            </a:lvl6pPr>
            <a:lvl7pPr indent="-342900" lvl="6" marL="3200400" rtl="0" algn="l">
              <a:lnSpc>
                <a:spcPct val="85000"/>
              </a:lnSpc>
              <a:spcBef>
                <a:spcPts val="600"/>
              </a:spcBef>
              <a:spcAft>
                <a:spcPts val="0"/>
              </a:spcAft>
              <a:buClr>
                <a:srgbClr val="262626"/>
              </a:buClr>
              <a:buSzPts val="1800"/>
              <a:buChar char=" "/>
              <a:defRPr/>
            </a:lvl7pPr>
            <a:lvl8pPr indent="-342900" lvl="7" marL="3657600" rtl="0" algn="l">
              <a:lnSpc>
                <a:spcPct val="85000"/>
              </a:lnSpc>
              <a:spcBef>
                <a:spcPts val="600"/>
              </a:spcBef>
              <a:spcAft>
                <a:spcPts val="0"/>
              </a:spcAft>
              <a:buClr>
                <a:srgbClr val="262626"/>
              </a:buClr>
              <a:buSzPts val="1800"/>
              <a:buChar char=" "/>
              <a:defRPr/>
            </a:lvl8pPr>
            <a:lvl9pPr indent="-342900" lvl="8" marL="4114800" rtl="0" algn="l">
              <a:lnSpc>
                <a:spcPct val="85000"/>
              </a:lnSpc>
              <a:spcBef>
                <a:spcPts val="600"/>
              </a:spcBef>
              <a:spcAft>
                <a:spcPts val="0"/>
              </a:spcAft>
              <a:buClr>
                <a:srgbClr val="262626"/>
              </a:buClr>
              <a:buSzPts val="1800"/>
              <a:buChar char=" "/>
              <a:defRPr/>
            </a:lvl9pPr>
          </a:lstStyle>
          <a:p/>
        </p:txBody>
      </p:sp>
      <p:sp>
        <p:nvSpPr>
          <p:cNvPr id="265" name="Google Shape;265;p11"/>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6" name="Google Shape;266;p11"/>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 name="Google Shape;267;p11"/>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68" name="Shape 268"/>
        <p:cNvGrpSpPr/>
        <p:nvPr/>
      </p:nvGrpSpPr>
      <p:grpSpPr>
        <a:xfrm>
          <a:off x="0" y="0"/>
          <a:ext cx="0" cy="0"/>
          <a:chOff x="0" y="0"/>
          <a:chExt cx="0" cy="0"/>
        </a:xfrm>
      </p:grpSpPr>
      <p:sp>
        <p:nvSpPr>
          <p:cNvPr id="269" name="Google Shape;269;p12"/>
          <p:cNvSpPr txBox="1"/>
          <p:nvPr>
            <p:ph type="title"/>
          </p:nvPr>
        </p:nvSpPr>
        <p:spPr>
          <a:xfrm rot="5400000">
            <a:off x="7658100" y="1781175"/>
            <a:ext cx="4800600" cy="2628900"/>
          </a:xfrm>
          <a:prstGeom prst="rect">
            <a:avLst/>
          </a:prstGeom>
          <a:noFill/>
          <a:ln>
            <a:noFill/>
          </a:ln>
        </p:spPr>
        <p:txBody>
          <a:bodyPr anchorCtr="0" anchor="ctr" bIns="45700" lIns="91425" spcFirstLastPara="1" rIns="91425" wrap="square" tIns="45700">
            <a:normAutofit/>
          </a:bodyPr>
          <a:lstStyle>
            <a:lvl1pPr lvl="0" rtl="0" algn="l">
              <a:lnSpc>
                <a:spcPct val="85000"/>
              </a:lnSpc>
              <a:spcBef>
                <a:spcPts val="0"/>
              </a:spcBef>
              <a:spcAft>
                <a:spcPts val="0"/>
              </a:spcAft>
              <a:buClr>
                <a:schemeClr val="accen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0" name="Google Shape;270;p12"/>
          <p:cNvSpPr txBox="1"/>
          <p:nvPr>
            <p:ph idx="1" type="body"/>
          </p:nvPr>
        </p:nvSpPr>
        <p:spPr>
          <a:xfrm rot="5400000">
            <a:off x="1938375" y="-452475"/>
            <a:ext cx="54006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85000"/>
              </a:lnSpc>
              <a:spcBef>
                <a:spcPts val="1300"/>
              </a:spcBef>
              <a:spcAft>
                <a:spcPts val="0"/>
              </a:spcAft>
              <a:buClr>
                <a:srgbClr val="262626"/>
              </a:buClr>
              <a:buSzPts val="1800"/>
              <a:buChar char=" "/>
              <a:defRPr/>
            </a:lvl1pPr>
            <a:lvl2pPr indent="-342900" lvl="1" marL="914400" rtl="0" algn="l">
              <a:lnSpc>
                <a:spcPct val="85000"/>
              </a:lnSpc>
              <a:spcBef>
                <a:spcPts val="600"/>
              </a:spcBef>
              <a:spcAft>
                <a:spcPts val="0"/>
              </a:spcAft>
              <a:buClr>
                <a:srgbClr val="262626"/>
              </a:buClr>
              <a:buSzPts val="1800"/>
              <a:buChar char=" "/>
              <a:defRPr/>
            </a:lvl2pPr>
            <a:lvl3pPr indent="-342900" lvl="2" marL="1371600" rtl="0" algn="l">
              <a:lnSpc>
                <a:spcPct val="85000"/>
              </a:lnSpc>
              <a:spcBef>
                <a:spcPts val="600"/>
              </a:spcBef>
              <a:spcAft>
                <a:spcPts val="0"/>
              </a:spcAft>
              <a:buClr>
                <a:srgbClr val="262626"/>
              </a:buClr>
              <a:buSzPts val="1800"/>
              <a:buChar char=" "/>
              <a:defRPr/>
            </a:lvl3pPr>
            <a:lvl4pPr indent="-342900" lvl="3" marL="1828800" rtl="0" algn="l">
              <a:lnSpc>
                <a:spcPct val="85000"/>
              </a:lnSpc>
              <a:spcBef>
                <a:spcPts val="600"/>
              </a:spcBef>
              <a:spcAft>
                <a:spcPts val="0"/>
              </a:spcAft>
              <a:buClr>
                <a:srgbClr val="262626"/>
              </a:buClr>
              <a:buSzPts val="1800"/>
              <a:buChar char=" "/>
              <a:defRPr/>
            </a:lvl4pPr>
            <a:lvl5pPr indent="-342900" lvl="4" marL="2286000" rtl="0" algn="l">
              <a:lnSpc>
                <a:spcPct val="85000"/>
              </a:lnSpc>
              <a:spcBef>
                <a:spcPts val="600"/>
              </a:spcBef>
              <a:spcAft>
                <a:spcPts val="0"/>
              </a:spcAft>
              <a:buClr>
                <a:srgbClr val="262626"/>
              </a:buClr>
              <a:buSzPts val="1800"/>
              <a:buChar char=" "/>
              <a:defRPr/>
            </a:lvl5pPr>
            <a:lvl6pPr indent="-342900" lvl="5" marL="2743200" rtl="0" algn="l">
              <a:lnSpc>
                <a:spcPct val="85000"/>
              </a:lnSpc>
              <a:spcBef>
                <a:spcPts val="600"/>
              </a:spcBef>
              <a:spcAft>
                <a:spcPts val="0"/>
              </a:spcAft>
              <a:buClr>
                <a:srgbClr val="262626"/>
              </a:buClr>
              <a:buSzPts val="1800"/>
              <a:buChar char=" "/>
              <a:defRPr/>
            </a:lvl6pPr>
            <a:lvl7pPr indent="-342900" lvl="6" marL="3200400" rtl="0" algn="l">
              <a:lnSpc>
                <a:spcPct val="85000"/>
              </a:lnSpc>
              <a:spcBef>
                <a:spcPts val="600"/>
              </a:spcBef>
              <a:spcAft>
                <a:spcPts val="0"/>
              </a:spcAft>
              <a:buClr>
                <a:srgbClr val="262626"/>
              </a:buClr>
              <a:buSzPts val="1800"/>
              <a:buChar char=" "/>
              <a:defRPr/>
            </a:lvl7pPr>
            <a:lvl8pPr indent="-342900" lvl="7" marL="3657600" rtl="0" algn="l">
              <a:lnSpc>
                <a:spcPct val="85000"/>
              </a:lnSpc>
              <a:spcBef>
                <a:spcPts val="600"/>
              </a:spcBef>
              <a:spcAft>
                <a:spcPts val="0"/>
              </a:spcAft>
              <a:buClr>
                <a:srgbClr val="262626"/>
              </a:buClr>
              <a:buSzPts val="1800"/>
              <a:buChar char=" "/>
              <a:defRPr/>
            </a:lvl8pPr>
            <a:lvl9pPr indent="-342900" lvl="8" marL="4114800" rtl="0" algn="l">
              <a:lnSpc>
                <a:spcPct val="85000"/>
              </a:lnSpc>
              <a:spcBef>
                <a:spcPts val="600"/>
              </a:spcBef>
              <a:spcAft>
                <a:spcPts val="0"/>
              </a:spcAft>
              <a:buClr>
                <a:srgbClr val="262626"/>
              </a:buClr>
              <a:buSzPts val="1800"/>
              <a:buChar char=" "/>
              <a:defRPr/>
            </a:lvl9pPr>
          </a:lstStyle>
          <a:p/>
        </p:txBody>
      </p:sp>
      <p:sp>
        <p:nvSpPr>
          <p:cNvPr id="271" name="Google Shape;271;p12"/>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2" name="Google Shape;272;p12"/>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3" name="Google Shape;273;p12"/>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1"/>
        </a:solidFill>
      </p:bgPr>
    </p:bg>
    <p:spTree>
      <p:nvGrpSpPr>
        <p:cNvPr id="280" name="Shape 280"/>
        <p:cNvGrpSpPr/>
        <p:nvPr/>
      </p:nvGrpSpPr>
      <p:grpSpPr>
        <a:xfrm>
          <a:off x="0" y="0"/>
          <a:ext cx="0" cy="0"/>
          <a:chOff x="0" y="0"/>
          <a:chExt cx="0" cy="0"/>
        </a:xfrm>
      </p:grpSpPr>
      <p:sp>
        <p:nvSpPr>
          <p:cNvPr id="281" name="Google Shape;281;p14"/>
          <p:cNvSpPr txBox="1"/>
          <p:nvPr>
            <p:ph type="ctrTitle"/>
          </p:nvPr>
        </p:nvSpPr>
        <p:spPr>
          <a:xfrm>
            <a:off x="603504" y="770467"/>
            <a:ext cx="10782300" cy="3352800"/>
          </a:xfrm>
          <a:prstGeom prst="rect">
            <a:avLst/>
          </a:prstGeom>
          <a:noFill/>
          <a:ln>
            <a:noFill/>
          </a:ln>
        </p:spPr>
        <p:txBody>
          <a:bodyPr anchorCtr="0" anchor="b" bIns="45700" lIns="91425" spcFirstLastPara="1" rIns="91425" wrap="square" tIns="45700"/>
          <a:lstStyle>
            <a:lvl1pPr lvl="0" rtl="0" algn="l">
              <a:lnSpc>
                <a:spcPct val="80000"/>
              </a:lnSpc>
              <a:spcBef>
                <a:spcPts val="0"/>
              </a:spcBef>
              <a:spcAft>
                <a:spcPts val="0"/>
              </a:spcAft>
              <a:buClr>
                <a:schemeClr val="lt1"/>
              </a:buClr>
              <a:buSzPts val="8800"/>
              <a:buFont typeface="Calibri"/>
              <a:buNone/>
              <a:defRPr sz="88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2" name="Google Shape;282;p14"/>
          <p:cNvSpPr txBox="1"/>
          <p:nvPr>
            <p:ph idx="1" type="subTitle"/>
          </p:nvPr>
        </p:nvSpPr>
        <p:spPr>
          <a:xfrm>
            <a:off x="667512" y="4206876"/>
            <a:ext cx="9228300" cy="1645800"/>
          </a:xfrm>
          <a:prstGeom prst="rect">
            <a:avLst/>
          </a:prstGeom>
          <a:noFill/>
          <a:ln>
            <a:noFill/>
          </a:ln>
        </p:spPr>
        <p:txBody>
          <a:bodyPr anchorCtr="0" anchor="t" bIns="45700" lIns="91425" spcFirstLastPara="1" rIns="91425" wrap="square" tIns="45700">
            <a:normAutofit/>
          </a:bodyPr>
          <a:lstStyle>
            <a:lvl1pPr lvl="0" rtl="0" algn="l">
              <a:lnSpc>
                <a:spcPct val="85000"/>
              </a:lnSpc>
              <a:spcBef>
                <a:spcPts val="1300"/>
              </a:spcBef>
              <a:spcAft>
                <a:spcPts val="0"/>
              </a:spcAft>
              <a:buClr>
                <a:schemeClr val="lt1"/>
              </a:buClr>
              <a:buSzPts val="3200"/>
              <a:buNone/>
              <a:defRPr sz="3200">
                <a:solidFill>
                  <a:schemeClr val="lt1"/>
                </a:solidFill>
                <a:latin typeface="Calibri"/>
                <a:ea typeface="Calibri"/>
                <a:cs typeface="Calibri"/>
                <a:sym typeface="Calibri"/>
              </a:defRPr>
            </a:lvl1pPr>
            <a:lvl2pPr lvl="1" rtl="0" algn="ctr">
              <a:lnSpc>
                <a:spcPct val="85000"/>
              </a:lnSpc>
              <a:spcBef>
                <a:spcPts val="600"/>
              </a:spcBef>
              <a:spcAft>
                <a:spcPts val="0"/>
              </a:spcAft>
              <a:buClr>
                <a:srgbClr val="FEFEFE"/>
              </a:buClr>
              <a:buSzPts val="2800"/>
              <a:buNone/>
              <a:defRPr sz="2800"/>
            </a:lvl2pPr>
            <a:lvl3pPr lvl="2" rtl="0" algn="ctr">
              <a:lnSpc>
                <a:spcPct val="85000"/>
              </a:lnSpc>
              <a:spcBef>
                <a:spcPts val="600"/>
              </a:spcBef>
              <a:spcAft>
                <a:spcPts val="0"/>
              </a:spcAft>
              <a:buClr>
                <a:srgbClr val="FEFEFE"/>
              </a:buClr>
              <a:buSzPts val="2400"/>
              <a:buNone/>
              <a:defRPr sz="2400"/>
            </a:lvl3pPr>
            <a:lvl4pPr lvl="3" rtl="0" algn="ctr">
              <a:lnSpc>
                <a:spcPct val="85000"/>
              </a:lnSpc>
              <a:spcBef>
                <a:spcPts val="600"/>
              </a:spcBef>
              <a:spcAft>
                <a:spcPts val="0"/>
              </a:spcAft>
              <a:buClr>
                <a:srgbClr val="FEFEFE"/>
              </a:buClr>
              <a:buSzPts val="2000"/>
              <a:buNone/>
              <a:defRPr sz="2000"/>
            </a:lvl4pPr>
            <a:lvl5pPr lvl="4" rtl="0" algn="ctr">
              <a:lnSpc>
                <a:spcPct val="85000"/>
              </a:lnSpc>
              <a:spcBef>
                <a:spcPts val="600"/>
              </a:spcBef>
              <a:spcAft>
                <a:spcPts val="0"/>
              </a:spcAft>
              <a:buClr>
                <a:srgbClr val="FEFEFE"/>
              </a:buClr>
              <a:buSzPts val="2000"/>
              <a:buNone/>
              <a:defRPr sz="2000"/>
            </a:lvl5pPr>
            <a:lvl6pPr lvl="5" rtl="0" algn="ctr">
              <a:lnSpc>
                <a:spcPct val="85000"/>
              </a:lnSpc>
              <a:spcBef>
                <a:spcPts val="600"/>
              </a:spcBef>
              <a:spcAft>
                <a:spcPts val="0"/>
              </a:spcAft>
              <a:buClr>
                <a:srgbClr val="FEFEFE"/>
              </a:buClr>
              <a:buSzPts val="2000"/>
              <a:buNone/>
              <a:defRPr sz="2000"/>
            </a:lvl6pPr>
            <a:lvl7pPr lvl="6" rtl="0" algn="ctr">
              <a:lnSpc>
                <a:spcPct val="85000"/>
              </a:lnSpc>
              <a:spcBef>
                <a:spcPts val="600"/>
              </a:spcBef>
              <a:spcAft>
                <a:spcPts val="0"/>
              </a:spcAft>
              <a:buClr>
                <a:srgbClr val="FEFEFE"/>
              </a:buClr>
              <a:buSzPts val="2000"/>
              <a:buNone/>
              <a:defRPr sz="2000"/>
            </a:lvl7pPr>
            <a:lvl8pPr lvl="7" rtl="0" algn="ctr">
              <a:lnSpc>
                <a:spcPct val="85000"/>
              </a:lnSpc>
              <a:spcBef>
                <a:spcPts val="600"/>
              </a:spcBef>
              <a:spcAft>
                <a:spcPts val="0"/>
              </a:spcAft>
              <a:buClr>
                <a:srgbClr val="FEFEFE"/>
              </a:buClr>
              <a:buSzPts val="2000"/>
              <a:buNone/>
              <a:defRPr sz="2000"/>
            </a:lvl8pPr>
            <a:lvl9pPr lvl="8" rtl="0" algn="ctr">
              <a:lnSpc>
                <a:spcPct val="85000"/>
              </a:lnSpc>
              <a:spcBef>
                <a:spcPts val="600"/>
              </a:spcBef>
              <a:spcAft>
                <a:spcPts val="0"/>
              </a:spcAft>
              <a:buClr>
                <a:srgbClr val="FEFEFE"/>
              </a:buClr>
              <a:buSzPts val="2000"/>
              <a:buNone/>
              <a:defRPr sz="2000"/>
            </a:lvl9pPr>
          </a:lstStyle>
          <a:p/>
        </p:txBody>
      </p:sp>
      <p:sp>
        <p:nvSpPr>
          <p:cNvPr id="283" name="Google Shape;283;p14"/>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4" name="Google Shape;284;p14"/>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5" name="Google Shape;285;p14"/>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86" name="Shape 286"/>
        <p:cNvGrpSpPr/>
        <p:nvPr/>
      </p:nvGrpSpPr>
      <p:grpSpPr>
        <a:xfrm>
          <a:off x="0" y="0"/>
          <a:ext cx="0" cy="0"/>
          <a:chOff x="0" y="0"/>
          <a:chExt cx="0" cy="0"/>
        </a:xfrm>
      </p:grpSpPr>
      <p:sp>
        <p:nvSpPr>
          <p:cNvPr id="287" name="Google Shape;287;p15"/>
          <p:cNvSpPr txBox="1"/>
          <p:nvPr>
            <p:ph type="title"/>
          </p:nvPr>
        </p:nvSpPr>
        <p:spPr>
          <a:xfrm>
            <a:off x="657224" y="499533"/>
            <a:ext cx="10772700" cy="1658100"/>
          </a:xfrm>
          <a:prstGeom prst="rect">
            <a:avLst/>
          </a:prstGeom>
          <a:noFill/>
          <a:ln>
            <a:noFill/>
          </a:ln>
        </p:spPr>
        <p:txBody>
          <a:bodyPr anchorCtr="0" anchor="ctr" bIns="45700" lIns="91425" spcFirstLastPara="1" rIns="91425" wrap="square" tIns="45700">
            <a:normAutofit/>
          </a:bodyPr>
          <a:lstStyle>
            <a:lvl1pPr lvl="0" rtl="0" algn="l">
              <a:lnSpc>
                <a:spcPct val="85000"/>
              </a:lnSpc>
              <a:spcBef>
                <a:spcPts val="0"/>
              </a:spcBef>
              <a:spcAft>
                <a:spcPts val="0"/>
              </a:spcAft>
              <a:buClr>
                <a:srgbClr val="FEFEFE"/>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8" name="Google Shape;288;p15"/>
          <p:cNvSpPr txBox="1"/>
          <p:nvPr>
            <p:ph idx="1" type="body"/>
          </p:nvPr>
        </p:nvSpPr>
        <p:spPr>
          <a:xfrm>
            <a:off x="676656" y="2011680"/>
            <a:ext cx="10753800" cy="3766200"/>
          </a:xfrm>
          <a:prstGeom prst="rect">
            <a:avLst/>
          </a:prstGeom>
          <a:noFill/>
          <a:ln>
            <a:noFill/>
          </a:ln>
        </p:spPr>
        <p:txBody>
          <a:bodyPr anchorCtr="0" anchor="t" bIns="45700" lIns="91425" spcFirstLastPara="1" rIns="91425" wrap="square" tIns="45700">
            <a:normAutofit/>
          </a:bodyPr>
          <a:lstStyle>
            <a:lvl1pPr indent="-342900" lvl="0" marL="457200" rtl="0" algn="l">
              <a:lnSpc>
                <a:spcPct val="85000"/>
              </a:lnSpc>
              <a:spcBef>
                <a:spcPts val="1300"/>
              </a:spcBef>
              <a:spcAft>
                <a:spcPts val="0"/>
              </a:spcAft>
              <a:buClr>
                <a:schemeClr val="accent1"/>
              </a:buClr>
              <a:buSzPts val="1800"/>
              <a:buChar char=" "/>
              <a:defRPr/>
            </a:lvl1pPr>
            <a:lvl2pPr indent="-342900" lvl="1" marL="914400" rtl="0" algn="l">
              <a:lnSpc>
                <a:spcPct val="85000"/>
              </a:lnSpc>
              <a:spcBef>
                <a:spcPts val="600"/>
              </a:spcBef>
              <a:spcAft>
                <a:spcPts val="0"/>
              </a:spcAft>
              <a:buClr>
                <a:srgbClr val="FEFEFE"/>
              </a:buClr>
              <a:buSzPts val="1800"/>
              <a:buChar char=" "/>
              <a:defRPr/>
            </a:lvl2pPr>
            <a:lvl3pPr indent="-342900" lvl="2" marL="1371600" rtl="0" algn="l">
              <a:lnSpc>
                <a:spcPct val="85000"/>
              </a:lnSpc>
              <a:spcBef>
                <a:spcPts val="600"/>
              </a:spcBef>
              <a:spcAft>
                <a:spcPts val="0"/>
              </a:spcAft>
              <a:buClr>
                <a:srgbClr val="FEFEFE"/>
              </a:buClr>
              <a:buSzPts val="1800"/>
              <a:buChar char=" "/>
              <a:defRPr/>
            </a:lvl3pPr>
            <a:lvl4pPr indent="-342900" lvl="3" marL="1828800" rtl="0" algn="l">
              <a:lnSpc>
                <a:spcPct val="85000"/>
              </a:lnSpc>
              <a:spcBef>
                <a:spcPts val="600"/>
              </a:spcBef>
              <a:spcAft>
                <a:spcPts val="0"/>
              </a:spcAft>
              <a:buClr>
                <a:srgbClr val="FEFEFE"/>
              </a:buClr>
              <a:buSzPts val="1800"/>
              <a:buChar char=" "/>
              <a:defRPr/>
            </a:lvl4pPr>
            <a:lvl5pPr indent="-342900" lvl="4" marL="2286000" rtl="0" algn="l">
              <a:lnSpc>
                <a:spcPct val="85000"/>
              </a:lnSpc>
              <a:spcBef>
                <a:spcPts val="600"/>
              </a:spcBef>
              <a:spcAft>
                <a:spcPts val="0"/>
              </a:spcAft>
              <a:buClr>
                <a:srgbClr val="FEFEFE"/>
              </a:buClr>
              <a:buSzPts val="1800"/>
              <a:buChar char=" "/>
              <a:defRPr/>
            </a:lvl5pPr>
            <a:lvl6pPr indent="-342900" lvl="5" marL="2743200" rtl="0" algn="l">
              <a:lnSpc>
                <a:spcPct val="85000"/>
              </a:lnSpc>
              <a:spcBef>
                <a:spcPts val="600"/>
              </a:spcBef>
              <a:spcAft>
                <a:spcPts val="0"/>
              </a:spcAft>
              <a:buClr>
                <a:srgbClr val="FEFEFE"/>
              </a:buClr>
              <a:buSzPts val="1800"/>
              <a:buChar char=" "/>
              <a:defRPr/>
            </a:lvl6pPr>
            <a:lvl7pPr indent="-342900" lvl="6" marL="3200400" rtl="0" algn="l">
              <a:lnSpc>
                <a:spcPct val="85000"/>
              </a:lnSpc>
              <a:spcBef>
                <a:spcPts val="600"/>
              </a:spcBef>
              <a:spcAft>
                <a:spcPts val="0"/>
              </a:spcAft>
              <a:buClr>
                <a:srgbClr val="FEFEFE"/>
              </a:buClr>
              <a:buSzPts val="1800"/>
              <a:buChar char=" "/>
              <a:defRPr/>
            </a:lvl7pPr>
            <a:lvl8pPr indent="-342900" lvl="7" marL="3657600" rtl="0" algn="l">
              <a:lnSpc>
                <a:spcPct val="85000"/>
              </a:lnSpc>
              <a:spcBef>
                <a:spcPts val="600"/>
              </a:spcBef>
              <a:spcAft>
                <a:spcPts val="0"/>
              </a:spcAft>
              <a:buClr>
                <a:srgbClr val="FEFEFE"/>
              </a:buClr>
              <a:buSzPts val="1800"/>
              <a:buChar char=" "/>
              <a:defRPr/>
            </a:lvl8pPr>
            <a:lvl9pPr indent="-342900" lvl="8" marL="4114800" rtl="0" algn="l">
              <a:lnSpc>
                <a:spcPct val="85000"/>
              </a:lnSpc>
              <a:spcBef>
                <a:spcPts val="600"/>
              </a:spcBef>
              <a:spcAft>
                <a:spcPts val="0"/>
              </a:spcAft>
              <a:buClr>
                <a:srgbClr val="FEFEFE"/>
              </a:buClr>
              <a:buSzPts val="1800"/>
              <a:buChar char=" "/>
              <a:defRPr/>
            </a:lvl9pPr>
          </a:lstStyle>
          <a:p/>
        </p:txBody>
      </p:sp>
      <p:sp>
        <p:nvSpPr>
          <p:cNvPr id="289" name="Google Shape;289;p15"/>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0" name="Google Shape;290;p15"/>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1" name="Google Shape;291;p15"/>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1"/>
        </a:solidFill>
      </p:bgPr>
    </p:bg>
    <p:spTree>
      <p:nvGrpSpPr>
        <p:cNvPr id="292" name="Shape 292"/>
        <p:cNvGrpSpPr/>
        <p:nvPr/>
      </p:nvGrpSpPr>
      <p:grpSpPr>
        <a:xfrm>
          <a:off x="0" y="0"/>
          <a:ext cx="0" cy="0"/>
          <a:chOff x="0" y="0"/>
          <a:chExt cx="0" cy="0"/>
        </a:xfrm>
      </p:grpSpPr>
      <p:sp>
        <p:nvSpPr>
          <p:cNvPr id="293" name="Google Shape;293;p16"/>
          <p:cNvSpPr txBox="1"/>
          <p:nvPr>
            <p:ph type="title"/>
          </p:nvPr>
        </p:nvSpPr>
        <p:spPr>
          <a:xfrm>
            <a:off x="603504" y="767419"/>
            <a:ext cx="10780800" cy="3355800"/>
          </a:xfrm>
          <a:prstGeom prst="rect">
            <a:avLst/>
          </a:prstGeom>
          <a:noFill/>
          <a:ln>
            <a:noFill/>
          </a:ln>
        </p:spPr>
        <p:txBody>
          <a:bodyPr anchorCtr="0" anchor="b" bIns="45700" lIns="91425" spcFirstLastPara="1" rIns="91425" wrap="square" tIns="45700">
            <a:normAutofit/>
          </a:bodyPr>
          <a:lstStyle>
            <a:lvl1pPr lvl="0" rtl="0" algn="l">
              <a:lnSpc>
                <a:spcPct val="80000"/>
              </a:lnSpc>
              <a:spcBef>
                <a:spcPts val="0"/>
              </a:spcBef>
              <a:spcAft>
                <a:spcPts val="0"/>
              </a:spcAft>
              <a:buClr>
                <a:schemeClr val="lt1"/>
              </a:buClr>
              <a:buSzPts val="8800"/>
              <a:buFont typeface="Calibri"/>
              <a:buNone/>
              <a:defRPr b="0" sz="88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4" name="Google Shape;294;p16"/>
          <p:cNvSpPr txBox="1"/>
          <p:nvPr>
            <p:ph idx="1" type="body"/>
          </p:nvPr>
        </p:nvSpPr>
        <p:spPr>
          <a:xfrm>
            <a:off x="667512" y="4204209"/>
            <a:ext cx="9226200" cy="1645800"/>
          </a:xfrm>
          <a:prstGeom prst="rect">
            <a:avLst/>
          </a:prstGeom>
          <a:noFill/>
          <a:ln>
            <a:noFill/>
          </a:ln>
        </p:spPr>
        <p:txBody>
          <a:bodyPr anchorCtr="0" anchor="t" bIns="45700" lIns="91425" spcFirstLastPara="1" rIns="91425" wrap="square" tIns="45700">
            <a:normAutofit/>
          </a:bodyPr>
          <a:lstStyle>
            <a:lvl1pPr indent="-228600" lvl="0" marL="457200" rtl="0" algn="l">
              <a:lnSpc>
                <a:spcPct val="85000"/>
              </a:lnSpc>
              <a:spcBef>
                <a:spcPts val="1300"/>
              </a:spcBef>
              <a:spcAft>
                <a:spcPts val="0"/>
              </a:spcAft>
              <a:buClr>
                <a:schemeClr val="lt1"/>
              </a:buClr>
              <a:buSzPts val="3200"/>
              <a:buNone/>
              <a:defRPr sz="3200">
                <a:solidFill>
                  <a:schemeClr val="lt1"/>
                </a:solidFill>
                <a:latin typeface="Calibri"/>
                <a:ea typeface="Calibri"/>
                <a:cs typeface="Calibri"/>
                <a:sym typeface="Calibri"/>
              </a:defRPr>
            </a:lvl1pPr>
            <a:lvl2pPr indent="-228600" lvl="1" marL="914400" rtl="0" algn="l">
              <a:lnSpc>
                <a:spcPct val="85000"/>
              </a:lnSpc>
              <a:spcBef>
                <a:spcPts val="600"/>
              </a:spcBef>
              <a:spcAft>
                <a:spcPts val="0"/>
              </a:spcAft>
              <a:buClr>
                <a:schemeClr val="lt1"/>
              </a:buClr>
              <a:buSzPts val="1800"/>
              <a:buNone/>
              <a:defRPr sz="1800">
                <a:solidFill>
                  <a:schemeClr val="lt1"/>
                </a:solidFill>
              </a:defRPr>
            </a:lvl2pPr>
            <a:lvl3pPr indent="-228600" lvl="2" marL="1371600" rtl="0" algn="l">
              <a:lnSpc>
                <a:spcPct val="85000"/>
              </a:lnSpc>
              <a:spcBef>
                <a:spcPts val="600"/>
              </a:spcBef>
              <a:spcAft>
                <a:spcPts val="0"/>
              </a:spcAft>
              <a:buClr>
                <a:schemeClr val="lt1"/>
              </a:buClr>
              <a:buSzPts val="1600"/>
              <a:buNone/>
              <a:defRPr sz="1600">
                <a:solidFill>
                  <a:schemeClr val="lt1"/>
                </a:solidFill>
              </a:defRPr>
            </a:lvl3pPr>
            <a:lvl4pPr indent="-228600" lvl="3" marL="1828800" rtl="0" algn="l">
              <a:lnSpc>
                <a:spcPct val="85000"/>
              </a:lnSpc>
              <a:spcBef>
                <a:spcPts val="600"/>
              </a:spcBef>
              <a:spcAft>
                <a:spcPts val="0"/>
              </a:spcAft>
              <a:buClr>
                <a:schemeClr val="lt1"/>
              </a:buClr>
              <a:buSzPts val="1400"/>
              <a:buNone/>
              <a:defRPr sz="1400">
                <a:solidFill>
                  <a:schemeClr val="lt1"/>
                </a:solidFill>
              </a:defRPr>
            </a:lvl4pPr>
            <a:lvl5pPr indent="-228600" lvl="4" marL="2286000" rtl="0" algn="l">
              <a:lnSpc>
                <a:spcPct val="85000"/>
              </a:lnSpc>
              <a:spcBef>
                <a:spcPts val="600"/>
              </a:spcBef>
              <a:spcAft>
                <a:spcPts val="0"/>
              </a:spcAft>
              <a:buClr>
                <a:schemeClr val="lt1"/>
              </a:buClr>
              <a:buSzPts val="1400"/>
              <a:buNone/>
              <a:defRPr sz="1400">
                <a:solidFill>
                  <a:schemeClr val="lt1"/>
                </a:solidFill>
              </a:defRPr>
            </a:lvl5pPr>
            <a:lvl6pPr indent="-228600" lvl="5" marL="2743200" rtl="0" algn="l">
              <a:lnSpc>
                <a:spcPct val="85000"/>
              </a:lnSpc>
              <a:spcBef>
                <a:spcPts val="600"/>
              </a:spcBef>
              <a:spcAft>
                <a:spcPts val="0"/>
              </a:spcAft>
              <a:buClr>
                <a:schemeClr val="lt1"/>
              </a:buClr>
              <a:buSzPts val="1400"/>
              <a:buNone/>
              <a:defRPr sz="1400">
                <a:solidFill>
                  <a:schemeClr val="lt1"/>
                </a:solidFill>
              </a:defRPr>
            </a:lvl6pPr>
            <a:lvl7pPr indent="-228600" lvl="6" marL="3200400" rtl="0" algn="l">
              <a:lnSpc>
                <a:spcPct val="85000"/>
              </a:lnSpc>
              <a:spcBef>
                <a:spcPts val="600"/>
              </a:spcBef>
              <a:spcAft>
                <a:spcPts val="0"/>
              </a:spcAft>
              <a:buClr>
                <a:schemeClr val="lt1"/>
              </a:buClr>
              <a:buSzPts val="1400"/>
              <a:buNone/>
              <a:defRPr sz="1400">
                <a:solidFill>
                  <a:schemeClr val="lt1"/>
                </a:solidFill>
              </a:defRPr>
            </a:lvl7pPr>
            <a:lvl8pPr indent="-228600" lvl="7" marL="3657600" rtl="0" algn="l">
              <a:lnSpc>
                <a:spcPct val="85000"/>
              </a:lnSpc>
              <a:spcBef>
                <a:spcPts val="600"/>
              </a:spcBef>
              <a:spcAft>
                <a:spcPts val="0"/>
              </a:spcAft>
              <a:buClr>
                <a:schemeClr val="lt1"/>
              </a:buClr>
              <a:buSzPts val="1400"/>
              <a:buNone/>
              <a:defRPr sz="1400">
                <a:solidFill>
                  <a:schemeClr val="lt1"/>
                </a:solidFill>
              </a:defRPr>
            </a:lvl8pPr>
            <a:lvl9pPr indent="-228600" lvl="8" marL="4114800" rtl="0" algn="l">
              <a:lnSpc>
                <a:spcPct val="85000"/>
              </a:lnSpc>
              <a:spcBef>
                <a:spcPts val="600"/>
              </a:spcBef>
              <a:spcAft>
                <a:spcPts val="0"/>
              </a:spcAft>
              <a:buClr>
                <a:schemeClr val="lt1"/>
              </a:buClr>
              <a:buSzPts val="1400"/>
              <a:buNone/>
              <a:defRPr sz="1400">
                <a:solidFill>
                  <a:schemeClr val="lt1"/>
                </a:solidFill>
              </a:defRPr>
            </a:lvl9pPr>
          </a:lstStyle>
          <a:p/>
        </p:txBody>
      </p:sp>
      <p:sp>
        <p:nvSpPr>
          <p:cNvPr id="295" name="Google Shape;295;p16"/>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6" name="Google Shape;296;p16"/>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7" name="Google Shape;297;p16"/>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8" name="Shape 298"/>
        <p:cNvGrpSpPr/>
        <p:nvPr/>
      </p:nvGrpSpPr>
      <p:grpSpPr>
        <a:xfrm>
          <a:off x="0" y="0"/>
          <a:ext cx="0" cy="0"/>
          <a:chOff x="0" y="0"/>
          <a:chExt cx="0" cy="0"/>
        </a:xfrm>
      </p:grpSpPr>
      <p:sp>
        <p:nvSpPr>
          <p:cNvPr id="299" name="Google Shape;299;p17"/>
          <p:cNvSpPr txBox="1"/>
          <p:nvPr>
            <p:ph type="title"/>
          </p:nvPr>
        </p:nvSpPr>
        <p:spPr>
          <a:xfrm>
            <a:off x="657224" y="499533"/>
            <a:ext cx="10772700" cy="1658100"/>
          </a:xfrm>
          <a:prstGeom prst="rect">
            <a:avLst/>
          </a:prstGeom>
          <a:noFill/>
          <a:ln>
            <a:noFill/>
          </a:ln>
        </p:spPr>
        <p:txBody>
          <a:bodyPr anchorCtr="0" anchor="ctr" bIns="45700" lIns="91425" spcFirstLastPara="1" rIns="91425" wrap="square" tIns="45700">
            <a:normAutofit/>
          </a:bodyPr>
          <a:lstStyle>
            <a:lvl1pPr lvl="0" rtl="0" algn="l">
              <a:lnSpc>
                <a:spcPct val="85000"/>
              </a:lnSpc>
              <a:spcBef>
                <a:spcPts val="0"/>
              </a:spcBef>
              <a:spcAft>
                <a:spcPts val="0"/>
              </a:spcAft>
              <a:buClr>
                <a:srgbClr val="FEFEFE"/>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0" name="Google Shape;300;p17"/>
          <p:cNvSpPr txBox="1"/>
          <p:nvPr>
            <p:ph idx="1" type="body"/>
          </p:nvPr>
        </p:nvSpPr>
        <p:spPr>
          <a:xfrm>
            <a:off x="676656" y="1998134"/>
            <a:ext cx="4663500" cy="3767400"/>
          </a:xfrm>
          <a:prstGeom prst="rect">
            <a:avLst/>
          </a:prstGeom>
          <a:noFill/>
          <a:ln>
            <a:noFill/>
          </a:ln>
        </p:spPr>
        <p:txBody>
          <a:bodyPr anchorCtr="0" anchor="t" bIns="45700" lIns="91425" spcFirstLastPara="1" rIns="91425" wrap="square" tIns="45700">
            <a:normAutofit/>
          </a:bodyPr>
          <a:lstStyle>
            <a:lvl1pPr indent="-381000" lvl="0" marL="457200" rtl="0" algn="l">
              <a:lnSpc>
                <a:spcPct val="85000"/>
              </a:lnSpc>
              <a:spcBef>
                <a:spcPts val="1300"/>
              </a:spcBef>
              <a:spcAft>
                <a:spcPts val="0"/>
              </a:spcAft>
              <a:buClr>
                <a:schemeClr val="accent1"/>
              </a:buClr>
              <a:buSzPts val="2400"/>
              <a:buChar char=" "/>
              <a:defRPr sz="2400"/>
            </a:lvl1pPr>
            <a:lvl2pPr indent="-355600" lvl="1" marL="914400" rtl="0" algn="l">
              <a:lnSpc>
                <a:spcPct val="85000"/>
              </a:lnSpc>
              <a:spcBef>
                <a:spcPts val="600"/>
              </a:spcBef>
              <a:spcAft>
                <a:spcPts val="0"/>
              </a:spcAft>
              <a:buClr>
                <a:srgbClr val="FEFEFE"/>
              </a:buClr>
              <a:buSzPts val="2000"/>
              <a:buChar char=" "/>
              <a:defRPr sz="2000"/>
            </a:lvl2pPr>
            <a:lvl3pPr indent="-342900" lvl="2" marL="1371600" rtl="0" algn="l">
              <a:lnSpc>
                <a:spcPct val="85000"/>
              </a:lnSpc>
              <a:spcBef>
                <a:spcPts val="600"/>
              </a:spcBef>
              <a:spcAft>
                <a:spcPts val="0"/>
              </a:spcAft>
              <a:buClr>
                <a:srgbClr val="FEFEFE"/>
              </a:buClr>
              <a:buSzPts val="1800"/>
              <a:buChar char=" "/>
              <a:defRPr sz="1800"/>
            </a:lvl3pPr>
            <a:lvl4pPr indent="-330200" lvl="3" marL="1828800" rtl="0" algn="l">
              <a:lnSpc>
                <a:spcPct val="85000"/>
              </a:lnSpc>
              <a:spcBef>
                <a:spcPts val="600"/>
              </a:spcBef>
              <a:spcAft>
                <a:spcPts val="0"/>
              </a:spcAft>
              <a:buClr>
                <a:srgbClr val="FEFEFE"/>
              </a:buClr>
              <a:buSzPts val="1600"/>
              <a:buChar char=" "/>
              <a:defRPr sz="1600"/>
            </a:lvl4pPr>
            <a:lvl5pPr indent="-330200" lvl="4" marL="2286000" rtl="0" algn="l">
              <a:lnSpc>
                <a:spcPct val="85000"/>
              </a:lnSpc>
              <a:spcBef>
                <a:spcPts val="600"/>
              </a:spcBef>
              <a:spcAft>
                <a:spcPts val="0"/>
              </a:spcAft>
              <a:buClr>
                <a:srgbClr val="FEFEFE"/>
              </a:buClr>
              <a:buSzPts val="1600"/>
              <a:buChar char=" "/>
              <a:defRPr sz="1600"/>
            </a:lvl5pPr>
            <a:lvl6pPr indent="-330200" lvl="5" marL="2743200" rtl="0" algn="l">
              <a:lnSpc>
                <a:spcPct val="85000"/>
              </a:lnSpc>
              <a:spcBef>
                <a:spcPts val="600"/>
              </a:spcBef>
              <a:spcAft>
                <a:spcPts val="0"/>
              </a:spcAft>
              <a:buClr>
                <a:srgbClr val="FEFEFE"/>
              </a:buClr>
              <a:buSzPts val="1600"/>
              <a:buChar char=" "/>
              <a:defRPr sz="1600"/>
            </a:lvl6pPr>
            <a:lvl7pPr indent="-330200" lvl="6" marL="3200400" rtl="0" algn="l">
              <a:lnSpc>
                <a:spcPct val="85000"/>
              </a:lnSpc>
              <a:spcBef>
                <a:spcPts val="600"/>
              </a:spcBef>
              <a:spcAft>
                <a:spcPts val="0"/>
              </a:spcAft>
              <a:buClr>
                <a:srgbClr val="FEFEFE"/>
              </a:buClr>
              <a:buSzPts val="1600"/>
              <a:buChar char=" "/>
              <a:defRPr sz="1600"/>
            </a:lvl7pPr>
            <a:lvl8pPr indent="-330200" lvl="7" marL="3657600" rtl="0" algn="l">
              <a:lnSpc>
                <a:spcPct val="85000"/>
              </a:lnSpc>
              <a:spcBef>
                <a:spcPts val="600"/>
              </a:spcBef>
              <a:spcAft>
                <a:spcPts val="0"/>
              </a:spcAft>
              <a:buClr>
                <a:srgbClr val="FEFEFE"/>
              </a:buClr>
              <a:buSzPts val="1600"/>
              <a:buChar char=" "/>
              <a:defRPr sz="1600"/>
            </a:lvl8pPr>
            <a:lvl9pPr indent="-330200" lvl="8" marL="4114800" rtl="0" algn="l">
              <a:lnSpc>
                <a:spcPct val="85000"/>
              </a:lnSpc>
              <a:spcBef>
                <a:spcPts val="600"/>
              </a:spcBef>
              <a:spcAft>
                <a:spcPts val="0"/>
              </a:spcAft>
              <a:buClr>
                <a:srgbClr val="FEFEFE"/>
              </a:buClr>
              <a:buSzPts val="1600"/>
              <a:buChar char=" "/>
              <a:defRPr sz="1600"/>
            </a:lvl9pPr>
          </a:lstStyle>
          <a:p/>
        </p:txBody>
      </p:sp>
      <p:sp>
        <p:nvSpPr>
          <p:cNvPr id="301" name="Google Shape;301;p17"/>
          <p:cNvSpPr txBox="1"/>
          <p:nvPr>
            <p:ph idx="2" type="body"/>
          </p:nvPr>
        </p:nvSpPr>
        <p:spPr>
          <a:xfrm>
            <a:off x="6011330" y="1998134"/>
            <a:ext cx="4663500" cy="3767400"/>
          </a:xfrm>
          <a:prstGeom prst="rect">
            <a:avLst/>
          </a:prstGeom>
          <a:noFill/>
          <a:ln>
            <a:noFill/>
          </a:ln>
        </p:spPr>
        <p:txBody>
          <a:bodyPr anchorCtr="0" anchor="t" bIns="45700" lIns="91425" spcFirstLastPara="1" rIns="91425" wrap="square" tIns="45700">
            <a:normAutofit/>
          </a:bodyPr>
          <a:lstStyle>
            <a:lvl1pPr indent="-381000" lvl="0" marL="457200" rtl="0" algn="l">
              <a:lnSpc>
                <a:spcPct val="85000"/>
              </a:lnSpc>
              <a:spcBef>
                <a:spcPts val="1300"/>
              </a:spcBef>
              <a:spcAft>
                <a:spcPts val="0"/>
              </a:spcAft>
              <a:buClr>
                <a:schemeClr val="accent1"/>
              </a:buClr>
              <a:buSzPts val="2400"/>
              <a:buChar char=" "/>
              <a:defRPr sz="2400"/>
            </a:lvl1pPr>
            <a:lvl2pPr indent="-355600" lvl="1" marL="914400" rtl="0" algn="l">
              <a:lnSpc>
                <a:spcPct val="85000"/>
              </a:lnSpc>
              <a:spcBef>
                <a:spcPts val="600"/>
              </a:spcBef>
              <a:spcAft>
                <a:spcPts val="0"/>
              </a:spcAft>
              <a:buClr>
                <a:srgbClr val="FEFEFE"/>
              </a:buClr>
              <a:buSzPts val="2000"/>
              <a:buChar char=" "/>
              <a:defRPr sz="2000"/>
            </a:lvl2pPr>
            <a:lvl3pPr indent="-342900" lvl="2" marL="1371600" rtl="0" algn="l">
              <a:lnSpc>
                <a:spcPct val="85000"/>
              </a:lnSpc>
              <a:spcBef>
                <a:spcPts val="600"/>
              </a:spcBef>
              <a:spcAft>
                <a:spcPts val="0"/>
              </a:spcAft>
              <a:buClr>
                <a:srgbClr val="FEFEFE"/>
              </a:buClr>
              <a:buSzPts val="1800"/>
              <a:buChar char=" "/>
              <a:defRPr sz="1800"/>
            </a:lvl3pPr>
            <a:lvl4pPr indent="-330200" lvl="3" marL="1828800" rtl="0" algn="l">
              <a:lnSpc>
                <a:spcPct val="85000"/>
              </a:lnSpc>
              <a:spcBef>
                <a:spcPts val="600"/>
              </a:spcBef>
              <a:spcAft>
                <a:spcPts val="0"/>
              </a:spcAft>
              <a:buClr>
                <a:srgbClr val="FEFEFE"/>
              </a:buClr>
              <a:buSzPts val="1600"/>
              <a:buChar char=" "/>
              <a:defRPr sz="1600"/>
            </a:lvl4pPr>
            <a:lvl5pPr indent="-330200" lvl="4" marL="2286000" rtl="0" algn="l">
              <a:lnSpc>
                <a:spcPct val="85000"/>
              </a:lnSpc>
              <a:spcBef>
                <a:spcPts val="600"/>
              </a:spcBef>
              <a:spcAft>
                <a:spcPts val="0"/>
              </a:spcAft>
              <a:buClr>
                <a:srgbClr val="FEFEFE"/>
              </a:buClr>
              <a:buSzPts val="1600"/>
              <a:buChar char=" "/>
              <a:defRPr sz="1600"/>
            </a:lvl5pPr>
            <a:lvl6pPr indent="-330200" lvl="5" marL="2743200" rtl="0" algn="l">
              <a:lnSpc>
                <a:spcPct val="85000"/>
              </a:lnSpc>
              <a:spcBef>
                <a:spcPts val="600"/>
              </a:spcBef>
              <a:spcAft>
                <a:spcPts val="0"/>
              </a:spcAft>
              <a:buClr>
                <a:srgbClr val="FEFEFE"/>
              </a:buClr>
              <a:buSzPts val="1600"/>
              <a:buChar char=" "/>
              <a:defRPr sz="1600"/>
            </a:lvl6pPr>
            <a:lvl7pPr indent="-330200" lvl="6" marL="3200400" rtl="0" algn="l">
              <a:lnSpc>
                <a:spcPct val="85000"/>
              </a:lnSpc>
              <a:spcBef>
                <a:spcPts val="600"/>
              </a:spcBef>
              <a:spcAft>
                <a:spcPts val="0"/>
              </a:spcAft>
              <a:buClr>
                <a:srgbClr val="FEFEFE"/>
              </a:buClr>
              <a:buSzPts val="1600"/>
              <a:buChar char=" "/>
              <a:defRPr sz="1600"/>
            </a:lvl7pPr>
            <a:lvl8pPr indent="-330200" lvl="7" marL="3657600" rtl="0" algn="l">
              <a:lnSpc>
                <a:spcPct val="85000"/>
              </a:lnSpc>
              <a:spcBef>
                <a:spcPts val="600"/>
              </a:spcBef>
              <a:spcAft>
                <a:spcPts val="0"/>
              </a:spcAft>
              <a:buClr>
                <a:srgbClr val="FEFEFE"/>
              </a:buClr>
              <a:buSzPts val="1600"/>
              <a:buChar char=" "/>
              <a:defRPr sz="1600"/>
            </a:lvl8pPr>
            <a:lvl9pPr indent="-330200" lvl="8" marL="4114800" rtl="0" algn="l">
              <a:lnSpc>
                <a:spcPct val="85000"/>
              </a:lnSpc>
              <a:spcBef>
                <a:spcPts val="600"/>
              </a:spcBef>
              <a:spcAft>
                <a:spcPts val="0"/>
              </a:spcAft>
              <a:buClr>
                <a:srgbClr val="FEFEFE"/>
              </a:buClr>
              <a:buSzPts val="1600"/>
              <a:buChar char=" "/>
              <a:defRPr sz="1600"/>
            </a:lvl9pPr>
          </a:lstStyle>
          <a:p/>
        </p:txBody>
      </p:sp>
      <p:sp>
        <p:nvSpPr>
          <p:cNvPr id="302" name="Google Shape;302;p17"/>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3" name="Google Shape;303;p17"/>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4" name="Google Shape;304;p17"/>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05" name="Shape 305"/>
        <p:cNvGrpSpPr/>
        <p:nvPr/>
      </p:nvGrpSpPr>
      <p:grpSpPr>
        <a:xfrm>
          <a:off x="0" y="0"/>
          <a:ext cx="0" cy="0"/>
          <a:chOff x="0" y="0"/>
          <a:chExt cx="0" cy="0"/>
        </a:xfrm>
      </p:grpSpPr>
      <p:sp>
        <p:nvSpPr>
          <p:cNvPr id="306" name="Google Shape;306;p18"/>
          <p:cNvSpPr txBox="1"/>
          <p:nvPr>
            <p:ph type="title"/>
          </p:nvPr>
        </p:nvSpPr>
        <p:spPr>
          <a:xfrm>
            <a:off x="657224" y="499533"/>
            <a:ext cx="10772700" cy="1658100"/>
          </a:xfrm>
          <a:prstGeom prst="rect">
            <a:avLst/>
          </a:prstGeom>
          <a:noFill/>
          <a:ln>
            <a:noFill/>
          </a:ln>
        </p:spPr>
        <p:txBody>
          <a:bodyPr anchorCtr="0" anchor="ctr" bIns="45700" lIns="91425" spcFirstLastPara="1" rIns="91425" wrap="square" tIns="45700">
            <a:normAutofit/>
          </a:bodyPr>
          <a:lstStyle>
            <a:lvl1pPr lvl="0" rtl="0" algn="l">
              <a:lnSpc>
                <a:spcPct val="85000"/>
              </a:lnSpc>
              <a:spcBef>
                <a:spcPts val="0"/>
              </a:spcBef>
              <a:spcAft>
                <a:spcPts val="0"/>
              </a:spcAft>
              <a:buClr>
                <a:srgbClr val="FEFEFE"/>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7" name="Google Shape;307;p18"/>
          <p:cNvSpPr txBox="1"/>
          <p:nvPr>
            <p:ph idx="1" type="body"/>
          </p:nvPr>
        </p:nvSpPr>
        <p:spPr>
          <a:xfrm>
            <a:off x="676656" y="2040467"/>
            <a:ext cx="4663500" cy="723300"/>
          </a:xfrm>
          <a:prstGeom prst="rect">
            <a:avLst/>
          </a:prstGeom>
          <a:noFill/>
          <a:ln>
            <a:noFill/>
          </a:ln>
        </p:spPr>
        <p:txBody>
          <a:bodyPr anchorCtr="0" anchor="ctr" bIns="45700" lIns="91425" spcFirstLastPara="1" rIns="91425" wrap="square" tIns="45700">
            <a:normAutofit/>
          </a:bodyPr>
          <a:lstStyle>
            <a:lvl1pPr indent="-228600" lvl="0" marL="457200" rtl="0" algn="l">
              <a:lnSpc>
                <a:spcPct val="85000"/>
              </a:lnSpc>
              <a:spcBef>
                <a:spcPts val="1300"/>
              </a:spcBef>
              <a:spcAft>
                <a:spcPts val="0"/>
              </a:spcAft>
              <a:buClr>
                <a:schemeClr val="accent1"/>
              </a:buClr>
              <a:buSzPts val="2200"/>
              <a:buNone/>
              <a:defRPr b="0" sz="2200" cap="none">
                <a:solidFill>
                  <a:schemeClr val="accent1"/>
                </a:solidFill>
                <a:latin typeface="Calibri"/>
                <a:ea typeface="Calibri"/>
                <a:cs typeface="Calibri"/>
                <a:sym typeface="Calibri"/>
              </a:defRPr>
            </a:lvl1pPr>
            <a:lvl2pPr indent="-228600" lvl="1" marL="914400" rtl="0" algn="l">
              <a:lnSpc>
                <a:spcPct val="85000"/>
              </a:lnSpc>
              <a:spcBef>
                <a:spcPts val="600"/>
              </a:spcBef>
              <a:spcAft>
                <a:spcPts val="0"/>
              </a:spcAft>
              <a:buClr>
                <a:srgbClr val="FEFEFE"/>
              </a:buClr>
              <a:buSzPts val="2000"/>
              <a:buNone/>
              <a:defRPr b="1" sz="2000"/>
            </a:lvl2pPr>
            <a:lvl3pPr indent="-228600" lvl="2" marL="1371600" rtl="0" algn="l">
              <a:lnSpc>
                <a:spcPct val="85000"/>
              </a:lnSpc>
              <a:spcBef>
                <a:spcPts val="600"/>
              </a:spcBef>
              <a:spcAft>
                <a:spcPts val="0"/>
              </a:spcAft>
              <a:buClr>
                <a:srgbClr val="FEFEFE"/>
              </a:buClr>
              <a:buSzPts val="1800"/>
              <a:buNone/>
              <a:defRPr b="1" sz="1800"/>
            </a:lvl3pPr>
            <a:lvl4pPr indent="-228600" lvl="3" marL="1828800" rtl="0" algn="l">
              <a:lnSpc>
                <a:spcPct val="85000"/>
              </a:lnSpc>
              <a:spcBef>
                <a:spcPts val="600"/>
              </a:spcBef>
              <a:spcAft>
                <a:spcPts val="0"/>
              </a:spcAft>
              <a:buClr>
                <a:srgbClr val="FEFEFE"/>
              </a:buClr>
              <a:buSzPts val="1600"/>
              <a:buNone/>
              <a:defRPr b="1" sz="1600"/>
            </a:lvl4pPr>
            <a:lvl5pPr indent="-228600" lvl="4" marL="2286000" rtl="0" algn="l">
              <a:lnSpc>
                <a:spcPct val="85000"/>
              </a:lnSpc>
              <a:spcBef>
                <a:spcPts val="600"/>
              </a:spcBef>
              <a:spcAft>
                <a:spcPts val="0"/>
              </a:spcAft>
              <a:buClr>
                <a:srgbClr val="FEFEFE"/>
              </a:buClr>
              <a:buSzPts val="1600"/>
              <a:buNone/>
              <a:defRPr b="1" sz="1600"/>
            </a:lvl5pPr>
            <a:lvl6pPr indent="-228600" lvl="5" marL="2743200" rtl="0" algn="l">
              <a:lnSpc>
                <a:spcPct val="85000"/>
              </a:lnSpc>
              <a:spcBef>
                <a:spcPts val="600"/>
              </a:spcBef>
              <a:spcAft>
                <a:spcPts val="0"/>
              </a:spcAft>
              <a:buClr>
                <a:srgbClr val="FEFEFE"/>
              </a:buClr>
              <a:buSzPts val="1600"/>
              <a:buNone/>
              <a:defRPr b="1" sz="1600"/>
            </a:lvl6pPr>
            <a:lvl7pPr indent="-228600" lvl="6" marL="3200400" rtl="0" algn="l">
              <a:lnSpc>
                <a:spcPct val="85000"/>
              </a:lnSpc>
              <a:spcBef>
                <a:spcPts val="600"/>
              </a:spcBef>
              <a:spcAft>
                <a:spcPts val="0"/>
              </a:spcAft>
              <a:buClr>
                <a:srgbClr val="FEFEFE"/>
              </a:buClr>
              <a:buSzPts val="1600"/>
              <a:buNone/>
              <a:defRPr b="1" sz="1600"/>
            </a:lvl7pPr>
            <a:lvl8pPr indent="-228600" lvl="7" marL="3657600" rtl="0" algn="l">
              <a:lnSpc>
                <a:spcPct val="85000"/>
              </a:lnSpc>
              <a:spcBef>
                <a:spcPts val="600"/>
              </a:spcBef>
              <a:spcAft>
                <a:spcPts val="0"/>
              </a:spcAft>
              <a:buClr>
                <a:srgbClr val="FEFEFE"/>
              </a:buClr>
              <a:buSzPts val="1600"/>
              <a:buNone/>
              <a:defRPr b="1" sz="1600"/>
            </a:lvl8pPr>
            <a:lvl9pPr indent="-228600" lvl="8" marL="4114800" rtl="0" algn="l">
              <a:lnSpc>
                <a:spcPct val="85000"/>
              </a:lnSpc>
              <a:spcBef>
                <a:spcPts val="600"/>
              </a:spcBef>
              <a:spcAft>
                <a:spcPts val="0"/>
              </a:spcAft>
              <a:buClr>
                <a:srgbClr val="FEFEFE"/>
              </a:buClr>
              <a:buSzPts val="1600"/>
              <a:buNone/>
              <a:defRPr b="1" sz="1600"/>
            </a:lvl9pPr>
          </a:lstStyle>
          <a:p/>
        </p:txBody>
      </p:sp>
      <p:sp>
        <p:nvSpPr>
          <p:cNvPr id="308" name="Google Shape;308;p18"/>
          <p:cNvSpPr txBox="1"/>
          <p:nvPr>
            <p:ph idx="2" type="body"/>
          </p:nvPr>
        </p:nvSpPr>
        <p:spPr>
          <a:xfrm>
            <a:off x="676656" y="2753084"/>
            <a:ext cx="4663500" cy="3200400"/>
          </a:xfrm>
          <a:prstGeom prst="rect">
            <a:avLst/>
          </a:prstGeom>
          <a:noFill/>
          <a:ln>
            <a:noFill/>
          </a:ln>
        </p:spPr>
        <p:txBody>
          <a:bodyPr anchorCtr="0" anchor="t" bIns="45700" lIns="91425" spcFirstLastPara="1" rIns="91425" wrap="square" tIns="45700">
            <a:normAutofit/>
          </a:bodyPr>
          <a:lstStyle>
            <a:lvl1pPr indent="-381000" lvl="0" marL="457200" rtl="0" algn="l">
              <a:lnSpc>
                <a:spcPct val="85000"/>
              </a:lnSpc>
              <a:spcBef>
                <a:spcPts val="1300"/>
              </a:spcBef>
              <a:spcAft>
                <a:spcPts val="0"/>
              </a:spcAft>
              <a:buClr>
                <a:schemeClr val="accent1"/>
              </a:buClr>
              <a:buSzPts val="2400"/>
              <a:buChar char=" "/>
              <a:defRPr sz="2400"/>
            </a:lvl1pPr>
            <a:lvl2pPr indent="-355600" lvl="1" marL="914400" rtl="0" algn="l">
              <a:lnSpc>
                <a:spcPct val="85000"/>
              </a:lnSpc>
              <a:spcBef>
                <a:spcPts val="600"/>
              </a:spcBef>
              <a:spcAft>
                <a:spcPts val="0"/>
              </a:spcAft>
              <a:buClr>
                <a:srgbClr val="FEFEFE"/>
              </a:buClr>
              <a:buSzPts val="2000"/>
              <a:buChar char=" "/>
              <a:defRPr sz="2000"/>
            </a:lvl2pPr>
            <a:lvl3pPr indent="-342900" lvl="2" marL="1371600" rtl="0" algn="l">
              <a:lnSpc>
                <a:spcPct val="85000"/>
              </a:lnSpc>
              <a:spcBef>
                <a:spcPts val="600"/>
              </a:spcBef>
              <a:spcAft>
                <a:spcPts val="0"/>
              </a:spcAft>
              <a:buClr>
                <a:srgbClr val="FEFEFE"/>
              </a:buClr>
              <a:buSzPts val="1800"/>
              <a:buChar char=" "/>
              <a:defRPr sz="1800"/>
            </a:lvl3pPr>
            <a:lvl4pPr indent="-330200" lvl="3" marL="1828800" rtl="0" algn="l">
              <a:lnSpc>
                <a:spcPct val="85000"/>
              </a:lnSpc>
              <a:spcBef>
                <a:spcPts val="600"/>
              </a:spcBef>
              <a:spcAft>
                <a:spcPts val="0"/>
              </a:spcAft>
              <a:buClr>
                <a:srgbClr val="FEFEFE"/>
              </a:buClr>
              <a:buSzPts val="1600"/>
              <a:buChar char=" "/>
              <a:defRPr sz="1600"/>
            </a:lvl4pPr>
            <a:lvl5pPr indent="-330200" lvl="4" marL="2286000" rtl="0" algn="l">
              <a:lnSpc>
                <a:spcPct val="85000"/>
              </a:lnSpc>
              <a:spcBef>
                <a:spcPts val="600"/>
              </a:spcBef>
              <a:spcAft>
                <a:spcPts val="0"/>
              </a:spcAft>
              <a:buClr>
                <a:srgbClr val="FEFEFE"/>
              </a:buClr>
              <a:buSzPts val="1600"/>
              <a:buChar char=" "/>
              <a:defRPr sz="1600"/>
            </a:lvl5pPr>
            <a:lvl6pPr indent="-330200" lvl="5" marL="2743200" rtl="0" algn="l">
              <a:lnSpc>
                <a:spcPct val="85000"/>
              </a:lnSpc>
              <a:spcBef>
                <a:spcPts val="600"/>
              </a:spcBef>
              <a:spcAft>
                <a:spcPts val="0"/>
              </a:spcAft>
              <a:buClr>
                <a:srgbClr val="FEFEFE"/>
              </a:buClr>
              <a:buSzPts val="1600"/>
              <a:buChar char=" "/>
              <a:defRPr sz="1600"/>
            </a:lvl6pPr>
            <a:lvl7pPr indent="-330200" lvl="6" marL="3200400" rtl="0" algn="l">
              <a:lnSpc>
                <a:spcPct val="85000"/>
              </a:lnSpc>
              <a:spcBef>
                <a:spcPts val="600"/>
              </a:spcBef>
              <a:spcAft>
                <a:spcPts val="0"/>
              </a:spcAft>
              <a:buClr>
                <a:srgbClr val="FEFEFE"/>
              </a:buClr>
              <a:buSzPts val="1600"/>
              <a:buChar char=" "/>
              <a:defRPr sz="1600"/>
            </a:lvl7pPr>
            <a:lvl8pPr indent="-330200" lvl="7" marL="3657600" rtl="0" algn="l">
              <a:lnSpc>
                <a:spcPct val="85000"/>
              </a:lnSpc>
              <a:spcBef>
                <a:spcPts val="600"/>
              </a:spcBef>
              <a:spcAft>
                <a:spcPts val="0"/>
              </a:spcAft>
              <a:buClr>
                <a:srgbClr val="FEFEFE"/>
              </a:buClr>
              <a:buSzPts val="1600"/>
              <a:buChar char=" "/>
              <a:defRPr sz="1600"/>
            </a:lvl8pPr>
            <a:lvl9pPr indent="-330200" lvl="8" marL="4114800" rtl="0" algn="l">
              <a:lnSpc>
                <a:spcPct val="85000"/>
              </a:lnSpc>
              <a:spcBef>
                <a:spcPts val="600"/>
              </a:spcBef>
              <a:spcAft>
                <a:spcPts val="0"/>
              </a:spcAft>
              <a:buClr>
                <a:srgbClr val="FEFEFE"/>
              </a:buClr>
              <a:buSzPts val="1600"/>
              <a:buChar char=" "/>
              <a:defRPr sz="1600"/>
            </a:lvl9pPr>
          </a:lstStyle>
          <a:p/>
        </p:txBody>
      </p:sp>
      <p:sp>
        <p:nvSpPr>
          <p:cNvPr id="309" name="Google Shape;309;p18"/>
          <p:cNvSpPr txBox="1"/>
          <p:nvPr>
            <p:ph idx="3" type="body"/>
          </p:nvPr>
        </p:nvSpPr>
        <p:spPr>
          <a:xfrm>
            <a:off x="6007608" y="2038435"/>
            <a:ext cx="4663500" cy="722400"/>
          </a:xfrm>
          <a:prstGeom prst="rect">
            <a:avLst/>
          </a:prstGeom>
          <a:noFill/>
          <a:ln>
            <a:noFill/>
          </a:ln>
        </p:spPr>
        <p:txBody>
          <a:bodyPr anchorCtr="0" anchor="ctr" bIns="45700" lIns="91425" spcFirstLastPara="1" rIns="91425" wrap="square" tIns="45700">
            <a:normAutofit/>
          </a:bodyPr>
          <a:lstStyle>
            <a:lvl1pPr indent="-228600" lvl="0" marL="457200" rtl="0" algn="l">
              <a:lnSpc>
                <a:spcPct val="85000"/>
              </a:lnSpc>
              <a:spcBef>
                <a:spcPts val="1300"/>
              </a:spcBef>
              <a:spcAft>
                <a:spcPts val="0"/>
              </a:spcAft>
              <a:buClr>
                <a:schemeClr val="accent1"/>
              </a:buClr>
              <a:buSzPts val="2200"/>
              <a:buNone/>
              <a:defRPr b="0" sz="2200" cap="none">
                <a:latin typeface="Calibri"/>
                <a:ea typeface="Calibri"/>
                <a:cs typeface="Calibri"/>
                <a:sym typeface="Calibri"/>
              </a:defRPr>
            </a:lvl1pPr>
            <a:lvl2pPr indent="-228600" lvl="1" marL="914400" rtl="0" algn="l">
              <a:lnSpc>
                <a:spcPct val="85000"/>
              </a:lnSpc>
              <a:spcBef>
                <a:spcPts val="600"/>
              </a:spcBef>
              <a:spcAft>
                <a:spcPts val="0"/>
              </a:spcAft>
              <a:buClr>
                <a:srgbClr val="FEFEFE"/>
              </a:buClr>
              <a:buSzPts val="2000"/>
              <a:buNone/>
              <a:defRPr b="1" sz="2000"/>
            </a:lvl2pPr>
            <a:lvl3pPr indent="-228600" lvl="2" marL="1371600" rtl="0" algn="l">
              <a:lnSpc>
                <a:spcPct val="85000"/>
              </a:lnSpc>
              <a:spcBef>
                <a:spcPts val="600"/>
              </a:spcBef>
              <a:spcAft>
                <a:spcPts val="0"/>
              </a:spcAft>
              <a:buClr>
                <a:srgbClr val="FEFEFE"/>
              </a:buClr>
              <a:buSzPts val="1800"/>
              <a:buNone/>
              <a:defRPr b="1" sz="1800"/>
            </a:lvl3pPr>
            <a:lvl4pPr indent="-228600" lvl="3" marL="1828800" rtl="0" algn="l">
              <a:lnSpc>
                <a:spcPct val="85000"/>
              </a:lnSpc>
              <a:spcBef>
                <a:spcPts val="600"/>
              </a:spcBef>
              <a:spcAft>
                <a:spcPts val="0"/>
              </a:spcAft>
              <a:buClr>
                <a:srgbClr val="FEFEFE"/>
              </a:buClr>
              <a:buSzPts val="1600"/>
              <a:buNone/>
              <a:defRPr b="1" sz="1600"/>
            </a:lvl4pPr>
            <a:lvl5pPr indent="-228600" lvl="4" marL="2286000" rtl="0" algn="l">
              <a:lnSpc>
                <a:spcPct val="85000"/>
              </a:lnSpc>
              <a:spcBef>
                <a:spcPts val="600"/>
              </a:spcBef>
              <a:spcAft>
                <a:spcPts val="0"/>
              </a:spcAft>
              <a:buClr>
                <a:srgbClr val="FEFEFE"/>
              </a:buClr>
              <a:buSzPts val="1600"/>
              <a:buNone/>
              <a:defRPr b="1" sz="1600"/>
            </a:lvl5pPr>
            <a:lvl6pPr indent="-228600" lvl="5" marL="2743200" rtl="0" algn="l">
              <a:lnSpc>
                <a:spcPct val="85000"/>
              </a:lnSpc>
              <a:spcBef>
                <a:spcPts val="600"/>
              </a:spcBef>
              <a:spcAft>
                <a:spcPts val="0"/>
              </a:spcAft>
              <a:buClr>
                <a:srgbClr val="FEFEFE"/>
              </a:buClr>
              <a:buSzPts val="1600"/>
              <a:buNone/>
              <a:defRPr b="1" sz="1600"/>
            </a:lvl6pPr>
            <a:lvl7pPr indent="-228600" lvl="6" marL="3200400" rtl="0" algn="l">
              <a:lnSpc>
                <a:spcPct val="85000"/>
              </a:lnSpc>
              <a:spcBef>
                <a:spcPts val="600"/>
              </a:spcBef>
              <a:spcAft>
                <a:spcPts val="0"/>
              </a:spcAft>
              <a:buClr>
                <a:srgbClr val="FEFEFE"/>
              </a:buClr>
              <a:buSzPts val="1600"/>
              <a:buNone/>
              <a:defRPr b="1" sz="1600"/>
            </a:lvl7pPr>
            <a:lvl8pPr indent="-228600" lvl="7" marL="3657600" rtl="0" algn="l">
              <a:lnSpc>
                <a:spcPct val="85000"/>
              </a:lnSpc>
              <a:spcBef>
                <a:spcPts val="600"/>
              </a:spcBef>
              <a:spcAft>
                <a:spcPts val="0"/>
              </a:spcAft>
              <a:buClr>
                <a:srgbClr val="FEFEFE"/>
              </a:buClr>
              <a:buSzPts val="1600"/>
              <a:buNone/>
              <a:defRPr b="1" sz="1600"/>
            </a:lvl8pPr>
            <a:lvl9pPr indent="-228600" lvl="8" marL="4114800" rtl="0" algn="l">
              <a:lnSpc>
                <a:spcPct val="85000"/>
              </a:lnSpc>
              <a:spcBef>
                <a:spcPts val="600"/>
              </a:spcBef>
              <a:spcAft>
                <a:spcPts val="0"/>
              </a:spcAft>
              <a:buClr>
                <a:srgbClr val="FEFEFE"/>
              </a:buClr>
              <a:buSzPts val="1600"/>
              <a:buNone/>
              <a:defRPr b="1" sz="1600"/>
            </a:lvl9pPr>
          </a:lstStyle>
          <a:p/>
        </p:txBody>
      </p:sp>
      <p:sp>
        <p:nvSpPr>
          <p:cNvPr id="310" name="Google Shape;310;p18"/>
          <p:cNvSpPr txBox="1"/>
          <p:nvPr>
            <p:ph idx="4" type="body"/>
          </p:nvPr>
        </p:nvSpPr>
        <p:spPr>
          <a:xfrm>
            <a:off x="6007608" y="2750990"/>
            <a:ext cx="4663500" cy="3200400"/>
          </a:xfrm>
          <a:prstGeom prst="rect">
            <a:avLst/>
          </a:prstGeom>
          <a:noFill/>
          <a:ln>
            <a:noFill/>
          </a:ln>
        </p:spPr>
        <p:txBody>
          <a:bodyPr anchorCtr="0" anchor="t" bIns="45700" lIns="91425" spcFirstLastPara="1" rIns="91425" wrap="square" tIns="45700">
            <a:normAutofit/>
          </a:bodyPr>
          <a:lstStyle>
            <a:lvl1pPr indent="-381000" lvl="0" marL="457200" rtl="0" algn="l">
              <a:lnSpc>
                <a:spcPct val="85000"/>
              </a:lnSpc>
              <a:spcBef>
                <a:spcPts val="1300"/>
              </a:spcBef>
              <a:spcAft>
                <a:spcPts val="0"/>
              </a:spcAft>
              <a:buClr>
                <a:schemeClr val="accent1"/>
              </a:buClr>
              <a:buSzPts val="2400"/>
              <a:buChar char=" "/>
              <a:defRPr sz="2400"/>
            </a:lvl1pPr>
            <a:lvl2pPr indent="-355600" lvl="1" marL="914400" rtl="0" algn="l">
              <a:lnSpc>
                <a:spcPct val="85000"/>
              </a:lnSpc>
              <a:spcBef>
                <a:spcPts val="600"/>
              </a:spcBef>
              <a:spcAft>
                <a:spcPts val="0"/>
              </a:spcAft>
              <a:buClr>
                <a:srgbClr val="FEFEFE"/>
              </a:buClr>
              <a:buSzPts val="2000"/>
              <a:buChar char=" "/>
              <a:defRPr sz="2000"/>
            </a:lvl2pPr>
            <a:lvl3pPr indent="-342900" lvl="2" marL="1371600" rtl="0" algn="l">
              <a:lnSpc>
                <a:spcPct val="85000"/>
              </a:lnSpc>
              <a:spcBef>
                <a:spcPts val="600"/>
              </a:spcBef>
              <a:spcAft>
                <a:spcPts val="0"/>
              </a:spcAft>
              <a:buClr>
                <a:srgbClr val="FEFEFE"/>
              </a:buClr>
              <a:buSzPts val="1800"/>
              <a:buChar char=" "/>
              <a:defRPr sz="1800"/>
            </a:lvl3pPr>
            <a:lvl4pPr indent="-330200" lvl="3" marL="1828800" rtl="0" algn="l">
              <a:lnSpc>
                <a:spcPct val="85000"/>
              </a:lnSpc>
              <a:spcBef>
                <a:spcPts val="600"/>
              </a:spcBef>
              <a:spcAft>
                <a:spcPts val="0"/>
              </a:spcAft>
              <a:buClr>
                <a:srgbClr val="FEFEFE"/>
              </a:buClr>
              <a:buSzPts val="1600"/>
              <a:buChar char=" "/>
              <a:defRPr sz="1600"/>
            </a:lvl4pPr>
            <a:lvl5pPr indent="-330200" lvl="4" marL="2286000" rtl="0" algn="l">
              <a:lnSpc>
                <a:spcPct val="85000"/>
              </a:lnSpc>
              <a:spcBef>
                <a:spcPts val="600"/>
              </a:spcBef>
              <a:spcAft>
                <a:spcPts val="0"/>
              </a:spcAft>
              <a:buClr>
                <a:srgbClr val="FEFEFE"/>
              </a:buClr>
              <a:buSzPts val="1600"/>
              <a:buChar char=" "/>
              <a:defRPr sz="1600"/>
            </a:lvl5pPr>
            <a:lvl6pPr indent="-330200" lvl="5" marL="2743200" rtl="0" algn="l">
              <a:lnSpc>
                <a:spcPct val="85000"/>
              </a:lnSpc>
              <a:spcBef>
                <a:spcPts val="600"/>
              </a:spcBef>
              <a:spcAft>
                <a:spcPts val="0"/>
              </a:spcAft>
              <a:buClr>
                <a:srgbClr val="FEFEFE"/>
              </a:buClr>
              <a:buSzPts val="1600"/>
              <a:buChar char=" "/>
              <a:defRPr sz="1600"/>
            </a:lvl6pPr>
            <a:lvl7pPr indent="-330200" lvl="6" marL="3200400" rtl="0" algn="l">
              <a:lnSpc>
                <a:spcPct val="85000"/>
              </a:lnSpc>
              <a:spcBef>
                <a:spcPts val="600"/>
              </a:spcBef>
              <a:spcAft>
                <a:spcPts val="0"/>
              </a:spcAft>
              <a:buClr>
                <a:srgbClr val="FEFEFE"/>
              </a:buClr>
              <a:buSzPts val="1600"/>
              <a:buChar char=" "/>
              <a:defRPr sz="1600"/>
            </a:lvl7pPr>
            <a:lvl8pPr indent="-330200" lvl="7" marL="3657600" rtl="0" algn="l">
              <a:lnSpc>
                <a:spcPct val="85000"/>
              </a:lnSpc>
              <a:spcBef>
                <a:spcPts val="600"/>
              </a:spcBef>
              <a:spcAft>
                <a:spcPts val="0"/>
              </a:spcAft>
              <a:buClr>
                <a:srgbClr val="FEFEFE"/>
              </a:buClr>
              <a:buSzPts val="1600"/>
              <a:buChar char=" "/>
              <a:defRPr sz="1600"/>
            </a:lvl8pPr>
            <a:lvl9pPr indent="-330200" lvl="8" marL="4114800" rtl="0" algn="l">
              <a:lnSpc>
                <a:spcPct val="85000"/>
              </a:lnSpc>
              <a:spcBef>
                <a:spcPts val="600"/>
              </a:spcBef>
              <a:spcAft>
                <a:spcPts val="0"/>
              </a:spcAft>
              <a:buClr>
                <a:srgbClr val="FEFEFE"/>
              </a:buClr>
              <a:buSzPts val="1600"/>
              <a:buChar char=" "/>
              <a:defRPr sz="1600"/>
            </a:lvl9pPr>
          </a:lstStyle>
          <a:p/>
        </p:txBody>
      </p:sp>
      <p:sp>
        <p:nvSpPr>
          <p:cNvPr id="311" name="Google Shape;311;p18"/>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2" name="Google Shape;312;p18"/>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3" name="Google Shape;313;p18"/>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4" name="Shape 314"/>
        <p:cNvGrpSpPr/>
        <p:nvPr/>
      </p:nvGrpSpPr>
      <p:grpSpPr>
        <a:xfrm>
          <a:off x="0" y="0"/>
          <a:ext cx="0" cy="0"/>
          <a:chOff x="0" y="0"/>
          <a:chExt cx="0" cy="0"/>
        </a:xfrm>
      </p:grpSpPr>
      <p:sp>
        <p:nvSpPr>
          <p:cNvPr id="315" name="Google Shape;315;p19"/>
          <p:cNvSpPr txBox="1"/>
          <p:nvPr>
            <p:ph type="title"/>
          </p:nvPr>
        </p:nvSpPr>
        <p:spPr>
          <a:xfrm>
            <a:off x="657224" y="499533"/>
            <a:ext cx="10772700" cy="1658100"/>
          </a:xfrm>
          <a:prstGeom prst="rect">
            <a:avLst/>
          </a:prstGeom>
          <a:noFill/>
          <a:ln>
            <a:noFill/>
          </a:ln>
        </p:spPr>
        <p:txBody>
          <a:bodyPr anchorCtr="0" anchor="ctr" bIns="45700" lIns="91425" spcFirstLastPara="1" rIns="91425" wrap="square" tIns="45700">
            <a:normAutofit/>
          </a:bodyPr>
          <a:lstStyle>
            <a:lvl1pPr lvl="0" rtl="0" algn="l">
              <a:lnSpc>
                <a:spcPct val="85000"/>
              </a:lnSpc>
              <a:spcBef>
                <a:spcPts val="0"/>
              </a:spcBef>
              <a:spcAft>
                <a:spcPts val="0"/>
              </a:spcAft>
              <a:buClr>
                <a:srgbClr val="FEFEFE"/>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6" name="Google Shape;316;p19"/>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7" name="Google Shape;317;p19"/>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8" name="Google Shape;318;p19"/>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19" name="Shape 319"/>
        <p:cNvGrpSpPr/>
        <p:nvPr/>
      </p:nvGrpSpPr>
      <p:grpSpPr>
        <a:xfrm>
          <a:off x="0" y="0"/>
          <a:ext cx="0" cy="0"/>
          <a:chOff x="0" y="0"/>
          <a:chExt cx="0" cy="0"/>
        </a:xfrm>
      </p:grpSpPr>
      <p:sp>
        <p:nvSpPr>
          <p:cNvPr id="320" name="Google Shape;320;p20"/>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1" name="Google Shape;321;p20"/>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2" name="Google Shape;322;p20"/>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23" name="Shape 323"/>
        <p:cNvGrpSpPr/>
        <p:nvPr/>
      </p:nvGrpSpPr>
      <p:grpSpPr>
        <a:xfrm>
          <a:off x="0" y="0"/>
          <a:ext cx="0" cy="0"/>
          <a:chOff x="0" y="0"/>
          <a:chExt cx="0" cy="0"/>
        </a:xfrm>
      </p:grpSpPr>
      <p:sp>
        <p:nvSpPr>
          <p:cNvPr id="324" name="Google Shape;324;p21"/>
          <p:cNvSpPr/>
          <p:nvPr/>
        </p:nvSpPr>
        <p:spPr>
          <a:xfrm>
            <a:off x="7620000" y="0"/>
            <a:ext cx="45720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1"/>
          <p:cNvSpPr txBox="1"/>
          <p:nvPr>
            <p:ph type="title"/>
          </p:nvPr>
        </p:nvSpPr>
        <p:spPr>
          <a:xfrm>
            <a:off x="8261404" y="542282"/>
            <a:ext cx="3383400" cy="1920300"/>
          </a:xfrm>
          <a:prstGeom prst="rect">
            <a:avLst/>
          </a:prstGeom>
          <a:noFill/>
          <a:ln>
            <a:noFill/>
          </a:ln>
        </p:spPr>
        <p:txBody>
          <a:bodyPr anchorCtr="0" anchor="b" bIns="45700" lIns="91425" spcFirstLastPara="1" rIns="91425" wrap="square" tIns="45700"/>
          <a:lstStyle>
            <a:lvl1pPr lvl="0" rtl="0" algn="l">
              <a:lnSpc>
                <a:spcPct val="85000"/>
              </a:lnSpc>
              <a:spcBef>
                <a:spcPts val="0"/>
              </a:spcBef>
              <a:spcAft>
                <a:spcPts val="0"/>
              </a:spcAft>
              <a:buClr>
                <a:srgbClr val="FFFFFF"/>
              </a:buClr>
              <a:buSzPts val="4000"/>
              <a:buFont typeface="Calibri"/>
              <a:buNone/>
              <a:defRPr sz="400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6" name="Google Shape;326;p21"/>
          <p:cNvSpPr txBox="1"/>
          <p:nvPr>
            <p:ph idx="1" type="body"/>
          </p:nvPr>
        </p:nvSpPr>
        <p:spPr>
          <a:xfrm>
            <a:off x="762000" y="762000"/>
            <a:ext cx="6096000" cy="4572000"/>
          </a:xfrm>
          <a:prstGeom prst="rect">
            <a:avLst/>
          </a:prstGeom>
          <a:noFill/>
          <a:ln>
            <a:noFill/>
          </a:ln>
        </p:spPr>
        <p:txBody>
          <a:bodyPr anchorCtr="0" anchor="t" bIns="45700" lIns="91425" spcFirstLastPara="1" rIns="91425" wrap="square" tIns="45700">
            <a:normAutofit/>
          </a:bodyPr>
          <a:lstStyle>
            <a:lvl1pPr indent="-431800" lvl="0" marL="457200" rtl="0" algn="l">
              <a:lnSpc>
                <a:spcPct val="85000"/>
              </a:lnSpc>
              <a:spcBef>
                <a:spcPts val="1300"/>
              </a:spcBef>
              <a:spcAft>
                <a:spcPts val="0"/>
              </a:spcAft>
              <a:buClr>
                <a:schemeClr val="accent1"/>
              </a:buClr>
              <a:buSzPts val="3200"/>
              <a:buChar char=" "/>
              <a:defRPr sz="3200"/>
            </a:lvl1pPr>
            <a:lvl2pPr indent="-406400" lvl="1" marL="914400" rtl="0" algn="l">
              <a:lnSpc>
                <a:spcPct val="85000"/>
              </a:lnSpc>
              <a:spcBef>
                <a:spcPts val="600"/>
              </a:spcBef>
              <a:spcAft>
                <a:spcPts val="0"/>
              </a:spcAft>
              <a:buClr>
                <a:srgbClr val="FEFEFE"/>
              </a:buClr>
              <a:buSzPts val="2800"/>
              <a:buChar char=" "/>
              <a:defRPr sz="2800"/>
            </a:lvl2pPr>
            <a:lvl3pPr indent="-381000" lvl="2" marL="1371600" rtl="0" algn="l">
              <a:lnSpc>
                <a:spcPct val="85000"/>
              </a:lnSpc>
              <a:spcBef>
                <a:spcPts val="600"/>
              </a:spcBef>
              <a:spcAft>
                <a:spcPts val="0"/>
              </a:spcAft>
              <a:buClr>
                <a:srgbClr val="FEFEFE"/>
              </a:buClr>
              <a:buSzPts val="2400"/>
              <a:buChar char=" "/>
              <a:defRPr sz="2400"/>
            </a:lvl3pPr>
            <a:lvl4pPr indent="-355600" lvl="3" marL="1828800" rtl="0" algn="l">
              <a:lnSpc>
                <a:spcPct val="85000"/>
              </a:lnSpc>
              <a:spcBef>
                <a:spcPts val="600"/>
              </a:spcBef>
              <a:spcAft>
                <a:spcPts val="0"/>
              </a:spcAft>
              <a:buClr>
                <a:srgbClr val="FEFEFE"/>
              </a:buClr>
              <a:buSzPts val="2000"/>
              <a:buChar char=" "/>
              <a:defRPr sz="2000"/>
            </a:lvl4pPr>
            <a:lvl5pPr indent="-355600" lvl="4" marL="2286000" rtl="0" algn="l">
              <a:lnSpc>
                <a:spcPct val="85000"/>
              </a:lnSpc>
              <a:spcBef>
                <a:spcPts val="600"/>
              </a:spcBef>
              <a:spcAft>
                <a:spcPts val="0"/>
              </a:spcAft>
              <a:buClr>
                <a:srgbClr val="FEFEFE"/>
              </a:buClr>
              <a:buSzPts val="2000"/>
              <a:buChar char=" "/>
              <a:defRPr sz="2000"/>
            </a:lvl5pPr>
            <a:lvl6pPr indent="-355600" lvl="5" marL="2743200" rtl="0" algn="l">
              <a:lnSpc>
                <a:spcPct val="85000"/>
              </a:lnSpc>
              <a:spcBef>
                <a:spcPts val="600"/>
              </a:spcBef>
              <a:spcAft>
                <a:spcPts val="0"/>
              </a:spcAft>
              <a:buClr>
                <a:srgbClr val="FEFEFE"/>
              </a:buClr>
              <a:buSzPts val="2000"/>
              <a:buChar char=" "/>
              <a:defRPr sz="2000"/>
            </a:lvl6pPr>
            <a:lvl7pPr indent="-355600" lvl="6" marL="3200400" rtl="0" algn="l">
              <a:lnSpc>
                <a:spcPct val="85000"/>
              </a:lnSpc>
              <a:spcBef>
                <a:spcPts val="600"/>
              </a:spcBef>
              <a:spcAft>
                <a:spcPts val="0"/>
              </a:spcAft>
              <a:buClr>
                <a:srgbClr val="FEFEFE"/>
              </a:buClr>
              <a:buSzPts val="2000"/>
              <a:buChar char=" "/>
              <a:defRPr sz="2000"/>
            </a:lvl7pPr>
            <a:lvl8pPr indent="-355600" lvl="7" marL="3657600" rtl="0" algn="l">
              <a:lnSpc>
                <a:spcPct val="85000"/>
              </a:lnSpc>
              <a:spcBef>
                <a:spcPts val="600"/>
              </a:spcBef>
              <a:spcAft>
                <a:spcPts val="0"/>
              </a:spcAft>
              <a:buClr>
                <a:srgbClr val="FEFEFE"/>
              </a:buClr>
              <a:buSzPts val="2000"/>
              <a:buChar char=" "/>
              <a:defRPr sz="2000"/>
            </a:lvl8pPr>
            <a:lvl9pPr indent="-355600" lvl="8" marL="4114800" rtl="0" algn="l">
              <a:lnSpc>
                <a:spcPct val="85000"/>
              </a:lnSpc>
              <a:spcBef>
                <a:spcPts val="600"/>
              </a:spcBef>
              <a:spcAft>
                <a:spcPts val="0"/>
              </a:spcAft>
              <a:buClr>
                <a:srgbClr val="FEFEFE"/>
              </a:buClr>
              <a:buSzPts val="2000"/>
              <a:buChar char=" "/>
              <a:defRPr sz="2000"/>
            </a:lvl9pPr>
          </a:lstStyle>
          <a:p/>
        </p:txBody>
      </p:sp>
      <p:sp>
        <p:nvSpPr>
          <p:cNvPr id="327" name="Google Shape;327;p21"/>
          <p:cNvSpPr txBox="1"/>
          <p:nvPr>
            <p:ph idx="2" type="body"/>
          </p:nvPr>
        </p:nvSpPr>
        <p:spPr>
          <a:xfrm>
            <a:off x="8275982" y="2511813"/>
            <a:ext cx="3398400" cy="31269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200"/>
              </a:spcBef>
              <a:spcAft>
                <a:spcPts val="0"/>
              </a:spcAft>
              <a:buClr>
                <a:srgbClr val="FFFFFF"/>
              </a:buClr>
              <a:buSzPts val="1800"/>
              <a:buFont typeface="Calibri"/>
              <a:buNone/>
              <a:defRPr sz="1800">
                <a:solidFill>
                  <a:srgbClr val="FFFFFF"/>
                </a:solidFill>
              </a:defRPr>
            </a:lvl1pPr>
            <a:lvl2pPr indent="-228600" lvl="1" marL="914400" rtl="0" algn="l">
              <a:lnSpc>
                <a:spcPct val="85000"/>
              </a:lnSpc>
              <a:spcBef>
                <a:spcPts val="600"/>
              </a:spcBef>
              <a:spcAft>
                <a:spcPts val="0"/>
              </a:spcAft>
              <a:buClr>
                <a:srgbClr val="FEFEFE"/>
              </a:buClr>
              <a:buSzPts val="1200"/>
              <a:buNone/>
              <a:defRPr sz="1200"/>
            </a:lvl2pPr>
            <a:lvl3pPr indent="-228600" lvl="2" marL="1371600" rtl="0" algn="l">
              <a:lnSpc>
                <a:spcPct val="85000"/>
              </a:lnSpc>
              <a:spcBef>
                <a:spcPts val="600"/>
              </a:spcBef>
              <a:spcAft>
                <a:spcPts val="0"/>
              </a:spcAft>
              <a:buClr>
                <a:srgbClr val="FEFEFE"/>
              </a:buClr>
              <a:buSzPts val="1000"/>
              <a:buNone/>
              <a:defRPr sz="1000"/>
            </a:lvl3pPr>
            <a:lvl4pPr indent="-228600" lvl="3" marL="1828800" rtl="0" algn="l">
              <a:lnSpc>
                <a:spcPct val="85000"/>
              </a:lnSpc>
              <a:spcBef>
                <a:spcPts val="600"/>
              </a:spcBef>
              <a:spcAft>
                <a:spcPts val="0"/>
              </a:spcAft>
              <a:buClr>
                <a:srgbClr val="FEFEFE"/>
              </a:buClr>
              <a:buSzPts val="900"/>
              <a:buNone/>
              <a:defRPr sz="900"/>
            </a:lvl4pPr>
            <a:lvl5pPr indent="-228600" lvl="4" marL="2286000" rtl="0" algn="l">
              <a:lnSpc>
                <a:spcPct val="85000"/>
              </a:lnSpc>
              <a:spcBef>
                <a:spcPts val="600"/>
              </a:spcBef>
              <a:spcAft>
                <a:spcPts val="0"/>
              </a:spcAft>
              <a:buClr>
                <a:srgbClr val="FEFEFE"/>
              </a:buClr>
              <a:buSzPts val="900"/>
              <a:buNone/>
              <a:defRPr sz="900"/>
            </a:lvl5pPr>
            <a:lvl6pPr indent="-228600" lvl="5" marL="2743200" rtl="0" algn="l">
              <a:lnSpc>
                <a:spcPct val="85000"/>
              </a:lnSpc>
              <a:spcBef>
                <a:spcPts val="600"/>
              </a:spcBef>
              <a:spcAft>
                <a:spcPts val="0"/>
              </a:spcAft>
              <a:buClr>
                <a:srgbClr val="FEFEFE"/>
              </a:buClr>
              <a:buSzPts val="900"/>
              <a:buNone/>
              <a:defRPr sz="900"/>
            </a:lvl6pPr>
            <a:lvl7pPr indent="-228600" lvl="6" marL="3200400" rtl="0" algn="l">
              <a:lnSpc>
                <a:spcPct val="85000"/>
              </a:lnSpc>
              <a:spcBef>
                <a:spcPts val="600"/>
              </a:spcBef>
              <a:spcAft>
                <a:spcPts val="0"/>
              </a:spcAft>
              <a:buClr>
                <a:srgbClr val="FEFEFE"/>
              </a:buClr>
              <a:buSzPts val="900"/>
              <a:buNone/>
              <a:defRPr sz="900"/>
            </a:lvl7pPr>
            <a:lvl8pPr indent="-228600" lvl="7" marL="3657600" rtl="0" algn="l">
              <a:lnSpc>
                <a:spcPct val="85000"/>
              </a:lnSpc>
              <a:spcBef>
                <a:spcPts val="600"/>
              </a:spcBef>
              <a:spcAft>
                <a:spcPts val="0"/>
              </a:spcAft>
              <a:buClr>
                <a:srgbClr val="FEFEFE"/>
              </a:buClr>
              <a:buSzPts val="900"/>
              <a:buNone/>
              <a:defRPr sz="900"/>
            </a:lvl8pPr>
            <a:lvl9pPr indent="-228600" lvl="8" marL="4114800" rtl="0" algn="l">
              <a:lnSpc>
                <a:spcPct val="85000"/>
              </a:lnSpc>
              <a:spcBef>
                <a:spcPts val="600"/>
              </a:spcBef>
              <a:spcAft>
                <a:spcPts val="0"/>
              </a:spcAft>
              <a:buClr>
                <a:srgbClr val="FEFEFE"/>
              </a:buClr>
              <a:buSzPts val="900"/>
              <a:buNone/>
              <a:defRPr sz="900"/>
            </a:lvl9pPr>
          </a:lstStyle>
          <a:p/>
        </p:txBody>
      </p:sp>
      <p:sp>
        <p:nvSpPr>
          <p:cNvPr id="328" name="Google Shape;328;p21"/>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9" name="Google Shape;329;p21"/>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0" name="Google Shape;330;p21"/>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b="0" sz="10300">
                <a:solidFill>
                  <a:srgbClr val="FFFFFF"/>
                </a:solidFill>
                <a:latin typeface="Calibri"/>
                <a:ea typeface="Calibri"/>
                <a:cs typeface="Calibri"/>
                <a:sym typeface="Calibri"/>
              </a:defRPr>
            </a:lvl1pPr>
            <a:lvl2pPr indent="0" lvl="1" marL="0" rtl="0" algn="r">
              <a:spcBef>
                <a:spcPts val="0"/>
              </a:spcBef>
              <a:buNone/>
              <a:defRPr b="0" sz="10300">
                <a:solidFill>
                  <a:srgbClr val="FFFFFF"/>
                </a:solidFill>
                <a:latin typeface="Calibri"/>
                <a:ea typeface="Calibri"/>
                <a:cs typeface="Calibri"/>
                <a:sym typeface="Calibri"/>
              </a:defRPr>
            </a:lvl2pPr>
            <a:lvl3pPr indent="0" lvl="2" marL="0" rtl="0" algn="r">
              <a:spcBef>
                <a:spcPts val="0"/>
              </a:spcBef>
              <a:buNone/>
              <a:defRPr b="0" sz="10300">
                <a:solidFill>
                  <a:srgbClr val="FFFFFF"/>
                </a:solidFill>
                <a:latin typeface="Calibri"/>
                <a:ea typeface="Calibri"/>
                <a:cs typeface="Calibri"/>
                <a:sym typeface="Calibri"/>
              </a:defRPr>
            </a:lvl3pPr>
            <a:lvl4pPr indent="0" lvl="3" marL="0" rtl="0" algn="r">
              <a:spcBef>
                <a:spcPts val="0"/>
              </a:spcBef>
              <a:buNone/>
              <a:defRPr b="0" sz="10300">
                <a:solidFill>
                  <a:srgbClr val="FFFFFF"/>
                </a:solidFill>
                <a:latin typeface="Calibri"/>
                <a:ea typeface="Calibri"/>
                <a:cs typeface="Calibri"/>
                <a:sym typeface="Calibri"/>
              </a:defRPr>
            </a:lvl4pPr>
            <a:lvl5pPr indent="0" lvl="4" marL="0" rtl="0" algn="r">
              <a:spcBef>
                <a:spcPts val="0"/>
              </a:spcBef>
              <a:buNone/>
              <a:defRPr b="0" sz="10300">
                <a:solidFill>
                  <a:srgbClr val="FFFFFF"/>
                </a:solidFill>
                <a:latin typeface="Calibri"/>
                <a:ea typeface="Calibri"/>
                <a:cs typeface="Calibri"/>
                <a:sym typeface="Calibri"/>
              </a:defRPr>
            </a:lvl5pPr>
            <a:lvl6pPr indent="0" lvl="5" marL="0" rtl="0" algn="r">
              <a:spcBef>
                <a:spcPts val="0"/>
              </a:spcBef>
              <a:buNone/>
              <a:defRPr b="0" sz="10300">
                <a:solidFill>
                  <a:srgbClr val="FFFFFF"/>
                </a:solidFill>
                <a:latin typeface="Calibri"/>
                <a:ea typeface="Calibri"/>
                <a:cs typeface="Calibri"/>
                <a:sym typeface="Calibri"/>
              </a:defRPr>
            </a:lvl6pPr>
            <a:lvl7pPr indent="0" lvl="6" marL="0" rtl="0" algn="r">
              <a:spcBef>
                <a:spcPts val="0"/>
              </a:spcBef>
              <a:buNone/>
              <a:defRPr b="0" sz="10300">
                <a:solidFill>
                  <a:srgbClr val="FFFFFF"/>
                </a:solidFill>
                <a:latin typeface="Calibri"/>
                <a:ea typeface="Calibri"/>
                <a:cs typeface="Calibri"/>
                <a:sym typeface="Calibri"/>
              </a:defRPr>
            </a:lvl7pPr>
            <a:lvl8pPr indent="0" lvl="7" marL="0" rtl="0" algn="r">
              <a:spcBef>
                <a:spcPts val="0"/>
              </a:spcBef>
              <a:buNone/>
              <a:defRPr b="0" sz="10300">
                <a:solidFill>
                  <a:srgbClr val="FFFFFF"/>
                </a:solidFill>
                <a:latin typeface="Calibri"/>
                <a:ea typeface="Calibri"/>
                <a:cs typeface="Calibri"/>
                <a:sym typeface="Calibri"/>
              </a:defRPr>
            </a:lvl8pPr>
            <a:lvl9pPr indent="0" lvl="8" marL="0" rtl="0" algn="r">
              <a:spcBef>
                <a:spcPts val="0"/>
              </a:spcBef>
              <a:buNone/>
              <a:defRPr b="0" sz="103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10" name="Shape 210"/>
        <p:cNvGrpSpPr/>
        <p:nvPr/>
      </p:nvGrpSpPr>
      <p:grpSpPr>
        <a:xfrm>
          <a:off x="0" y="0"/>
          <a:ext cx="0" cy="0"/>
          <a:chOff x="0" y="0"/>
          <a:chExt cx="0" cy="0"/>
        </a:xfrm>
      </p:grpSpPr>
      <p:sp>
        <p:nvSpPr>
          <p:cNvPr id="211" name="Google Shape;211;p3"/>
          <p:cNvSpPr txBox="1"/>
          <p:nvPr>
            <p:ph type="title"/>
          </p:nvPr>
        </p:nvSpPr>
        <p:spPr>
          <a:xfrm>
            <a:off x="657224" y="499533"/>
            <a:ext cx="10772700" cy="1658100"/>
          </a:xfrm>
          <a:prstGeom prst="rect">
            <a:avLst/>
          </a:prstGeom>
          <a:noFill/>
          <a:ln>
            <a:noFill/>
          </a:ln>
        </p:spPr>
        <p:txBody>
          <a:bodyPr anchorCtr="0" anchor="ctr" bIns="45700" lIns="91425" spcFirstLastPara="1" rIns="91425" wrap="square" tIns="45700">
            <a:normAutofit/>
          </a:bodyPr>
          <a:lstStyle>
            <a:lvl1pPr lvl="0" rtl="0" algn="l">
              <a:lnSpc>
                <a:spcPct val="85000"/>
              </a:lnSpc>
              <a:spcBef>
                <a:spcPts val="0"/>
              </a:spcBef>
              <a:spcAft>
                <a:spcPts val="0"/>
              </a:spcAft>
              <a:buClr>
                <a:schemeClr val="accen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2" name="Google Shape;212;p3"/>
          <p:cNvSpPr txBox="1"/>
          <p:nvPr>
            <p:ph idx="1" type="body"/>
          </p:nvPr>
        </p:nvSpPr>
        <p:spPr>
          <a:xfrm>
            <a:off x="676656" y="1998134"/>
            <a:ext cx="4663500" cy="3767400"/>
          </a:xfrm>
          <a:prstGeom prst="rect">
            <a:avLst/>
          </a:prstGeom>
          <a:noFill/>
          <a:ln>
            <a:noFill/>
          </a:ln>
        </p:spPr>
        <p:txBody>
          <a:bodyPr anchorCtr="0" anchor="t" bIns="45700" lIns="91425" spcFirstLastPara="1" rIns="91425" wrap="square" tIns="45700">
            <a:normAutofit/>
          </a:bodyPr>
          <a:lstStyle>
            <a:lvl1pPr indent="-381000" lvl="0" marL="457200" rtl="0" algn="l">
              <a:lnSpc>
                <a:spcPct val="85000"/>
              </a:lnSpc>
              <a:spcBef>
                <a:spcPts val="1300"/>
              </a:spcBef>
              <a:spcAft>
                <a:spcPts val="0"/>
              </a:spcAft>
              <a:buClr>
                <a:srgbClr val="262626"/>
              </a:buClr>
              <a:buSzPts val="2400"/>
              <a:buChar char=" "/>
              <a:defRPr sz="2400"/>
            </a:lvl1pPr>
            <a:lvl2pPr indent="-355600" lvl="1" marL="914400" rtl="0" algn="l">
              <a:lnSpc>
                <a:spcPct val="85000"/>
              </a:lnSpc>
              <a:spcBef>
                <a:spcPts val="600"/>
              </a:spcBef>
              <a:spcAft>
                <a:spcPts val="0"/>
              </a:spcAft>
              <a:buClr>
                <a:srgbClr val="262626"/>
              </a:buClr>
              <a:buSzPts val="2000"/>
              <a:buChar char=" "/>
              <a:defRPr sz="2000"/>
            </a:lvl2pPr>
            <a:lvl3pPr indent="-342900" lvl="2" marL="1371600" rtl="0" algn="l">
              <a:lnSpc>
                <a:spcPct val="85000"/>
              </a:lnSpc>
              <a:spcBef>
                <a:spcPts val="600"/>
              </a:spcBef>
              <a:spcAft>
                <a:spcPts val="0"/>
              </a:spcAft>
              <a:buClr>
                <a:srgbClr val="262626"/>
              </a:buClr>
              <a:buSzPts val="1800"/>
              <a:buChar char=" "/>
              <a:defRPr sz="1800"/>
            </a:lvl3pPr>
            <a:lvl4pPr indent="-330200" lvl="3" marL="1828800" rtl="0" algn="l">
              <a:lnSpc>
                <a:spcPct val="85000"/>
              </a:lnSpc>
              <a:spcBef>
                <a:spcPts val="600"/>
              </a:spcBef>
              <a:spcAft>
                <a:spcPts val="0"/>
              </a:spcAft>
              <a:buClr>
                <a:srgbClr val="262626"/>
              </a:buClr>
              <a:buSzPts val="1600"/>
              <a:buChar char=" "/>
              <a:defRPr sz="1600"/>
            </a:lvl4pPr>
            <a:lvl5pPr indent="-330200" lvl="4" marL="2286000" rtl="0" algn="l">
              <a:lnSpc>
                <a:spcPct val="85000"/>
              </a:lnSpc>
              <a:spcBef>
                <a:spcPts val="600"/>
              </a:spcBef>
              <a:spcAft>
                <a:spcPts val="0"/>
              </a:spcAft>
              <a:buClr>
                <a:srgbClr val="262626"/>
              </a:buClr>
              <a:buSzPts val="1600"/>
              <a:buChar char=" "/>
              <a:defRPr sz="1600"/>
            </a:lvl5pPr>
            <a:lvl6pPr indent="-330200" lvl="5" marL="2743200" rtl="0" algn="l">
              <a:lnSpc>
                <a:spcPct val="85000"/>
              </a:lnSpc>
              <a:spcBef>
                <a:spcPts val="600"/>
              </a:spcBef>
              <a:spcAft>
                <a:spcPts val="0"/>
              </a:spcAft>
              <a:buClr>
                <a:srgbClr val="262626"/>
              </a:buClr>
              <a:buSzPts val="1600"/>
              <a:buChar char=" "/>
              <a:defRPr sz="1600"/>
            </a:lvl6pPr>
            <a:lvl7pPr indent="-330200" lvl="6" marL="3200400" rtl="0" algn="l">
              <a:lnSpc>
                <a:spcPct val="85000"/>
              </a:lnSpc>
              <a:spcBef>
                <a:spcPts val="600"/>
              </a:spcBef>
              <a:spcAft>
                <a:spcPts val="0"/>
              </a:spcAft>
              <a:buClr>
                <a:srgbClr val="262626"/>
              </a:buClr>
              <a:buSzPts val="1600"/>
              <a:buChar char=" "/>
              <a:defRPr sz="1600"/>
            </a:lvl7pPr>
            <a:lvl8pPr indent="-330200" lvl="7" marL="3657600" rtl="0" algn="l">
              <a:lnSpc>
                <a:spcPct val="85000"/>
              </a:lnSpc>
              <a:spcBef>
                <a:spcPts val="600"/>
              </a:spcBef>
              <a:spcAft>
                <a:spcPts val="0"/>
              </a:spcAft>
              <a:buClr>
                <a:srgbClr val="262626"/>
              </a:buClr>
              <a:buSzPts val="1600"/>
              <a:buChar char=" "/>
              <a:defRPr sz="1600"/>
            </a:lvl8pPr>
            <a:lvl9pPr indent="-330200" lvl="8" marL="4114800" rtl="0" algn="l">
              <a:lnSpc>
                <a:spcPct val="85000"/>
              </a:lnSpc>
              <a:spcBef>
                <a:spcPts val="600"/>
              </a:spcBef>
              <a:spcAft>
                <a:spcPts val="0"/>
              </a:spcAft>
              <a:buClr>
                <a:srgbClr val="262626"/>
              </a:buClr>
              <a:buSzPts val="1600"/>
              <a:buChar char=" "/>
              <a:defRPr sz="1600"/>
            </a:lvl9pPr>
          </a:lstStyle>
          <a:p/>
        </p:txBody>
      </p:sp>
      <p:sp>
        <p:nvSpPr>
          <p:cNvPr id="213" name="Google Shape;213;p3"/>
          <p:cNvSpPr txBox="1"/>
          <p:nvPr>
            <p:ph idx="2" type="body"/>
          </p:nvPr>
        </p:nvSpPr>
        <p:spPr>
          <a:xfrm>
            <a:off x="6011330" y="1998134"/>
            <a:ext cx="4663500" cy="3767400"/>
          </a:xfrm>
          <a:prstGeom prst="rect">
            <a:avLst/>
          </a:prstGeom>
          <a:noFill/>
          <a:ln>
            <a:noFill/>
          </a:ln>
        </p:spPr>
        <p:txBody>
          <a:bodyPr anchorCtr="0" anchor="t" bIns="45700" lIns="91425" spcFirstLastPara="1" rIns="91425" wrap="square" tIns="45700">
            <a:normAutofit/>
          </a:bodyPr>
          <a:lstStyle>
            <a:lvl1pPr indent="-381000" lvl="0" marL="457200" rtl="0" algn="l">
              <a:lnSpc>
                <a:spcPct val="85000"/>
              </a:lnSpc>
              <a:spcBef>
                <a:spcPts val="1300"/>
              </a:spcBef>
              <a:spcAft>
                <a:spcPts val="0"/>
              </a:spcAft>
              <a:buClr>
                <a:srgbClr val="262626"/>
              </a:buClr>
              <a:buSzPts val="2400"/>
              <a:buChar char=" "/>
              <a:defRPr sz="2400"/>
            </a:lvl1pPr>
            <a:lvl2pPr indent="-355600" lvl="1" marL="914400" rtl="0" algn="l">
              <a:lnSpc>
                <a:spcPct val="85000"/>
              </a:lnSpc>
              <a:spcBef>
                <a:spcPts val="600"/>
              </a:spcBef>
              <a:spcAft>
                <a:spcPts val="0"/>
              </a:spcAft>
              <a:buClr>
                <a:srgbClr val="262626"/>
              </a:buClr>
              <a:buSzPts val="2000"/>
              <a:buChar char=" "/>
              <a:defRPr sz="2000"/>
            </a:lvl2pPr>
            <a:lvl3pPr indent="-342900" lvl="2" marL="1371600" rtl="0" algn="l">
              <a:lnSpc>
                <a:spcPct val="85000"/>
              </a:lnSpc>
              <a:spcBef>
                <a:spcPts val="600"/>
              </a:spcBef>
              <a:spcAft>
                <a:spcPts val="0"/>
              </a:spcAft>
              <a:buClr>
                <a:srgbClr val="262626"/>
              </a:buClr>
              <a:buSzPts val="1800"/>
              <a:buChar char=" "/>
              <a:defRPr sz="1800"/>
            </a:lvl3pPr>
            <a:lvl4pPr indent="-330200" lvl="3" marL="1828800" rtl="0" algn="l">
              <a:lnSpc>
                <a:spcPct val="85000"/>
              </a:lnSpc>
              <a:spcBef>
                <a:spcPts val="600"/>
              </a:spcBef>
              <a:spcAft>
                <a:spcPts val="0"/>
              </a:spcAft>
              <a:buClr>
                <a:srgbClr val="262626"/>
              </a:buClr>
              <a:buSzPts val="1600"/>
              <a:buChar char=" "/>
              <a:defRPr sz="1600"/>
            </a:lvl4pPr>
            <a:lvl5pPr indent="-330200" lvl="4" marL="2286000" rtl="0" algn="l">
              <a:lnSpc>
                <a:spcPct val="85000"/>
              </a:lnSpc>
              <a:spcBef>
                <a:spcPts val="600"/>
              </a:spcBef>
              <a:spcAft>
                <a:spcPts val="0"/>
              </a:spcAft>
              <a:buClr>
                <a:srgbClr val="262626"/>
              </a:buClr>
              <a:buSzPts val="1600"/>
              <a:buChar char=" "/>
              <a:defRPr sz="1600"/>
            </a:lvl5pPr>
            <a:lvl6pPr indent="-330200" lvl="5" marL="2743200" rtl="0" algn="l">
              <a:lnSpc>
                <a:spcPct val="85000"/>
              </a:lnSpc>
              <a:spcBef>
                <a:spcPts val="600"/>
              </a:spcBef>
              <a:spcAft>
                <a:spcPts val="0"/>
              </a:spcAft>
              <a:buClr>
                <a:srgbClr val="262626"/>
              </a:buClr>
              <a:buSzPts val="1600"/>
              <a:buChar char=" "/>
              <a:defRPr sz="1600"/>
            </a:lvl6pPr>
            <a:lvl7pPr indent="-330200" lvl="6" marL="3200400" rtl="0" algn="l">
              <a:lnSpc>
                <a:spcPct val="85000"/>
              </a:lnSpc>
              <a:spcBef>
                <a:spcPts val="600"/>
              </a:spcBef>
              <a:spcAft>
                <a:spcPts val="0"/>
              </a:spcAft>
              <a:buClr>
                <a:srgbClr val="262626"/>
              </a:buClr>
              <a:buSzPts val="1600"/>
              <a:buChar char=" "/>
              <a:defRPr sz="1600"/>
            </a:lvl7pPr>
            <a:lvl8pPr indent="-330200" lvl="7" marL="3657600" rtl="0" algn="l">
              <a:lnSpc>
                <a:spcPct val="85000"/>
              </a:lnSpc>
              <a:spcBef>
                <a:spcPts val="600"/>
              </a:spcBef>
              <a:spcAft>
                <a:spcPts val="0"/>
              </a:spcAft>
              <a:buClr>
                <a:srgbClr val="262626"/>
              </a:buClr>
              <a:buSzPts val="1600"/>
              <a:buChar char=" "/>
              <a:defRPr sz="1600"/>
            </a:lvl8pPr>
            <a:lvl9pPr indent="-330200" lvl="8" marL="4114800" rtl="0" algn="l">
              <a:lnSpc>
                <a:spcPct val="85000"/>
              </a:lnSpc>
              <a:spcBef>
                <a:spcPts val="600"/>
              </a:spcBef>
              <a:spcAft>
                <a:spcPts val="0"/>
              </a:spcAft>
              <a:buClr>
                <a:srgbClr val="262626"/>
              </a:buClr>
              <a:buSzPts val="1600"/>
              <a:buChar char=" "/>
              <a:defRPr sz="1600"/>
            </a:lvl9pPr>
          </a:lstStyle>
          <a:p/>
        </p:txBody>
      </p:sp>
      <p:sp>
        <p:nvSpPr>
          <p:cNvPr id="214" name="Google Shape;214;p3"/>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5" name="Google Shape;215;p3"/>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6" name="Google Shape;216;p3"/>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bg>
      <p:bgPr>
        <a:solidFill>
          <a:schemeClr val="accent1"/>
        </a:solidFill>
      </p:bgPr>
    </p:bg>
    <p:spTree>
      <p:nvGrpSpPr>
        <p:cNvPr id="331" name="Shape 331"/>
        <p:cNvGrpSpPr/>
        <p:nvPr/>
      </p:nvGrpSpPr>
      <p:grpSpPr>
        <a:xfrm>
          <a:off x="0" y="0"/>
          <a:ext cx="0" cy="0"/>
          <a:chOff x="0" y="0"/>
          <a:chExt cx="0" cy="0"/>
        </a:xfrm>
      </p:grpSpPr>
      <p:sp>
        <p:nvSpPr>
          <p:cNvPr id="332" name="Google Shape;332;p22"/>
          <p:cNvSpPr txBox="1"/>
          <p:nvPr>
            <p:ph type="title"/>
          </p:nvPr>
        </p:nvSpPr>
        <p:spPr>
          <a:xfrm>
            <a:off x="649224" y="5418667"/>
            <a:ext cx="10780800" cy="613200"/>
          </a:xfrm>
          <a:prstGeom prst="rect">
            <a:avLst/>
          </a:prstGeom>
          <a:noFill/>
          <a:ln>
            <a:noFill/>
          </a:ln>
        </p:spPr>
        <p:txBody>
          <a:bodyPr anchorCtr="0" anchor="b" bIns="45700" lIns="91425" spcFirstLastPara="1" rIns="91425" wrap="square" tIns="45700">
            <a:normAutofit/>
          </a:bodyPr>
          <a:lstStyle>
            <a:lvl1pPr lvl="0" rtl="0" algn="l">
              <a:lnSpc>
                <a:spcPct val="85000"/>
              </a:lnSpc>
              <a:spcBef>
                <a:spcPts val="0"/>
              </a:spcBef>
              <a:spcAft>
                <a:spcPts val="0"/>
              </a:spcAft>
              <a:buClr>
                <a:schemeClr val="lt1"/>
              </a:buClr>
              <a:buSzPts val="3200"/>
              <a:buFont typeface="Calibri"/>
              <a:buNone/>
              <a:defRPr b="0" sz="32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3" name="Google Shape;333;p22"/>
          <p:cNvSpPr/>
          <p:nvPr>
            <p:ph idx="2" type="pic"/>
          </p:nvPr>
        </p:nvSpPr>
        <p:spPr>
          <a:xfrm>
            <a:off x="0" y="0"/>
            <a:ext cx="12192000" cy="5331000"/>
          </a:xfrm>
          <a:prstGeom prst="rect">
            <a:avLst/>
          </a:prstGeom>
          <a:solidFill>
            <a:srgbClr val="D9EFD2"/>
          </a:solidFill>
          <a:ln>
            <a:noFill/>
          </a:ln>
        </p:spPr>
        <p:txBody>
          <a:bodyPr anchorCtr="0" anchor="t" bIns="45700" lIns="91425" spcFirstLastPara="1" rIns="91425" wrap="square" tIns="45700">
            <a:normAutofit/>
          </a:bodyPr>
          <a:lstStyle>
            <a:lvl1pPr lvl="0" marR="0" rtl="0" algn="ctr">
              <a:lnSpc>
                <a:spcPct val="85000"/>
              </a:lnSpc>
              <a:spcBef>
                <a:spcPts val="8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85000"/>
              </a:lnSpc>
              <a:spcBef>
                <a:spcPts val="600"/>
              </a:spcBef>
              <a:spcAft>
                <a:spcPts val="0"/>
              </a:spcAft>
              <a:buClr>
                <a:srgbClr val="FEFEFE"/>
              </a:buClr>
              <a:buSzPts val="2800"/>
              <a:buFont typeface="Arial"/>
              <a:buNone/>
              <a:defRPr b="0" i="0" sz="2800" u="none" cap="none" strike="noStrike">
                <a:solidFill>
                  <a:srgbClr val="FEFEFE"/>
                </a:solidFill>
                <a:latin typeface="Calibri"/>
                <a:ea typeface="Calibri"/>
                <a:cs typeface="Calibri"/>
                <a:sym typeface="Calibri"/>
              </a:defRPr>
            </a:lvl2pPr>
            <a:lvl3pPr lvl="2" marR="0" rtl="0" algn="l">
              <a:lnSpc>
                <a:spcPct val="85000"/>
              </a:lnSpc>
              <a:spcBef>
                <a:spcPts val="600"/>
              </a:spcBef>
              <a:spcAft>
                <a:spcPts val="0"/>
              </a:spcAft>
              <a:buClr>
                <a:srgbClr val="FEFEFE"/>
              </a:buClr>
              <a:buSzPts val="2400"/>
              <a:buFont typeface="Arial"/>
              <a:buNone/>
              <a:defRPr b="0" i="1" sz="2400" u="none" cap="none" strike="noStrike">
                <a:solidFill>
                  <a:srgbClr val="FEFEFE"/>
                </a:solidFill>
                <a:latin typeface="Calibri"/>
                <a:ea typeface="Calibri"/>
                <a:cs typeface="Calibri"/>
                <a:sym typeface="Calibri"/>
              </a:defRPr>
            </a:lvl3pPr>
            <a:lvl4pPr lvl="3" marR="0" rtl="0" algn="l">
              <a:lnSpc>
                <a:spcPct val="85000"/>
              </a:lnSpc>
              <a:spcBef>
                <a:spcPts val="600"/>
              </a:spcBef>
              <a:spcAft>
                <a:spcPts val="0"/>
              </a:spcAft>
              <a:buClr>
                <a:srgbClr val="FEFEFE"/>
              </a:buClr>
              <a:buSzPts val="2000"/>
              <a:buFont typeface="Arial"/>
              <a:buNone/>
              <a:defRPr b="0" i="0" sz="2000" u="none" cap="none" strike="noStrike">
                <a:solidFill>
                  <a:srgbClr val="FEFEFE"/>
                </a:solidFill>
                <a:latin typeface="Calibri"/>
                <a:ea typeface="Calibri"/>
                <a:cs typeface="Calibri"/>
                <a:sym typeface="Calibri"/>
              </a:defRPr>
            </a:lvl4pPr>
            <a:lvl5pPr lvl="4" marR="0" rtl="0" algn="l">
              <a:lnSpc>
                <a:spcPct val="85000"/>
              </a:lnSpc>
              <a:spcBef>
                <a:spcPts val="600"/>
              </a:spcBef>
              <a:spcAft>
                <a:spcPts val="0"/>
              </a:spcAft>
              <a:buClr>
                <a:srgbClr val="FEFEFE"/>
              </a:buClr>
              <a:buSzPts val="2000"/>
              <a:buFont typeface="Arial"/>
              <a:buNone/>
              <a:defRPr b="0" i="0" sz="2000" u="none" cap="none" strike="noStrike">
                <a:solidFill>
                  <a:srgbClr val="FEFEFE"/>
                </a:solidFill>
                <a:latin typeface="Calibri"/>
                <a:ea typeface="Calibri"/>
                <a:cs typeface="Calibri"/>
                <a:sym typeface="Calibri"/>
              </a:defRPr>
            </a:lvl5pPr>
            <a:lvl6pPr lvl="5" marR="0" rtl="0" algn="l">
              <a:lnSpc>
                <a:spcPct val="85000"/>
              </a:lnSpc>
              <a:spcBef>
                <a:spcPts val="600"/>
              </a:spcBef>
              <a:spcAft>
                <a:spcPts val="0"/>
              </a:spcAft>
              <a:buClr>
                <a:srgbClr val="FEFEFE"/>
              </a:buClr>
              <a:buSzPts val="2000"/>
              <a:buFont typeface="Arial"/>
              <a:buNone/>
              <a:defRPr b="0" i="0" sz="2000" u="none" cap="none" strike="noStrike">
                <a:solidFill>
                  <a:srgbClr val="FEFEFE"/>
                </a:solidFill>
                <a:latin typeface="Calibri"/>
                <a:ea typeface="Calibri"/>
                <a:cs typeface="Calibri"/>
                <a:sym typeface="Calibri"/>
              </a:defRPr>
            </a:lvl6pPr>
            <a:lvl7pPr lvl="6" marR="0" rtl="0" algn="l">
              <a:lnSpc>
                <a:spcPct val="85000"/>
              </a:lnSpc>
              <a:spcBef>
                <a:spcPts val="600"/>
              </a:spcBef>
              <a:spcAft>
                <a:spcPts val="0"/>
              </a:spcAft>
              <a:buClr>
                <a:srgbClr val="FEFEFE"/>
              </a:buClr>
              <a:buSzPts val="2000"/>
              <a:buFont typeface="Arial"/>
              <a:buNone/>
              <a:defRPr b="0" i="0" sz="2000" u="none" cap="none" strike="noStrike">
                <a:solidFill>
                  <a:srgbClr val="FEFEFE"/>
                </a:solidFill>
                <a:latin typeface="Calibri"/>
                <a:ea typeface="Calibri"/>
                <a:cs typeface="Calibri"/>
                <a:sym typeface="Calibri"/>
              </a:defRPr>
            </a:lvl7pPr>
            <a:lvl8pPr lvl="7" marR="0" rtl="0" algn="l">
              <a:lnSpc>
                <a:spcPct val="85000"/>
              </a:lnSpc>
              <a:spcBef>
                <a:spcPts val="600"/>
              </a:spcBef>
              <a:spcAft>
                <a:spcPts val="0"/>
              </a:spcAft>
              <a:buClr>
                <a:srgbClr val="FEFEFE"/>
              </a:buClr>
              <a:buSzPts val="2000"/>
              <a:buFont typeface="Arial"/>
              <a:buNone/>
              <a:defRPr b="0" i="0" sz="2000" u="none" cap="none" strike="noStrike">
                <a:solidFill>
                  <a:srgbClr val="FEFEFE"/>
                </a:solidFill>
                <a:latin typeface="Calibri"/>
                <a:ea typeface="Calibri"/>
                <a:cs typeface="Calibri"/>
                <a:sym typeface="Calibri"/>
              </a:defRPr>
            </a:lvl8pPr>
            <a:lvl9pPr lvl="8" marR="0" rtl="0" algn="l">
              <a:lnSpc>
                <a:spcPct val="85000"/>
              </a:lnSpc>
              <a:spcBef>
                <a:spcPts val="600"/>
              </a:spcBef>
              <a:spcAft>
                <a:spcPts val="0"/>
              </a:spcAft>
              <a:buClr>
                <a:srgbClr val="FEFEFE"/>
              </a:buClr>
              <a:buSzPts val="2000"/>
              <a:buFont typeface="Arial"/>
              <a:buNone/>
              <a:defRPr b="0" i="0" sz="2000" u="none" cap="none" strike="noStrike">
                <a:solidFill>
                  <a:srgbClr val="FEFEFE"/>
                </a:solidFill>
                <a:latin typeface="Calibri"/>
                <a:ea typeface="Calibri"/>
                <a:cs typeface="Calibri"/>
                <a:sym typeface="Calibri"/>
              </a:defRPr>
            </a:lvl9pPr>
          </a:lstStyle>
          <a:p/>
        </p:txBody>
      </p:sp>
      <p:sp>
        <p:nvSpPr>
          <p:cNvPr id="334" name="Google Shape;334;p22"/>
          <p:cNvSpPr txBox="1"/>
          <p:nvPr>
            <p:ph idx="1" type="body"/>
          </p:nvPr>
        </p:nvSpPr>
        <p:spPr>
          <a:xfrm>
            <a:off x="676656" y="5909735"/>
            <a:ext cx="9229200" cy="533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300"/>
              </a:spcBef>
              <a:spcAft>
                <a:spcPts val="0"/>
              </a:spcAft>
              <a:buClr>
                <a:schemeClr val="lt1"/>
              </a:buClr>
              <a:buSzPts val="1400"/>
              <a:buNone/>
              <a:defRPr sz="1400">
                <a:solidFill>
                  <a:schemeClr val="lt1"/>
                </a:solidFill>
              </a:defRPr>
            </a:lvl1pPr>
            <a:lvl2pPr indent="-228600" lvl="1" marL="914400" rtl="0" algn="l">
              <a:lnSpc>
                <a:spcPct val="85000"/>
              </a:lnSpc>
              <a:spcBef>
                <a:spcPts val="600"/>
              </a:spcBef>
              <a:spcAft>
                <a:spcPts val="0"/>
              </a:spcAft>
              <a:buClr>
                <a:srgbClr val="FEFEFE"/>
              </a:buClr>
              <a:buSzPts val="1200"/>
              <a:buNone/>
              <a:defRPr sz="1200"/>
            </a:lvl2pPr>
            <a:lvl3pPr indent="-228600" lvl="2" marL="1371600" rtl="0" algn="l">
              <a:lnSpc>
                <a:spcPct val="85000"/>
              </a:lnSpc>
              <a:spcBef>
                <a:spcPts val="600"/>
              </a:spcBef>
              <a:spcAft>
                <a:spcPts val="0"/>
              </a:spcAft>
              <a:buClr>
                <a:srgbClr val="FEFEFE"/>
              </a:buClr>
              <a:buSzPts val="1000"/>
              <a:buNone/>
              <a:defRPr sz="1000"/>
            </a:lvl3pPr>
            <a:lvl4pPr indent="-228600" lvl="3" marL="1828800" rtl="0" algn="l">
              <a:lnSpc>
                <a:spcPct val="85000"/>
              </a:lnSpc>
              <a:spcBef>
                <a:spcPts val="600"/>
              </a:spcBef>
              <a:spcAft>
                <a:spcPts val="0"/>
              </a:spcAft>
              <a:buClr>
                <a:srgbClr val="FEFEFE"/>
              </a:buClr>
              <a:buSzPts val="900"/>
              <a:buNone/>
              <a:defRPr sz="900"/>
            </a:lvl4pPr>
            <a:lvl5pPr indent="-228600" lvl="4" marL="2286000" rtl="0" algn="l">
              <a:lnSpc>
                <a:spcPct val="85000"/>
              </a:lnSpc>
              <a:spcBef>
                <a:spcPts val="600"/>
              </a:spcBef>
              <a:spcAft>
                <a:spcPts val="0"/>
              </a:spcAft>
              <a:buClr>
                <a:srgbClr val="FEFEFE"/>
              </a:buClr>
              <a:buSzPts val="900"/>
              <a:buNone/>
              <a:defRPr sz="900"/>
            </a:lvl5pPr>
            <a:lvl6pPr indent="-228600" lvl="5" marL="2743200" rtl="0" algn="l">
              <a:lnSpc>
                <a:spcPct val="85000"/>
              </a:lnSpc>
              <a:spcBef>
                <a:spcPts val="600"/>
              </a:spcBef>
              <a:spcAft>
                <a:spcPts val="0"/>
              </a:spcAft>
              <a:buClr>
                <a:srgbClr val="FEFEFE"/>
              </a:buClr>
              <a:buSzPts val="900"/>
              <a:buNone/>
              <a:defRPr sz="900"/>
            </a:lvl6pPr>
            <a:lvl7pPr indent="-228600" lvl="6" marL="3200400" rtl="0" algn="l">
              <a:lnSpc>
                <a:spcPct val="85000"/>
              </a:lnSpc>
              <a:spcBef>
                <a:spcPts val="600"/>
              </a:spcBef>
              <a:spcAft>
                <a:spcPts val="0"/>
              </a:spcAft>
              <a:buClr>
                <a:srgbClr val="FEFEFE"/>
              </a:buClr>
              <a:buSzPts val="900"/>
              <a:buNone/>
              <a:defRPr sz="900"/>
            </a:lvl7pPr>
            <a:lvl8pPr indent="-228600" lvl="7" marL="3657600" rtl="0" algn="l">
              <a:lnSpc>
                <a:spcPct val="85000"/>
              </a:lnSpc>
              <a:spcBef>
                <a:spcPts val="600"/>
              </a:spcBef>
              <a:spcAft>
                <a:spcPts val="0"/>
              </a:spcAft>
              <a:buClr>
                <a:srgbClr val="FEFEFE"/>
              </a:buClr>
              <a:buSzPts val="900"/>
              <a:buNone/>
              <a:defRPr sz="900"/>
            </a:lvl8pPr>
            <a:lvl9pPr indent="-228600" lvl="8" marL="4114800" rtl="0" algn="l">
              <a:lnSpc>
                <a:spcPct val="85000"/>
              </a:lnSpc>
              <a:spcBef>
                <a:spcPts val="600"/>
              </a:spcBef>
              <a:spcAft>
                <a:spcPts val="0"/>
              </a:spcAft>
              <a:buClr>
                <a:srgbClr val="FEFEFE"/>
              </a:buClr>
              <a:buSzPts val="900"/>
              <a:buNone/>
              <a:defRPr sz="900"/>
            </a:lvl9pPr>
          </a:lstStyle>
          <a:p/>
        </p:txBody>
      </p:sp>
      <p:sp>
        <p:nvSpPr>
          <p:cNvPr id="335" name="Google Shape;335;p22"/>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6" name="Google Shape;336;p22"/>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7" name="Google Shape;337;p22"/>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38" name="Shape 338"/>
        <p:cNvGrpSpPr/>
        <p:nvPr/>
      </p:nvGrpSpPr>
      <p:grpSpPr>
        <a:xfrm>
          <a:off x="0" y="0"/>
          <a:ext cx="0" cy="0"/>
          <a:chOff x="0" y="0"/>
          <a:chExt cx="0" cy="0"/>
        </a:xfrm>
      </p:grpSpPr>
      <p:sp>
        <p:nvSpPr>
          <p:cNvPr id="339" name="Google Shape;339;p23"/>
          <p:cNvSpPr txBox="1"/>
          <p:nvPr>
            <p:ph type="title"/>
          </p:nvPr>
        </p:nvSpPr>
        <p:spPr>
          <a:xfrm>
            <a:off x="657224" y="499533"/>
            <a:ext cx="10772700" cy="1658100"/>
          </a:xfrm>
          <a:prstGeom prst="rect">
            <a:avLst/>
          </a:prstGeom>
          <a:noFill/>
          <a:ln>
            <a:noFill/>
          </a:ln>
        </p:spPr>
        <p:txBody>
          <a:bodyPr anchorCtr="0" anchor="ctr" bIns="45700" lIns="91425" spcFirstLastPara="1" rIns="91425" wrap="square" tIns="45700">
            <a:normAutofit/>
          </a:bodyPr>
          <a:lstStyle>
            <a:lvl1pPr lvl="0" rtl="0" algn="l">
              <a:lnSpc>
                <a:spcPct val="85000"/>
              </a:lnSpc>
              <a:spcBef>
                <a:spcPts val="0"/>
              </a:spcBef>
              <a:spcAft>
                <a:spcPts val="0"/>
              </a:spcAft>
              <a:buClr>
                <a:srgbClr val="FEFEFE"/>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0" name="Google Shape;340;p23"/>
          <p:cNvSpPr txBox="1"/>
          <p:nvPr>
            <p:ph idx="1" type="body"/>
          </p:nvPr>
        </p:nvSpPr>
        <p:spPr>
          <a:xfrm rot="5400000">
            <a:off x="4170381" y="-1482120"/>
            <a:ext cx="3766200" cy="10753800"/>
          </a:xfrm>
          <a:prstGeom prst="rect">
            <a:avLst/>
          </a:prstGeom>
          <a:noFill/>
          <a:ln>
            <a:noFill/>
          </a:ln>
        </p:spPr>
        <p:txBody>
          <a:bodyPr anchorCtr="0" anchor="t" bIns="45700" lIns="91425" spcFirstLastPara="1" rIns="91425" wrap="square" tIns="45700">
            <a:normAutofit/>
          </a:bodyPr>
          <a:lstStyle>
            <a:lvl1pPr indent="-342900" lvl="0" marL="457200" rtl="0" algn="l">
              <a:lnSpc>
                <a:spcPct val="85000"/>
              </a:lnSpc>
              <a:spcBef>
                <a:spcPts val="1300"/>
              </a:spcBef>
              <a:spcAft>
                <a:spcPts val="0"/>
              </a:spcAft>
              <a:buClr>
                <a:schemeClr val="accent1"/>
              </a:buClr>
              <a:buSzPts val="1800"/>
              <a:buChar char=" "/>
              <a:defRPr/>
            </a:lvl1pPr>
            <a:lvl2pPr indent="-342900" lvl="1" marL="914400" rtl="0" algn="l">
              <a:lnSpc>
                <a:spcPct val="85000"/>
              </a:lnSpc>
              <a:spcBef>
                <a:spcPts val="600"/>
              </a:spcBef>
              <a:spcAft>
                <a:spcPts val="0"/>
              </a:spcAft>
              <a:buClr>
                <a:srgbClr val="FEFEFE"/>
              </a:buClr>
              <a:buSzPts val="1800"/>
              <a:buChar char=" "/>
              <a:defRPr/>
            </a:lvl2pPr>
            <a:lvl3pPr indent="-342900" lvl="2" marL="1371600" rtl="0" algn="l">
              <a:lnSpc>
                <a:spcPct val="85000"/>
              </a:lnSpc>
              <a:spcBef>
                <a:spcPts val="600"/>
              </a:spcBef>
              <a:spcAft>
                <a:spcPts val="0"/>
              </a:spcAft>
              <a:buClr>
                <a:srgbClr val="FEFEFE"/>
              </a:buClr>
              <a:buSzPts val="1800"/>
              <a:buChar char=" "/>
              <a:defRPr/>
            </a:lvl3pPr>
            <a:lvl4pPr indent="-342900" lvl="3" marL="1828800" rtl="0" algn="l">
              <a:lnSpc>
                <a:spcPct val="85000"/>
              </a:lnSpc>
              <a:spcBef>
                <a:spcPts val="600"/>
              </a:spcBef>
              <a:spcAft>
                <a:spcPts val="0"/>
              </a:spcAft>
              <a:buClr>
                <a:srgbClr val="FEFEFE"/>
              </a:buClr>
              <a:buSzPts val="1800"/>
              <a:buChar char=" "/>
              <a:defRPr/>
            </a:lvl4pPr>
            <a:lvl5pPr indent="-342900" lvl="4" marL="2286000" rtl="0" algn="l">
              <a:lnSpc>
                <a:spcPct val="85000"/>
              </a:lnSpc>
              <a:spcBef>
                <a:spcPts val="600"/>
              </a:spcBef>
              <a:spcAft>
                <a:spcPts val="0"/>
              </a:spcAft>
              <a:buClr>
                <a:srgbClr val="FEFEFE"/>
              </a:buClr>
              <a:buSzPts val="1800"/>
              <a:buChar char=" "/>
              <a:defRPr/>
            </a:lvl5pPr>
            <a:lvl6pPr indent="-342900" lvl="5" marL="2743200" rtl="0" algn="l">
              <a:lnSpc>
                <a:spcPct val="85000"/>
              </a:lnSpc>
              <a:spcBef>
                <a:spcPts val="600"/>
              </a:spcBef>
              <a:spcAft>
                <a:spcPts val="0"/>
              </a:spcAft>
              <a:buClr>
                <a:srgbClr val="FEFEFE"/>
              </a:buClr>
              <a:buSzPts val="1800"/>
              <a:buChar char=" "/>
              <a:defRPr/>
            </a:lvl6pPr>
            <a:lvl7pPr indent="-342900" lvl="6" marL="3200400" rtl="0" algn="l">
              <a:lnSpc>
                <a:spcPct val="85000"/>
              </a:lnSpc>
              <a:spcBef>
                <a:spcPts val="600"/>
              </a:spcBef>
              <a:spcAft>
                <a:spcPts val="0"/>
              </a:spcAft>
              <a:buClr>
                <a:srgbClr val="FEFEFE"/>
              </a:buClr>
              <a:buSzPts val="1800"/>
              <a:buChar char=" "/>
              <a:defRPr/>
            </a:lvl7pPr>
            <a:lvl8pPr indent="-342900" lvl="7" marL="3657600" rtl="0" algn="l">
              <a:lnSpc>
                <a:spcPct val="85000"/>
              </a:lnSpc>
              <a:spcBef>
                <a:spcPts val="600"/>
              </a:spcBef>
              <a:spcAft>
                <a:spcPts val="0"/>
              </a:spcAft>
              <a:buClr>
                <a:srgbClr val="FEFEFE"/>
              </a:buClr>
              <a:buSzPts val="1800"/>
              <a:buChar char=" "/>
              <a:defRPr/>
            </a:lvl8pPr>
            <a:lvl9pPr indent="-342900" lvl="8" marL="4114800" rtl="0" algn="l">
              <a:lnSpc>
                <a:spcPct val="85000"/>
              </a:lnSpc>
              <a:spcBef>
                <a:spcPts val="600"/>
              </a:spcBef>
              <a:spcAft>
                <a:spcPts val="0"/>
              </a:spcAft>
              <a:buClr>
                <a:srgbClr val="FEFEFE"/>
              </a:buClr>
              <a:buSzPts val="1800"/>
              <a:buChar char=" "/>
              <a:defRPr/>
            </a:lvl9pPr>
          </a:lstStyle>
          <a:p/>
        </p:txBody>
      </p:sp>
      <p:sp>
        <p:nvSpPr>
          <p:cNvPr id="341" name="Google Shape;341;p23"/>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2" name="Google Shape;342;p23"/>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3" name="Google Shape;343;p23"/>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44" name="Shape 344"/>
        <p:cNvGrpSpPr/>
        <p:nvPr/>
      </p:nvGrpSpPr>
      <p:grpSpPr>
        <a:xfrm>
          <a:off x="0" y="0"/>
          <a:ext cx="0" cy="0"/>
          <a:chOff x="0" y="0"/>
          <a:chExt cx="0" cy="0"/>
        </a:xfrm>
      </p:grpSpPr>
      <p:sp>
        <p:nvSpPr>
          <p:cNvPr id="345" name="Google Shape;345;p24"/>
          <p:cNvSpPr txBox="1"/>
          <p:nvPr>
            <p:ph type="title"/>
          </p:nvPr>
        </p:nvSpPr>
        <p:spPr>
          <a:xfrm rot="5400000">
            <a:off x="7658100" y="1781175"/>
            <a:ext cx="4800600" cy="2628900"/>
          </a:xfrm>
          <a:prstGeom prst="rect">
            <a:avLst/>
          </a:prstGeom>
          <a:noFill/>
          <a:ln>
            <a:noFill/>
          </a:ln>
        </p:spPr>
        <p:txBody>
          <a:bodyPr anchorCtr="0" anchor="ctr" bIns="45700" lIns="91425" spcFirstLastPara="1" rIns="91425" wrap="square" tIns="45700">
            <a:normAutofit/>
          </a:bodyPr>
          <a:lstStyle>
            <a:lvl1pPr lvl="0" rtl="0" algn="l">
              <a:lnSpc>
                <a:spcPct val="85000"/>
              </a:lnSpc>
              <a:spcBef>
                <a:spcPts val="0"/>
              </a:spcBef>
              <a:spcAft>
                <a:spcPts val="0"/>
              </a:spcAft>
              <a:buClr>
                <a:srgbClr val="FEFEFE"/>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6" name="Google Shape;346;p24"/>
          <p:cNvSpPr txBox="1"/>
          <p:nvPr>
            <p:ph idx="1" type="body"/>
          </p:nvPr>
        </p:nvSpPr>
        <p:spPr>
          <a:xfrm rot="5400000">
            <a:off x="1938375" y="-452475"/>
            <a:ext cx="54006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85000"/>
              </a:lnSpc>
              <a:spcBef>
                <a:spcPts val="1300"/>
              </a:spcBef>
              <a:spcAft>
                <a:spcPts val="0"/>
              </a:spcAft>
              <a:buClr>
                <a:schemeClr val="accent1"/>
              </a:buClr>
              <a:buSzPts val="1800"/>
              <a:buChar char=" "/>
              <a:defRPr/>
            </a:lvl1pPr>
            <a:lvl2pPr indent="-342900" lvl="1" marL="914400" rtl="0" algn="l">
              <a:lnSpc>
                <a:spcPct val="85000"/>
              </a:lnSpc>
              <a:spcBef>
                <a:spcPts val="600"/>
              </a:spcBef>
              <a:spcAft>
                <a:spcPts val="0"/>
              </a:spcAft>
              <a:buClr>
                <a:srgbClr val="FEFEFE"/>
              </a:buClr>
              <a:buSzPts val="1800"/>
              <a:buChar char=" "/>
              <a:defRPr/>
            </a:lvl2pPr>
            <a:lvl3pPr indent="-342900" lvl="2" marL="1371600" rtl="0" algn="l">
              <a:lnSpc>
                <a:spcPct val="85000"/>
              </a:lnSpc>
              <a:spcBef>
                <a:spcPts val="600"/>
              </a:spcBef>
              <a:spcAft>
                <a:spcPts val="0"/>
              </a:spcAft>
              <a:buClr>
                <a:srgbClr val="FEFEFE"/>
              </a:buClr>
              <a:buSzPts val="1800"/>
              <a:buChar char=" "/>
              <a:defRPr/>
            </a:lvl3pPr>
            <a:lvl4pPr indent="-342900" lvl="3" marL="1828800" rtl="0" algn="l">
              <a:lnSpc>
                <a:spcPct val="85000"/>
              </a:lnSpc>
              <a:spcBef>
                <a:spcPts val="600"/>
              </a:spcBef>
              <a:spcAft>
                <a:spcPts val="0"/>
              </a:spcAft>
              <a:buClr>
                <a:srgbClr val="FEFEFE"/>
              </a:buClr>
              <a:buSzPts val="1800"/>
              <a:buChar char=" "/>
              <a:defRPr/>
            </a:lvl4pPr>
            <a:lvl5pPr indent="-342900" lvl="4" marL="2286000" rtl="0" algn="l">
              <a:lnSpc>
                <a:spcPct val="85000"/>
              </a:lnSpc>
              <a:spcBef>
                <a:spcPts val="600"/>
              </a:spcBef>
              <a:spcAft>
                <a:spcPts val="0"/>
              </a:spcAft>
              <a:buClr>
                <a:srgbClr val="FEFEFE"/>
              </a:buClr>
              <a:buSzPts val="1800"/>
              <a:buChar char=" "/>
              <a:defRPr/>
            </a:lvl5pPr>
            <a:lvl6pPr indent="-342900" lvl="5" marL="2743200" rtl="0" algn="l">
              <a:lnSpc>
                <a:spcPct val="85000"/>
              </a:lnSpc>
              <a:spcBef>
                <a:spcPts val="600"/>
              </a:spcBef>
              <a:spcAft>
                <a:spcPts val="0"/>
              </a:spcAft>
              <a:buClr>
                <a:srgbClr val="FEFEFE"/>
              </a:buClr>
              <a:buSzPts val="1800"/>
              <a:buChar char=" "/>
              <a:defRPr/>
            </a:lvl6pPr>
            <a:lvl7pPr indent="-342900" lvl="6" marL="3200400" rtl="0" algn="l">
              <a:lnSpc>
                <a:spcPct val="85000"/>
              </a:lnSpc>
              <a:spcBef>
                <a:spcPts val="600"/>
              </a:spcBef>
              <a:spcAft>
                <a:spcPts val="0"/>
              </a:spcAft>
              <a:buClr>
                <a:srgbClr val="FEFEFE"/>
              </a:buClr>
              <a:buSzPts val="1800"/>
              <a:buChar char=" "/>
              <a:defRPr/>
            </a:lvl7pPr>
            <a:lvl8pPr indent="-342900" lvl="7" marL="3657600" rtl="0" algn="l">
              <a:lnSpc>
                <a:spcPct val="85000"/>
              </a:lnSpc>
              <a:spcBef>
                <a:spcPts val="600"/>
              </a:spcBef>
              <a:spcAft>
                <a:spcPts val="0"/>
              </a:spcAft>
              <a:buClr>
                <a:srgbClr val="FEFEFE"/>
              </a:buClr>
              <a:buSzPts val="1800"/>
              <a:buChar char=" "/>
              <a:defRPr/>
            </a:lvl8pPr>
            <a:lvl9pPr indent="-342900" lvl="8" marL="4114800" rtl="0" algn="l">
              <a:lnSpc>
                <a:spcPct val="85000"/>
              </a:lnSpc>
              <a:spcBef>
                <a:spcPts val="600"/>
              </a:spcBef>
              <a:spcAft>
                <a:spcPts val="0"/>
              </a:spcAft>
              <a:buClr>
                <a:srgbClr val="FEFEFE"/>
              </a:buClr>
              <a:buSzPts val="1800"/>
              <a:buChar char=" "/>
              <a:defRPr/>
            </a:lvl9pPr>
          </a:lstStyle>
          <a:p/>
        </p:txBody>
      </p:sp>
      <p:sp>
        <p:nvSpPr>
          <p:cNvPr id="347" name="Google Shape;347;p24"/>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8" name="Google Shape;348;p24"/>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9" name="Google Shape;349;p24"/>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56" name="Shape 356"/>
        <p:cNvGrpSpPr/>
        <p:nvPr/>
      </p:nvGrpSpPr>
      <p:grpSpPr>
        <a:xfrm>
          <a:off x="0" y="0"/>
          <a:ext cx="0" cy="0"/>
          <a:chOff x="0" y="0"/>
          <a:chExt cx="0" cy="0"/>
        </a:xfrm>
      </p:grpSpPr>
      <p:sp>
        <p:nvSpPr>
          <p:cNvPr id="357" name="Google Shape;357;p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8" name="Google Shape;358;p2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59" name="Google Shape;359;p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0" name="Google Shape;360;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1" name="Google Shape;361;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62" name="Shape 362"/>
        <p:cNvGrpSpPr/>
        <p:nvPr/>
      </p:nvGrpSpPr>
      <p:grpSpPr>
        <a:xfrm>
          <a:off x="0" y="0"/>
          <a:ext cx="0" cy="0"/>
          <a:chOff x="0" y="0"/>
          <a:chExt cx="0" cy="0"/>
        </a:xfrm>
      </p:grpSpPr>
      <p:sp>
        <p:nvSpPr>
          <p:cNvPr id="363" name="Google Shape;363;p27"/>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4" name="Google Shape;364;p27"/>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365" name="Google Shape;365;p2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6" name="Google Shape;366;p2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7" name="Google Shape;367;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68" name="Shape 368"/>
        <p:cNvGrpSpPr/>
        <p:nvPr/>
      </p:nvGrpSpPr>
      <p:grpSpPr>
        <a:xfrm>
          <a:off x="0" y="0"/>
          <a:ext cx="0" cy="0"/>
          <a:chOff x="0" y="0"/>
          <a:chExt cx="0" cy="0"/>
        </a:xfrm>
      </p:grpSpPr>
      <p:sp>
        <p:nvSpPr>
          <p:cNvPr id="369" name="Google Shape;369;p28"/>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0" name="Google Shape;370;p28"/>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371" name="Google Shape;371;p2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2" name="Google Shape;372;p2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3" name="Google Shape;373;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4" name="Shape 374"/>
        <p:cNvGrpSpPr/>
        <p:nvPr/>
      </p:nvGrpSpPr>
      <p:grpSpPr>
        <a:xfrm>
          <a:off x="0" y="0"/>
          <a:ext cx="0" cy="0"/>
          <a:chOff x="0" y="0"/>
          <a:chExt cx="0" cy="0"/>
        </a:xfrm>
      </p:grpSpPr>
      <p:sp>
        <p:nvSpPr>
          <p:cNvPr id="375" name="Google Shape;375;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6" name="Google Shape;376;p29"/>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77" name="Google Shape;377;p29"/>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78" name="Google Shape;378;p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9" name="Google Shape;379;p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0" name="Google Shape;380;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81" name="Shape 381"/>
        <p:cNvGrpSpPr/>
        <p:nvPr/>
      </p:nvGrpSpPr>
      <p:grpSpPr>
        <a:xfrm>
          <a:off x="0" y="0"/>
          <a:ext cx="0" cy="0"/>
          <a:chOff x="0" y="0"/>
          <a:chExt cx="0" cy="0"/>
        </a:xfrm>
      </p:grpSpPr>
      <p:sp>
        <p:nvSpPr>
          <p:cNvPr id="382" name="Google Shape;382;p30"/>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3" name="Google Shape;383;p30"/>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384" name="Google Shape;384;p30"/>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85" name="Google Shape;385;p30"/>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386" name="Google Shape;386;p30"/>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87" name="Google Shape;387;p3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8" name="Google Shape;388;p3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9" name="Google Shape;389;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90" name="Shape 390"/>
        <p:cNvGrpSpPr/>
        <p:nvPr/>
      </p:nvGrpSpPr>
      <p:grpSpPr>
        <a:xfrm>
          <a:off x="0" y="0"/>
          <a:ext cx="0" cy="0"/>
          <a:chOff x="0" y="0"/>
          <a:chExt cx="0" cy="0"/>
        </a:xfrm>
      </p:grpSpPr>
      <p:sp>
        <p:nvSpPr>
          <p:cNvPr id="391" name="Google Shape;391;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92" name="Google Shape;392;p3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3" name="Google Shape;393;p3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4" name="Google Shape;394;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95" name="Shape 395"/>
        <p:cNvGrpSpPr/>
        <p:nvPr/>
      </p:nvGrpSpPr>
      <p:grpSpPr>
        <a:xfrm>
          <a:off x="0" y="0"/>
          <a:ext cx="0" cy="0"/>
          <a:chOff x="0" y="0"/>
          <a:chExt cx="0" cy="0"/>
        </a:xfrm>
      </p:grpSpPr>
      <p:sp>
        <p:nvSpPr>
          <p:cNvPr id="396" name="Google Shape;396;p3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7" name="Google Shape;397;p3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8" name="Google Shape;398;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7" name="Shape 217"/>
        <p:cNvGrpSpPr/>
        <p:nvPr/>
      </p:nvGrpSpPr>
      <p:grpSpPr>
        <a:xfrm>
          <a:off x="0" y="0"/>
          <a:ext cx="0" cy="0"/>
          <a:chOff x="0" y="0"/>
          <a:chExt cx="0" cy="0"/>
        </a:xfrm>
      </p:grpSpPr>
      <p:sp>
        <p:nvSpPr>
          <p:cNvPr id="218" name="Google Shape;218;p4"/>
          <p:cNvSpPr txBox="1"/>
          <p:nvPr>
            <p:ph type="title"/>
          </p:nvPr>
        </p:nvSpPr>
        <p:spPr>
          <a:xfrm>
            <a:off x="657224" y="499533"/>
            <a:ext cx="10772700" cy="1658100"/>
          </a:xfrm>
          <a:prstGeom prst="rect">
            <a:avLst/>
          </a:prstGeom>
          <a:noFill/>
          <a:ln>
            <a:noFill/>
          </a:ln>
        </p:spPr>
        <p:txBody>
          <a:bodyPr anchorCtr="0" anchor="ctr" bIns="45700" lIns="91425" spcFirstLastPara="1" rIns="91425" wrap="square" tIns="45700">
            <a:normAutofit/>
          </a:bodyPr>
          <a:lstStyle>
            <a:lvl1pPr lvl="0" rtl="0" algn="l">
              <a:lnSpc>
                <a:spcPct val="85000"/>
              </a:lnSpc>
              <a:spcBef>
                <a:spcPts val="0"/>
              </a:spcBef>
              <a:spcAft>
                <a:spcPts val="0"/>
              </a:spcAft>
              <a:buClr>
                <a:schemeClr val="accen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9" name="Google Shape;219;p4"/>
          <p:cNvSpPr txBox="1"/>
          <p:nvPr>
            <p:ph idx="1" type="body"/>
          </p:nvPr>
        </p:nvSpPr>
        <p:spPr>
          <a:xfrm>
            <a:off x="676656" y="2011680"/>
            <a:ext cx="10753800" cy="3766200"/>
          </a:xfrm>
          <a:prstGeom prst="rect">
            <a:avLst/>
          </a:prstGeom>
          <a:noFill/>
          <a:ln>
            <a:noFill/>
          </a:ln>
        </p:spPr>
        <p:txBody>
          <a:bodyPr anchorCtr="0" anchor="t" bIns="45700" lIns="91425" spcFirstLastPara="1" rIns="91425" wrap="square" tIns="45700">
            <a:normAutofit/>
          </a:bodyPr>
          <a:lstStyle>
            <a:lvl1pPr indent="-342900" lvl="0" marL="457200" rtl="0" algn="l">
              <a:lnSpc>
                <a:spcPct val="85000"/>
              </a:lnSpc>
              <a:spcBef>
                <a:spcPts val="1300"/>
              </a:spcBef>
              <a:spcAft>
                <a:spcPts val="0"/>
              </a:spcAft>
              <a:buClr>
                <a:srgbClr val="262626"/>
              </a:buClr>
              <a:buSzPts val="1800"/>
              <a:buChar char=" "/>
              <a:defRPr/>
            </a:lvl1pPr>
            <a:lvl2pPr indent="-342900" lvl="1" marL="914400" rtl="0" algn="l">
              <a:lnSpc>
                <a:spcPct val="85000"/>
              </a:lnSpc>
              <a:spcBef>
                <a:spcPts val="600"/>
              </a:spcBef>
              <a:spcAft>
                <a:spcPts val="0"/>
              </a:spcAft>
              <a:buClr>
                <a:srgbClr val="262626"/>
              </a:buClr>
              <a:buSzPts val="1800"/>
              <a:buChar char=" "/>
              <a:defRPr/>
            </a:lvl2pPr>
            <a:lvl3pPr indent="-342900" lvl="2" marL="1371600" rtl="0" algn="l">
              <a:lnSpc>
                <a:spcPct val="85000"/>
              </a:lnSpc>
              <a:spcBef>
                <a:spcPts val="600"/>
              </a:spcBef>
              <a:spcAft>
                <a:spcPts val="0"/>
              </a:spcAft>
              <a:buClr>
                <a:srgbClr val="262626"/>
              </a:buClr>
              <a:buSzPts val="1800"/>
              <a:buChar char=" "/>
              <a:defRPr/>
            </a:lvl3pPr>
            <a:lvl4pPr indent="-342900" lvl="3" marL="1828800" rtl="0" algn="l">
              <a:lnSpc>
                <a:spcPct val="85000"/>
              </a:lnSpc>
              <a:spcBef>
                <a:spcPts val="600"/>
              </a:spcBef>
              <a:spcAft>
                <a:spcPts val="0"/>
              </a:spcAft>
              <a:buClr>
                <a:srgbClr val="262626"/>
              </a:buClr>
              <a:buSzPts val="1800"/>
              <a:buChar char=" "/>
              <a:defRPr/>
            </a:lvl4pPr>
            <a:lvl5pPr indent="-342900" lvl="4" marL="2286000" rtl="0" algn="l">
              <a:lnSpc>
                <a:spcPct val="85000"/>
              </a:lnSpc>
              <a:spcBef>
                <a:spcPts val="600"/>
              </a:spcBef>
              <a:spcAft>
                <a:spcPts val="0"/>
              </a:spcAft>
              <a:buClr>
                <a:srgbClr val="262626"/>
              </a:buClr>
              <a:buSzPts val="1800"/>
              <a:buChar char=" "/>
              <a:defRPr/>
            </a:lvl5pPr>
            <a:lvl6pPr indent="-342900" lvl="5" marL="2743200" rtl="0" algn="l">
              <a:lnSpc>
                <a:spcPct val="85000"/>
              </a:lnSpc>
              <a:spcBef>
                <a:spcPts val="600"/>
              </a:spcBef>
              <a:spcAft>
                <a:spcPts val="0"/>
              </a:spcAft>
              <a:buClr>
                <a:srgbClr val="262626"/>
              </a:buClr>
              <a:buSzPts val="1800"/>
              <a:buChar char=" "/>
              <a:defRPr/>
            </a:lvl6pPr>
            <a:lvl7pPr indent="-342900" lvl="6" marL="3200400" rtl="0" algn="l">
              <a:lnSpc>
                <a:spcPct val="85000"/>
              </a:lnSpc>
              <a:spcBef>
                <a:spcPts val="600"/>
              </a:spcBef>
              <a:spcAft>
                <a:spcPts val="0"/>
              </a:spcAft>
              <a:buClr>
                <a:srgbClr val="262626"/>
              </a:buClr>
              <a:buSzPts val="1800"/>
              <a:buChar char=" "/>
              <a:defRPr/>
            </a:lvl7pPr>
            <a:lvl8pPr indent="-342900" lvl="7" marL="3657600" rtl="0" algn="l">
              <a:lnSpc>
                <a:spcPct val="85000"/>
              </a:lnSpc>
              <a:spcBef>
                <a:spcPts val="600"/>
              </a:spcBef>
              <a:spcAft>
                <a:spcPts val="0"/>
              </a:spcAft>
              <a:buClr>
                <a:srgbClr val="262626"/>
              </a:buClr>
              <a:buSzPts val="1800"/>
              <a:buChar char=" "/>
              <a:defRPr/>
            </a:lvl8pPr>
            <a:lvl9pPr indent="-342900" lvl="8" marL="4114800" rtl="0" algn="l">
              <a:lnSpc>
                <a:spcPct val="85000"/>
              </a:lnSpc>
              <a:spcBef>
                <a:spcPts val="600"/>
              </a:spcBef>
              <a:spcAft>
                <a:spcPts val="0"/>
              </a:spcAft>
              <a:buClr>
                <a:srgbClr val="262626"/>
              </a:buClr>
              <a:buSzPts val="1800"/>
              <a:buChar char=" "/>
              <a:defRPr/>
            </a:lvl9pPr>
          </a:lstStyle>
          <a:p/>
        </p:txBody>
      </p:sp>
      <p:sp>
        <p:nvSpPr>
          <p:cNvPr id="220" name="Google Shape;220;p4"/>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1" name="Google Shape;221;p4"/>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2" name="Google Shape;222;p4"/>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99" name="Shape 399"/>
        <p:cNvGrpSpPr/>
        <p:nvPr/>
      </p:nvGrpSpPr>
      <p:grpSpPr>
        <a:xfrm>
          <a:off x="0" y="0"/>
          <a:ext cx="0" cy="0"/>
          <a:chOff x="0" y="0"/>
          <a:chExt cx="0" cy="0"/>
        </a:xfrm>
      </p:grpSpPr>
      <p:sp>
        <p:nvSpPr>
          <p:cNvPr id="400" name="Google Shape;400;p33"/>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1" name="Google Shape;401;p33"/>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402" name="Google Shape;402;p33"/>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403" name="Google Shape;403;p3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4" name="Google Shape;404;p3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5" name="Google Shape;405;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406" name="Shape 406"/>
        <p:cNvGrpSpPr/>
        <p:nvPr/>
      </p:nvGrpSpPr>
      <p:grpSpPr>
        <a:xfrm>
          <a:off x="0" y="0"/>
          <a:ext cx="0" cy="0"/>
          <a:chOff x="0" y="0"/>
          <a:chExt cx="0" cy="0"/>
        </a:xfrm>
      </p:grpSpPr>
      <p:sp>
        <p:nvSpPr>
          <p:cNvPr id="407" name="Google Shape;407;p34"/>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8" name="Google Shape;408;p34"/>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09" name="Google Shape;409;p34"/>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410" name="Google Shape;410;p3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1" name="Google Shape;411;p3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2" name="Google Shape;412;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13" name="Shape 413"/>
        <p:cNvGrpSpPr/>
        <p:nvPr/>
      </p:nvGrpSpPr>
      <p:grpSpPr>
        <a:xfrm>
          <a:off x="0" y="0"/>
          <a:ext cx="0" cy="0"/>
          <a:chOff x="0" y="0"/>
          <a:chExt cx="0" cy="0"/>
        </a:xfrm>
      </p:grpSpPr>
      <p:sp>
        <p:nvSpPr>
          <p:cNvPr id="414" name="Google Shape;414;p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5" name="Google Shape;415;p35"/>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16" name="Google Shape;416;p3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7" name="Google Shape;417;p3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8" name="Google Shape;418;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419" name="Shape 419"/>
        <p:cNvGrpSpPr/>
        <p:nvPr/>
      </p:nvGrpSpPr>
      <p:grpSpPr>
        <a:xfrm>
          <a:off x="0" y="0"/>
          <a:ext cx="0" cy="0"/>
          <a:chOff x="0" y="0"/>
          <a:chExt cx="0" cy="0"/>
        </a:xfrm>
      </p:grpSpPr>
      <p:sp>
        <p:nvSpPr>
          <p:cNvPr id="420" name="Google Shape;420;p36"/>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1" name="Google Shape;421;p36"/>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22" name="Google Shape;422;p3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23" name="Google Shape;423;p3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24" name="Google Shape;424;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1"/>
        </a:solidFill>
      </p:bgPr>
    </p:bg>
    <p:spTree>
      <p:nvGrpSpPr>
        <p:cNvPr id="431" name="Shape 431"/>
        <p:cNvGrpSpPr/>
        <p:nvPr/>
      </p:nvGrpSpPr>
      <p:grpSpPr>
        <a:xfrm>
          <a:off x="0" y="0"/>
          <a:ext cx="0" cy="0"/>
          <a:chOff x="0" y="0"/>
          <a:chExt cx="0" cy="0"/>
        </a:xfrm>
      </p:grpSpPr>
      <p:sp>
        <p:nvSpPr>
          <p:cNvPr id="432" name="Google Shape;432;p38"/>
          <p:cNvSpPr/>
          <p:nvPr/>
        </p:nvSpPr>
        <p:spPr>
          <a:xfrm>
            <a:off x="0" y="0"/>
            <a:ext cx="121920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8"/>
          <p:cNvSpPr txBox="1"/>
          <p:nvPr>
            <p:ph type="ctrTitle"/>
          </p:nvPr>
        </p:nvSpPr>
        <p:spPr>
          <a:xfrm>
            <a:off x="603504" y="770467"/>
            <a:ext cx="10782300" cy="3352800"/>
          </a:xfrm>
          <a:prstGeom prst="rect">
            <a:avLst/>
          </a:prstGeom>
          <a:noFill/>
          <a:ln>
            <a:noFill/>
          </a:ln>
        </p:spPr>
        <p:txBody>
          <a:bodyPr anchorCtr="0" anchor="b" bIns="45700" lIns="91425" spcFirstLastPara="1" rIns="91425" wrap="square" tIns="45700"/>
          <a:lstStyle>
            <a:lvl1pPr lvl="0" rtl="0" algn="l">
              <a:lnSpc>
                <a:spcPct val="80000"/>
              </a:lnSpc>
              <a:spcBef>
                <a:spcPts val="0"/>
              </a:spcBef>
              <a:spcAft>
                <a:spcPts val="0"/>
              </a:spcAft>
              <a:buClr>
                <a:srgbClr val="FFFFFF"/>
              </a:buClr>
              <a:buSzPts val="8800"/>
              <a:buFont typeface="Calibri"/>
              <a:buNone/>
              <a:defRPr sz="880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34" name="Google Shape;434;p38"/>
          <p:cNvSpPr txBox="1"/>
          <p:nvPr>
            <p:ph idx="1" type="subTitle"/>
          </p:nvPr>
        </p:nvSpPr>
        <p:spPr>
          <a:xfrm>
            <a:off x="667512" y="4206876"/>
            <a:ext cx="9228300" cy="1645800"/>
          </a:xfrm>
          <a:prstGeom prst="rect">
            <a:avLst/>
          </a:prstGeom>
          <a:noFill/>
          <a:ln>
            <a:noFill/>
          </a:ln>
        </p:spPr>
        <p:txBody>
          <a:bodyPr anchorCtr="0" anchor="t" bIns="45700" lIns="91425" spcFirstLastPara="1" rIns="91425" wrap="square" tIns="45700">
            <a:normAutofit/>
          </a:bodyPr>
          <a:lstStyle>
            <a:lvl1pPr lvl="0" rtl="0" algn="l">
              <a:lnSpc>
                <a:spcPct val="85000"/>
              </a:lnSpc>
              <a:spcBef>
                <a:spcPts val="1300"/>
              </a:spcBef>
              <a:spcAft>
                <a:spcPts val="0"/>
              </a:spcAft>
              <a:buClr>
                <a:srgbClr val="262626"/>
              </a:buClr>
              <a:buSzPts val="3200"/>
              <a:buNone/>
              <a:defRPr sz="3200">
                <a:solidFill>
                  <a:srgbClr val="262626"/>
                </a:solidFill>
                <a:latin typeface="Calibri"/>
                <a:ea typeface="Calibri"/>
                <a:cs typeface="Calibri"/>
                <a:sym typeface="Calibri"/>
              </a:defRPr>
            </a:lvl1pPr>
            <a:lvl2pPr lvl="1" rtl="0" algn="ctr">
              <a:lnSpc>
                <a:spcPct val="85000"/>
              </a:lnSpc>
              <a:spcBef>
                <a:spcPts val="600"/>
              </a:spcBef>
              <a:spcAft>
                <a:spcPts val="0"/>
              </a:spcAft>
              <a:buClr>
                <a:srgbClr val="262626"/>
              </a:buClr>
              <a:buSzPts val="2800"/>
              <a:buNone/>
              <a:defRPr sz="2800"/>
            </a:lvl2pPr>
            <a:lvl3pPr lvl="2" rtl="0" algn="ctr">
              <a:lnSpc>
                <a:spcPct val="85000"/>
              </a:lnSpc>
              <a:spcBef>
                <a:spcPts val="600"/>
              </a:spcBef>
              <a:spcAft>
                <a:spcPts val="0"/>
              </a:spcAft>
              <a:buClr>
                <a:srgbClr val="262626"/>
              </a:buClr>
              <a:buSzPts val="2400"/>
              <a:buNone/>
              <a:defRPr sz="2400"/>
            </a:lvl3pPr>
            <a:lvl4pPr lvl="3" rtl="0" algn="ctr">
              <a:lnSpc>
                <a:spcPct val="85000"/>
              </a:lnSpc>
              <a:spcBef>
                <a:spcPts val="600"/>
              </a:spcBef>
              <a:spcAft>
                <a:spcPts val="0"/>
              </a:spcAft>
              <a:buClr>
                <a:srgbClr val="262626"/>
              </a:buClr>
              <a:buSzPts val="2000"/>
              <a:buNone/>
              <a:defRPr sz="2000"/>
            </a:lvl4pPr>
            <a:lvl5pPr lvl="4" rtl="0" algn="ctr">
              <a:lnSpc>
                <a:spcPct val="85000"/>
              </a:lnSpc>
              <a:spcBef>
                <a:spcPts val="600"/>
              </a:spcBef>
              <a:spcAft>
                <a:spcPts val="0"/>
              </a:spcAft>
              <a:buClr>
                <a:srgbClr val="262626"/>
              </a:buClr>
              <a:buSzPts val="2000"/>
              <a:buNone/>
              <a:defRPr sz="2000"/>
            </a:lvl5pPr>
            <a:lvl6pPr lvl="5" rtl="0" algn="ctr">
              <a:lnSpc>
                <a:spcPct val="85000"/>
              </a:lnSpc>
              <a:spcBef>
                <a:spcPts val="600"/>
              </a:spcBef>
              <a:spcAft>
                <a:spcPts val="0"/>
              </a:spcAft>
              <a:buClr>
                <a:srgbClr val="262626"/>
              </a:buClr>
              <a:buSzPts val="2000"/>
              <a:buNone/>
              <a:defRPr sz="2000"/>
            </a:lvl6pPr>
            <a:lvl7pPr lvl="6" rtl="0" algn="ctr">
              <a:lnSpc>
                <a:spcPct val="85000"/>
              </a:lnSpc>
              <a:spcBef>
                <a:spcPts val="600"/>
              </a:spcBef>
              <a:spcAft>
                <a:spcPts val="0"/>
              </a:spcAft>
              <a:buClr>
                <a:srgbClr val="262626"/>
              </a:buClr>
              <a:buSzPts val="2000"/>
              <a:buNone/>
              <a:defRPr sz="2000"/>
            </a:lvl7pPr>
            <a:lvl8pPr lvl="7" rtl="0" algn="ctr">
              <a:lnSpc>
                <a:spcPct val="85000"/>
              </a:lnSpc>
              <a:spcBef>
                <a:spcPts val="600"/>
              </a:spcBef>
              <a:spcAft>
                <a:spcPts val="0"/>
              </a:spcAft>
              <a:buClr>
                <a:srgbClr val="262626"/>
              </a:buClr>
              <a:buSzPts val="2000"/>
              <a:buNone/>
              <a:defRPr sz="2000"/>
            </a:lvl8pPr>
            <a:lvl9pPr lvl="8" rtl="0" algn="ctr">
              <a:lnSpc>
                <a:spcPct val="85000"/>
              </a:lnSpc>
              <a:spcBef>
                <a:spcPts val="600"/>
              </a:spcBef>
              <a:spcAft>
                <a:spcPts val="0"/>
              </a:spcAft>
              <a:buClr>
                <a:srgbClr val="262626"/>
              </a:buClr>
              <a:buSzPts val="2000"/>
              <a:buNone/>
              <a:defRPr sz="2000"/>
            </a:lvl9pPr>
          </a:lstStyle>
          <a:p/>
        </p:txBody>
      </p:sp>
      <p:sp>
        <p:nvSpPr>
          <p:cNvPr id="435" name="Google Shape;435;p38"/>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6" name="Google Shape;436;p38"/>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7" name="Google Shape;437;p38"/>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b="0" sz="10300">
                <a:solidFill>
                  <a:srgbClr val="FFFFFF"/>
                </a:solidFill>
                <a:latin typeface="Calibri"/>
                <a:ea typeface="Calibri"/>
                <a:cs typeface="Calibri"/>
                <a:sym typeface="Calibri"/>
              </a:defRPr>
            </a:lvl1pPr>
            <a:lvl2pPr indent="0" lvl="1" marL="0" rtl="0" algn="r">
              <a:spcBef>
                <a:spcPts val="0"/>
              </a:spcBef>
              <a:buNone/>
              <a:defRPr b="0" sz="10300">
                <a:solidFill>
                  <a:srgbClr val="FFFFFF"/>
                </a:solidFill>
                <a:latin typeface="Calibri"/>
                <a:ea typeface="Calibri"/>
                <a:cs typeface="Calibri"/>
                <a:sym typeface="Calibri"/>
              </a:defRPr>
            </a:lvl2pPr>
            <a:lvl3pPr indent="0" lvl="2" marL="0" rtl="0" algn="r">
              <a:spcBef>
                <a:spcPts val="0"/>
              </a:spcBef>
              <a:buNone/>
              <a:defRPr b="0" sz="10300">
                <a:solidFill>
                  <a:srgbClr val="FFFFFF"/>
                </a:solidFill>
                <a:latin typeface="Calibri"/>
                <a:ea typeface="Calibri"/>
                <a:cs typeface="Calibri"/>
                <a:sym typeface="Calibri"/>
              </a:defRPr>
            </a:lvl3pPr>
            <a:lvl4pPr indent="0" lvl="3" marL="0" rtl="0" algn="r">
              <a:spcBef>
                <a:spcPts val="0"/>
              </a:spcBef>
              <a:buNone/>
              <a:defRPr b="0" sz="10300">
                <a:solidFill>
                  <a:srgbClr val="FFFFFF"/>
                </a:solidFill>
                <a:latin typeface="Calibri"/>
                <a:ea typeface="Calibri"/>
                <a:cs typeface="Calibri"/>
                <a:sym typeface="Calibri"/>
              </a:defRPr>
            </a:lvl4pPr>
            <a:lvl5pPr indent="0" lvl="4" marL="0" rtl="0" algn="r">
              <a:spcBef>
                <a:spcPts val="0"/>
              </a:spcBef>
              <a:buNone/>
              <a:defRPr b="0" sz="10300">
                <a:solidFill>
                  <a:srgbClr val="FFFFFF"/>
                </a:solidFill>
                <a:latin typeface="Calibri"/>
                <a:ea typeface="Calibri"/>
                <a:cs typeface="Calibri"/>
                <a:sym typeface="Calibri"/>
              </a:defRPr>
            </a:lvl5pPr>
            <a:lvl6pPr indent="0" lvl="5" marL="0" rtl="0" algn="r">
              <a:spcBef>
                <a:spcPts val="0"/>
              </a:spcBef>
              <a:buNone/>
              <a:defRPr b="0" sz="10300">
                <a:solidFill>
                  <a:srgbClr val="FFFFFF"/>
                </a:solidFill>
                <a:latin typeface="Calibri"/>
                <a:ea typeface="Calibri"/>
                <a:cs typeface="Calibri"/>
                <a:sym typeface="Calibri"/>
              </a:defRPr>
            </a:lvl6pPr>
            <a:lvl7pPr indent="0" lvl="6" marL="0" rtl="0" algn="r">
              <a:spcBef>
                <a:spcPts val="0"/>
              </a:spcBef>
              <a:buNone/>
              <a:defRPr b="0" sz="10300">
                <a:solidFill>
                  <a:srgbClr val="FFFFFF"/>
                </a:solidFill>
                <a:latin typeface="Calibri"/>
                <a:ea typeface="Calibri"/>
                <a:cs typeface="Calibri"/>
                <a:sym typeface="Calibri"/>
              </a:defRPr>
            </a:lvl7pPr>
            <a:lvl8pPr indent="0" lvl="7" marL="0" rtl="0" algn="r">
              <a:spcBef>
                <a:spcPts val="0"/>
              </a:spcBef>
              <a:buNone/>
              <a:defRPr b="0" sz="10300">
                <a:solidFill>
                  <a:srgbClr val="FFFFFF"/>
                </a:solidFill>
                <a:latin typeface="Calibri"/>
                <a:ea typeface="Calibri"/>
                <a:cs typeface="Calibri"/>
                <a:sym typeface="Calibri"/>
              </a:defRPr>
            </a:lvl8pPr>
            <a:lvl9pPr indent="0" lvl="8" marL="0" rtl="0" algn="r">
              <a:spcBef>
                <a:spcPts val="0"/>
              </a:spcBef>
              <a:buNone/>
              <a:defRPr b="0" sz="103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38" name="Shape 438"/>
        <p:cNvGrpSpPr/>
        <p:nvPr/>
      </p:nvGrpSpPr>
      <p:grpSpPr>
        <a:xfrm>
          <a:off x="0" y="0"/>
          <a:ext cx="0" cy="0"/>
          <a:chOff x="0" y="0"/>
          <a:chExt cx="0" cy="0"/>
        </a:xfrm>
      </p:grpSpPr>
      <p:sp>
        <p:nvSpPr>
          <p:cNvPr id="439" name="Google Shape;439;p39"/>
          <p:cNvSpPr txBox="1"/>
          <p:nvPr>
            <p:ph type="title"/>
          </p:nvPr>
        </p:nvSpPr>
        <p:spPr>
          <a:xfrm>
            <a:off x="657224" y="499533"/>
            <a:ext cx="10772700" cy="1658100"/>
          </a:xfrm>
          <a:prstGeom prst="rect">
            <a:avLst/>
          </a:prstGeom>
          <a:noFill/>
          <a:ln>
            <a:noFill/>
          </a:ln>
        </p:spPr>
        <p:txBody>
          <a:bodyPr anchorCtr="0" anchor="ctr" bIns="45700" lIns="91425" spcFirstLastPara="1" rIns="91425" wrap="square" tIns="45700">
            <a:normAutofit/>
          </a:bodyPr>
          <a:lstStyle>
            <a:lvl1pPr lvl="0" rtl="0" algn="l">
              <a:lnSpc>
                <a:spcPct val="85000"/>
              </a:lnSpc>
              <a:spcBef>
                <a:spcPts val="0"/>
              </a:spcBef>
              <a:spcAft>
                <a:spcPts val="0"/>
              </a:spcAft>
              <a:buClr>
                <a:schemeClr val="accen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0" name="Google Shape;440;p39"/>
          <p:cNvSpPr txBox="1"/>
          <p:nvPr>
            <p:ph idx="1" type="body"/>
          </p:nvPr>
        </p:nvSpPr>
        <p:spPr>
          <a:xfrm>
            <a:off x="676656" y="2011680"/>
            <a:ext cx="10753800" cy="3766200"/>
          </a:xfrm>
          <a:prstGeom prst="rect">
            <a:avLst/>
          </a:prstGeom>
          <a:noFill/>
          <a:ln>
            <a:noFill/>
          </a:ln>
        </p:spPr>
        <p:txBody>
          <a:bodyPr anchorCtr="0" anchor="t" bIns="45700" lIns="91425" spcFirstLastPara="1" rIns="91425" wrap="square" tIns="45700">
            <a:normAutofit/>
          </a:bodyPr>
          <a:lstStyle>
            <a:lvl1pPr indent="-342900" lvl="0" marL="457200" rtl="0" algn="l">
              <a:lnSpc>
                <a:spcPct val="85000"/>
              </a:lnSpc>
              <a:spcBef>
                <a:spcPts val="1300"/>
              </a:spcBef>
              <a:spcAft>
                <a:spcPts val="0"/>
              </a:spcAft>
              <a:buClr>
                <a:srgbClr val="262626"/>
              </a:buClr>
              <a:buSzPts val="1800"/>
              <a:buChar char=" "/>
              <a:defRPr/>
            </a:lvl1pPr>
            <a:lvl2pPr indent="-342900" lvl="1" marL="914400" rtl="0" algn="l">
              <a:lnSpc>
                <a:spcPct val="85000"/>
              </a:lnSpc>
              <a:spcBef>
                <a:spcPts val="600"/>
              </a:spcBef>
              <a:spcAft>
                <a:spcPts val="0"/>
              </a:spcAft>
              <a:buClr>
                <a:srgbClr val="262626"/>
              </a:buClr>
              <a:buSzPts val="1800"/>
              <a:buChar char=" "/>
              <a:defRPr/>
            </a:lvl2pPr>
            <a:lvl3pPr indent="-342900" lvl="2" marL="1371600" rtl="0" algn="l">
              <a:lnSpc>
                <a:spcPct val="85000"/>
              </a:lnSpc>
              <a:spcBef>
                <a:spcPts val="600"/>
              </a:spcBef>
              <a:spcAft>
                <a:spcPts val="0"/>
              </a:spcAft>
              <a:buClr>
                <a:srgbClr val="262626"/>
              </a:buClr>
              <a:buSzPts val="1800"/>
              <a:buChar char=" "/>
              <a:defRPr/>
            </a:lvl3pPr>
            <a:lvl4pPr indent="-342900" lvl="3" marL="1828800" rtl="0" algn="l">
              <a:lnSpc>
                <a:spcPct val="85000"/>
              </a:lnSpc>
              <a:spcBef>
                <a:spcPts val="600"/>
              </a:spcBef>
              <a:spcAft>
                <a:spcPts val="0"/>
              </a:spcAft>
              <a:buClr>
                <a:srgbClr val="262626"/>
              </a:buClr>
              <a:buSzPts val="1800"/>
              <a:buChar char=" "/>
              <a:defRPr/>
            </a:lvl4pPr>
            <a:lvl5pPr indent="-342900" lvl="4" marL="2286000" rtl="0" algn="l">
              <a:lnSpc>
                <a:spcPct val="85000"/>
              </a:lnSpc>
              <a:spcBef>
                <a:spcPts val="600"/>
              </a:spcBef>
              <a:spcAft>
                <a:spcPts val="0"/>
              </a:spcAft>
              <a:buClr>
                <a:srgbClr val="262626"/>
              </a:buClr>
              <a:buSzPts val="1800"/>
              <a:buChar char=" "/>
              <a:defRPr/>
            </a:lvl5pPr>
            <a:lvl6pPr indent="-342900" lvl="5" marL="2743200" rtl="0" algn="l">
              <a:lnSpc>
                <a:spcPct val="85000"/>
              </a:lnSpc>
              <a:spcBef>
                <a:spcPts val="600"/>
              </a:spcBef>
              <a:spcAft>
                <a:spcPts val="0"/>
              </a:spcAft>
              <a:buClr>
                <a:srgbClr val="262626"/>
              </a:buClr>
              <a:buSzPts val="1800"/>
              <a:buChar char=" "/>
              <a:defRPr/>
            </a:lvl6pPr>
            <a:lvl7pPr indent="-342900" lvl="6" marL="3200400" rtl="0" algn="l">
              <a:lnSpc>
                <a:spcPct val="85000"/>
              </a:lnSpc>
              <a:spcBef>
                <a:spcPts val="600"/>
              </a:spcBef>
              <a:spcAft>
                <a:spcPts val="0"/>
              </a:spcAft>
              <a:buClr>
                <a:srgbClr val="262626"/>
              </a:buClr>
              <a:buSzPts val="1800"/>
              <a:buChar char=" "/>
              <a:defRPr/>
            </a:lvl7pPr>
            <a:lvl8pPr indent="-342900" lvl="7" marL="3657600" rtl="0" algn="l">
              <a:lnSpc>
                <a:spcPct val="85000"/>
              </a:lnSpc>
              <a:spcBef>
                <a:spcPts val="600"/>
              </a:spcBef>
              <a:spcAft>
                <a:spcPts val="0"/>
              </a:spcAft>
              <a:buClr>
                <a:srgbClr val="262626"/>
              </a:buClr>
              <a:buSzPts val="1800"/>
              <a:buChar char=" "/>
              <a:defRPr/>
            </a:lvl8pPr>
            <a:lvl9pPr indent="-342900" lvl="8" marL="4114800" rtl="0" algn="l">
              <a:lnSpc>
                <a:spcPct val="85000"/>
              </a:lnSpc>
              <a:spcBef>
                <a:spcPts val="600"/>
              </a:spcBef>
              <a:spcAft>
                <a:spcPts val="0"/>
              </a:spcAft>
              <a:buClr>
                <a:srgbClr val="262626"/>
              </a:buClr>
              <a:buSzPts val="1800"/>
              <a:buChar char=" "/>
              <a:defRPr/>
            </a:lvl9pPr>
          </a:lstStyle>
          <a:p/>
        </p:txBody>
      </p:sp>
      <p:sp>
        <p:nvSpPr>
          <p:cNvPr id="441" name="Google Shape;441;p39"/>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2" name="Google Shape;442;p39"/>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3" name="Google Shape;443;p39"/>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44" name="Shape 444"/>
        <p:cNvGrpSpPr/>
        <p:nvPr/>
      </p:nvGrpSpPr>
      <p:grpSpPr>
        <a:xfrm>
          <a:off x="0" y="0"/>
          <a:ext cx="0" cy="0"/>
          <a:chOff x="0" y="0"/>
          <a:chExt cx="0" cy="0"/>
        </a:xfrm>
      </p:grpSpPr>
      <p:sp>
        <p:nvSpPr>
          <p:cNvPr id="445" name="Google Shape;445;p40"/>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6" name="Google Shape;446;p40"/>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7" name="Google Shape;447;p40"/>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48" name="Shape 448"/>
        <p:cNvGrpSpPr/>
        <p:nvPr/>
      </p:nvGrpSpPr>
      <p:grpSpPr>
        <a:xfrm>
          <a:off x="0" y="0"/>
          <a:ext cx="0" cy="0"/>
          <a:chOff x="0" y="0"/>
          <a:chExt cx="0" cy="0"/>
        </a:xfrm>
      </p:grpSpPr>
      <p:sp>
        <p:nvSpPr>
          <p:cNvPr id="449" name="Google Shape;449;p41"/>
          <p:cNvSpPr txBox="1"/>
          <p:nvPr>
            <p:ph type="title"/>
          </p:nvPr>
        </p:nvSpPr>
        <p:spPr>
          <a:xfrm>
            <a:off x="603504" y="767419"/>
            <a:ext cx="10780800" cy="3355800"/>
          </a:xfrm>
          <a:prstGeom prst="rect">
            <a:avLst/>
          </a:prstGeom>
          <a:noFill/>
          <a:ln>
            <a:noFill/>
          </a:ln>
        </p:spPr>
        <p:txBody>
          <a:bodyPr anchorCtr="0" anchor="b" bIns="45700" lIns="91425" spcFirstLastPara="1" rIns="91425" wrap="square" tIns="45700">
            <a:normAutofit/>
          </a:bodyPr>
          <a:lstStyle>
            <a:lvl1pPr lvl="0" rtl="0" algn="l">
              <a:lnSpc>
                <a:spcPct val="80000"/>
              </a:lnSpc>
              <a:spcBef>
                <a:spcPts val="0"/>
              </a:spcBef>
              <a:spcAft>
                <a:spcPts val="0"/>
              </a:spcAft>
              <a:buClr>
                <a:schemeClr val="accent1"/>
              </a:buClr>
              <a:buSzPts val="8800"/>
              <a:buFont typeface="Calibri"/>
              <a:buNone/>
              <a:defRPr b="0" sz="8800">
                <a:solidFill>
                  <a:schemeClr val="accen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50" name="Google Shape;450;p41"/>
          <p:cNvSpPr txBox="1"/>
          <p:nvPr>
            <p:ph idx="1" type="body"/>
          </p:nvPr>
        </p:nvSpPr>
        <p:spPr>
          <a:xfrm>
            <a:off x="667512" y="4204209"/>
            <a:ext cx="9226200" cy="1645800"/>
          </a:xfrm>
          <a:prstGeom prst="rect">
            <a:avLst/>
          </a:prstGeom>
          <a:noFill/>
          <a:ln>
            <a:noFill/>
          </a:ln>
        </p:spPr>
        <p:txBody>
          <a:bodyPr anchorCtr="0" anchor="t" bIns="45700" lIns="91425" spcFirstLastPara="1" rIns="91425" wrap="square" tIns="45700">
            <a:normAutofit/>
          </a:bodyPr>
          <a:lstStyle>
            <a:lvl1pPr indent="-228600" lvl="0" marL="457200" rtl="0" algn="l">
              <a:lnSpc>
                <a:spcPct val="85000"/>
              </a:lnSpc>
              <a:spcBef>
                <a:spcPts val="1300"/>
              </a:spcBef>
              <a:spcAft>
                <a:spcPts val="0"/>
              </a:spcAft>
              <a:buClr>
                <a:schemeClr val="dk1"/>
              </a:buClr>
              <a:buSzPts val="3200"/>
              <a:buNone/>
              <a:defRPr sz="3200">
                <a:solidFill>
                  <a:schemeClr val="dk1"/>
                </a:solidFill>
                <a:latin typeface="Calibri"/>
                <a:ea typeface="Calibri"/>
                <a:cs typeface="Calibri"/>
                <a:sym typeface="Calibri"/>
              </a:defRPr>
            </a:lvl1pPr>
            <a:lvl2pPr indent="-228600" lvl="1" marL="914400" rtl="0" algn="l">
              <a:lnSpc>
                <a:spcPct val="85000"/>
              </a:lnSpc>
              <a:spcBef>
                <a:spcPts val="600"/>
              </a:spcBef>
              <a:spcAft>
                <a:spcPts val="0"/>
              </a:spcAft>
              <a:buClr>
                <a:srgbClr val="888888"/>
              </a:buClr>
              <a:buSzPts val="1800"/>
              <a:buNone/>
              <a:defRPr sz="1800">
                <a:solidFill>
                  <a:srgbClr val="888888"/>
                </a:solidFill>
              </a:defRPr>
            </a:lvl2pPr>
            <a:lvl3pPr indent="-228600" lvl="2" marL="1371600" rtl="0" algn="l">
              <a:lnSpc>
                <a:spcPct val="85000"/>
              </a:lnSpc>
              <a:spcBef>
                <a:spcPts val="600"/>
              </a:spcBef>
              <a:spcAft>
                <a:spcPts val="0"/>
              </a:spcAft>
              <a:buClr>
                <a:srgbClr val="888888"/>
              </a:buClr>
              <a:buSzPts val="1600"/>
              <a:buNone/>
              <a:defRPr sz="1600">
                <a:solidFill>
                  <a:srgbClr val="888888"/>
                </a:solidFill>
              </a:defRPr>
            </a:lvl3pPr>
            <a:lvl4pPr indent="-228600" lvl="3" marL="1828800" rtl="0" algn="l">
              <a:lnSpc>
                <a:spcPct val="85000"/>
              </a:lnSpc>
              <a:spcBef>
                <a:spcPts val="600"/>
              </a:spcBef>
              <a:spcAft>
                <a:spcPts val="0"/>
              </a:spcAft>
              <a:buClr>
                <a:srgbClr val="888888"/>
              </a:buClr>
              <a:buSzPts val="1400"/>
              <a:buNone/>
              <a:defRPr sz="1400">
                <a:solidFill>
                  <a:srgbClr val="888888"/>
                </a:solidFill>
              </a:defRPr>
            </a:lvl4pPr>
            <a:lvl5pPr indent="-228600" lvl="4" marL="2286000" rtl="0" algn="l">
              <a:lnSpc>
                <a:spcPct val="85000"/>
              </a:lnSpc>
              <a:spcBef>
                <a:spcPts val="600"/>
              </a:spcBef>
              <a:spcAft>
                <a:spcPts val="0"/>
              </a:spcAft>
              <a:buClr>
                <a:srgbClr val="888888"/>
              </a:buClr>
              <a:buSzPts val="1400"/>
              <a:buNone/>
              <a:defRPr sz="1400">
                <a:solidFill>
                  <a:srgbClr val="888888"/>
                </a:solidFill>
              </a:defRPr>
            </a:lvl5pPr>
            <a:lvl6pPr indent="-228600" lvl="5" marL="2743200" rtl="0" algn="l">
              <a:lnSpc>
                <a:spcPct val="85000"/>
              </a:lnSpc>
              <a:spcBef>
                <a:spcPts val="600"/>
              </a:spcBef>
              <a:spcAft>
                <a:spcPts val="0"/>
              </a:spcAft>
              <a:buClr>
                <a:srgbClr val="888888"/>
              </a:buClr>
              <a:buSzPts val="1400"/>
              <a:buNone/>
              <a:defRPr sz="1400">
                <a:solidFill>
                  <a:srgbClr val="888888"/>
                </a:solidFill>
              </a:defRPr>
            </a:lvl6pPr>
            <a:lvl7pPr indent="-228600" lvl="6" marL="3200400" rtl="0" algn="l">
              <a:lnSpc>
                <a:spcPct val="85000"/>
              </a:lnSpc>
              <a:spcBef>
                <a:spcPts val="600"/>
              </a:spcBef>
              <a:spcAft>
                <a:spcPts val="0"/>
              </a:spcAft>
              <a:buClr>
                <a:srgbClr val="888888"/>
              </a:buClr>
              <a:buSzPts val="1400"/>
              <a:buNone/>
              <a:defRPr sz="1400">
                <a:solidFill>
                  <a:srgbClr val="888888"/>
                </a:solidFill>
              </a:defRPr>
            </a:lvl7pPr>
            <a:lvl8pPr indent="-228600" lvl="7" marL="3657600" rtl="0" algn="l">
              <a:lnSpc>
                <a:spcPct val="85000"/>
              </a:lnSpc>
              <a:spcBef>
                <a:spcPts val="600"/>
              </a:spcBef>
              <a:spcAft>
                <a:spcPts val="0"/>
              </a:spcAft>
              <a:buClr>
                <a:srgbClr val="888888"/>
              </a:buClr>
              <a:buSzPts val="1400"/>
              <a:buNone/>
              <a:defRPr sz="1400">
                <a:solidFill>
                  <a:srgbClr val="888888"/>
                </a:solidFill>
              </a:defRPr>
            </a:lvl8pPr>
            <a:lvl9pPr indent="-228600" lvl="8" marL="4114800" rtl="0" algn="l">
              <a:lnSpc>
                <a:spcPct val="85000"/>
              </a:lnSpc>
              <a:spcBef>
                <a:spcPts val="600"/>
              </a:spcBef>
              <a:spcAft>
                <a:spcPts val="0"/>
              </a:spcAft>
              <a:buClr>
                <a:srgbClr val="888888"/>
              </a:buClr>
              <a:buSzPts val="1400"/>
              <a:buNone/>
              <a:defRPr sz="1400">
                <a:solidFill>
                  <a:srgbClr val="888888"/>
                </a:solidFill>
              </a:defRPr>
            </a:lvl9pPr>
          </a:lstStyle>
          <a:p/>
        </p:txBody>
      </p:sp>
      <p:sp>
        <p:nvSpPr>
          <p:cNvPr id="451" name="Google Shape;451;p41"/>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2" name="Google Shape;452;p41"/>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3" name="Google Shape;453;p41"/>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54" name="Shape 454"/>
        <p:cNvGrpSpPr/>
        <p:nvPr/>
      </p:nvGrpSpPr>
      <p:grpSpPr>
        <a:xfrm>
          <a:off x="0" y="0"/>
          <a:ext cx="0" cy="0"/>
          <a:chOff x="0" y="0"/>
          <a:chExt cx="0" cy="0"/>
        </a:xfrm>
      </p:grpSpPr>
      <p:sp>
        <p:nvSpPr>
          <p:cNvPr id="455" name="Google Shape;455;p42"/>
          <p:cNvSpPr txBox="1"/>
          <p:nvPr>
            <p:ph type="title"/>
          </p:nvPr>
        </p:nvSpPr>
        <p:spPr>
          <a:xfrm>
            <a:off x="657224" y="499533"/>
            <a:ext cx="10772700" cy="1658100"/>
          </a:xfrm>
          <a:prstGeom prst="rect">
            <a:avLst/>
          </a:prstGeom>
          <a:noFill/>
          <a:ln>
            <a:noFill/>
          </a:ln>
        </p:spPr>
        <p:txBody>
          <a:bodyPr anchorCtr="0" anchor="ctr" bIns="45700" lIns="91425" spcFirstLastPara="1" rIns="91425" wrap="square" tIns="45700">
            <a:normAutofit/>
          </a:bodyPr>
          <a:lstStyle>
            <a:lvl1pPr lvl="0" rtl="0" algn="l">
              <a:lnSpc>
                <a:spcPct val="85000"/>
              </a:lnSpc>
              <a:spcBef>
                <a:spcPts val="0"/>
              </a:spcBef>
              <a:spcAft>
                <a:spcPts val="0"/>
              </a:spcAft>
              <a:buClr>
                <a:schemeClr val="accen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56" name="Google Shape;456;p42"/>
          <p:cNvSpPr txBox="1"/>
          <p:nvPr>
            <p:ph idx="1" type="body"/>
          </p:nvPr>
        </p:nvSpPr>
        <p:spPr>
          <a:xfrm>
            <a:off x="676656" y="1998134"/>
            <a:ext cx="4663500" cy="3767400"/>
          </a:xfrm>
          <a:prstGeom prst="rect">
            <a:avLst/>
          </a:prstGeom>
          <a:noFill/>
          <a:ln>
            <a:noFill/>
          </a:ln>
        </p:spPr>
        <p:txBody>
          <a:bodyPr anchorCtr="0" anchor="t" bIns="45700" lIns="91425" spcFirstLastPara="1" rIns="91425" wrap="square" tIns="45700">
            <a:normAutofit/>
          </a:bodyPr>
          <a:lstStyle>
            <a:lvl1pPr indent="-381000" lvl="0" marL="457200" rtl="0" algn="l">
              <a:lnSpc>
                <a:spcPct val="85000"/>
              </a:lnSpc>
              <a:spcBef>
                <a:spcPts val="1300"/>
              </a:spcBef>
              <a:spcAft>
                <a:spcPts val="0"/>
              </a:spcAft>
              <a:buClr>
                <a:srgbClr val="262626"/>
              </a:buClr>
              <a:buSzPts val="2400"/>
              <a:buChar char=" "/>
              <a:defRPr sz="2400"/>
            </a:lvl1pPr>
            <a:lvl2pPr indent="-355600" lvl="1" marL="914400" rtl="0" algn="l">
              <a:lnSpc>
                <a:spcPct val="85000"/>
              </a:lnSpc>
              <a:spcBef>
                <a:spcPts val="600"/>
              </a:spcBef>
              <a:spcAft>
                <a:spcPts val="0"/>
              </a:spcAft>
              <a:buClr>
                <a:srgbClr val="262626"/>
              </a:buClr>
              <a:buSzPts val="2000"/>
              <a:buChar char=" "/>
              <a:defRPr sz="2000"/>
            </a:lvl2pPr>
            <a:lvl3pPr indent="-342900" lvl="2" marL="1371600" rtl="0" algn="l">
              <a:lnSpc>
                <a:spcPct val="85000"/>
              </a:lnSpc>
              <a:spcBef>
                <a:spcPts val="600"/>
              </a:spcBef>
              <a:spcAft>
                <a:spcPts val="0"/>
              </a:spcAft>
              <a:buClr>
                <a:srgbClr val="262626"/>
              </a:buClr>
              <a:buSzPts val="1800"/>
              <a:buChar char=" "/>
              <a:defRPr sz="1800"/>
            </a:lvl3pPr>
            <a:lvl4pPr indent="-330200" lvl="3" marL="1828800" rtl="0" algn="l">
              <a:lnSpc>
                <a:spcPct val="85000"/>
              </a:lnSpc>
              <a:spcBef>
                <a:spcPts val="600"/>
              </a:spcBef>
              <a:spcAft>
                <a:spcPts val="0"/>
              </a:spcAft>
              <a:buClr>
                <a:srgbClr val="262626"/>
              </a:buClr>
              <a:buSzPts val="1600"/>
              <a:buChar char=" "/>
              <a:defRPr sz="1600"/>
            </a:lvl4pPr>
            <a:lvl5pPr indent="-330200" lvl="4" marL="2286000" rtl="0" algn="l">
              <a:lnSpc>
                <a:spcPct val="85000"/>
              </a:lnSpc>
              <a:spcBef>
                <a:spcPts val="600"/>
              </a:spcBef>
              <a:spcAft>
                <a:spcPts val="0"/>
              </a:spcAft>
              <a:buClr>
                <a:srgbClr val="262626"/>
              </a:buClr>
              <a:buSzPts val="1600"/>
              <a:buChar char=" "/>
              <a:defRPr sz="1600"/>
            </a:lvl5pPr>
            <a:lvl6pPr indent="-330200" lvl="5" marL="2743200" rtl="0" algn="l">
              <a:lnSpc>
                <a:spcPct val="85000"/>
              </a:lnSpc>
              <a:spcBef>
                <a:spcPts val="600"/>
              </a:spcBef>
              <a:spcAft>
                <a:spcPts val="0"/>
              </a:spcAft>
              <a:buClr>
                <a:srgbClr val="262626"/>
              </a:buClr>
              <a:buSzPts val="1600"/>
              <a:buChar char=" "/>
              <a:defRPr sz="1600"/>
            </a:lvl6pPr>
            <a:lvl7pPr indent="-330200" lvl="6" marL="3200400" rtl="0" algn="l">
              <a:lnSpc>
                <a:spcPct val="85000"/>
              </a:lnSpc>
              <a:spcBef>
                <a:spcPts val="600"/>
              </a:spcBef>
              <a:spcAft>
                <a:spcPts val="0"/>
              </a:spcAft>
              <a:buClr>
                <a:srgbClr val="262626"/>
              </a:buClr>
              <a:buSzPts val="1600"/>
              <a:buChar char=" "/>
              <a:defRPr sz="1600"/>
            </a:lvl7pPr>
            <a:lvl8pPr indent="-330200" lvl="7" marL="3657600" rtl="0" algn="l">
              <a:lnSpc>
                <a:spcPct val="85000"/>
              </a:lnSpc>
              <a:spcBef>
                <a:spcPts val="600"/>
              </a:spcBef>
              <a:spcAft>
                <a:spcPts val="0"/>
              </a:spcAft>
              <a:buClr>
                <a:srgbClr val="262626"/>
              </a:buClr>
              <a:buSzPts val="1600"/>
              <a:buChar char=" "/>
              <a:defRPr sz="1600"/>
            </a:lvl8pPr>
            <a:lvl9pPr indent="-330200" lvl="8" marL="4114800" rtl="0" algn="l">
              <a:lnSpc>
                <a:spcPct val="85000"/>
              </a:lnSpc>
              <a:spcBef>
                <a:spcPts val="600"/>
              </a:spcBef>
              <a:spcAft>
                <a:spcPts val="0"/>
              </a:spcAft>
              <a:buClr>
                <a:srgbClr val="262626"/>
              </a:buClr>
              <a:buSzPts val="1600"/>
              <a:buChar char=" "/>
              <a:defRPr sz="1600"/>
            </a:lvl9pPr>
          </a:lstStyle>
          <a:p/>
        </p:txBody>
      </p:sp>
      <p:sp>
        <p:nvSpPr>
          <p:cNvPr id="457" name="Google Shape;457;p42"/>
          <p:cNvSpPr txBox="1"/>
          <p:nvPr>
            <p:ph idx="2" type="body"/>
          </p:nvPr>
        </p:nvSpPr>
        <p:spPr>
          <a:xfrm>
            <a:off x="6011330" y="1998134"/>
            <a:ext cx="4663500" cy="3767400"/>
          </a:xfrm>
          <a:prstGeom prst="rect">
            <a:avLst/>
          </a:prstGeom>
          <a:noFill/>
          <a:ln>
            <a:noFill/>
          </a:ln>
        </p:spPr>
        <p:txBody>
          <a:bodyPr anchorCtr="0" anchor="t" bIns="45700" lIns="91425" spcFirstLastPara="1" rIns="91425" wrap="square" tIns="45700">
            <a:normAutofit/>
          </a:bodyPr>
          <a:lstStyle>
            <a:lvl1pPr indent="-381000" lvl="0" marL="457200" rtl="0" algn="l">
              <a:lnSpc>
                <a:spcPct val="85000"/>
              </a:lnSpc>
              <a:spcBef>
                <a:spcPts val="1300"/>
              </a:spcBef>
              <a:spcAft>
                <a:spcPts val="0"/>
              </a:spcAft>
              <a:buClr>
                <a:srgbClr val="262626"/>
              </a:buClr>
              <a:buSzPts val="2400"/>
              <a:buChar char=" "/>
              <a:defRPr sz="2400"/>
            </a:lvl1pPr>
            <a:lvl2pPr indent="-355600" lvl="1" marL="914400" rtl="0" algn="l">
              <a:lnSpc>
                <a:spcPct val="85000"/>
              </a:lnSpc>
              <a:spcBef>
                <a:spcPts val="600"/>
              </a:spcBef>
              <a:spcAft>
                <a:spcPts val="0"/>
              </a:spcAft>
              <a:buClr>
                <a:srgbClr val="262626"/>
              </a:buClr>
              <a:buSzPts val="2000"/>
              <a:buChar char=" "/>
              <a:defRPr sz="2000"/>
            </a:lvl2pPr>
            <a:lvl3pPr indent="-342900" lvl="2" marL="1371600" rtl="0" algn="l">
              <a:lnSpc>
                <a:spcPct val="85000"/>
              </a:lnSpc>
              <a:spcBef>
                <a:spcPts val="600"/>
              </a:spcBef>
              <a:spcAft>
                <a:spcPts val="0"/>
              </a:spcAft>
              <a:buClr>
                <a:srgbClr val="262626"/>
              </a:buClr>
              <a:buSzPts val="1800"/>
              <a:buChar char=" "/>
              <a:defRPr sz="1800"/>
            </a:lvl3pPr>
            <a:lvl4pPr indent="-330200" lvl="3" marL="1828800" rtl="0" algn="l">
              <a:lnSpc>
                <a:spcPct val="85000"/>
              </a:lnSpc>
              <a:spcBef>
                <a:spcPts val="600"/>
              </a:spcBef>
              <a:spcAft>
                <a:spcPts val="0"/>
              </a:spcAft>
              <a:buClr>
                <a:srgbClr val="262626"/>
              </a:buClr>
              <a:buSzPts val="1600"/>
              <a:buChar char=" "/>
              <a:defRPr sz="1600"/>
            </a:lvl4pPr>
            <a:lvl5pPr indent="-330200" lvl="4" marL="2286000" rtl="0" algn="l">
              <a:lnSpc>
                <a:spcPct val="85000"/>
              </a:lnSpc>
              <a:spcBef>
                <a:spcPts val="600"/>
              </a:spcBef>
              <a:spcAft>
                <a:spcPts val="0"/>
              </a:spcAft>
              <a:buClr>
                <a:srgbClr val="262626"/>
              </a:buClr>
              <a:buSzPts val="1600"/>
              <a:buChar char=" "/>
              <a:defRPr sz="1600"/>
            </a:lvl5pPr>
            <a:lvl6pPr indent="-330200" lvl="5" marL="2743200" rtl="0" algn="l">
              <a:lnSpc>
                <a:spcPct val="85000"/>
              </a:lnSpc>
              <a:spcBef>
                <a:spcPts val="600"/>
              </a:spcBef>
              <a:spcAft>
                <a:spcPts val="0"/>
              </a:spcAft>
              <a:buClr>
                <a:srgbClr val="262626"/>
              </a:buClr>
              <a:buSzPts val="1600"/>
              <a:buChar char=" "/>
              <a:defRPr sz="1600"/>
            </a:lvl6pPr>
            <a:lvl7pPr indent="-330200" lvl="6" marL="3200400" rtl="0" algn="l">
              <a:lnSpc>
                <a:spcPct val="85000"/>
              </a:lnSpc>
              <a:spcBef>
                <a:spcPts val="600"/>
              </a:spcBef>
              <a:spcAft>
                <a:spcPts val="0"/>
              </a:spcAft>
              <a:buClr>
                <a:srgbClr val="262626"/>
              </a:buClr>
              <a:buSzPts val="1600"/>
              <a:buChar char=" "/>
              <a:defRPr sz="1600"/>
            </a:lvl7pPr>
            <a:lvl8pPr indent="-330200" lvl="7" marL="3657600" rtl="0" algn="l">
              <a:lnSpc>
                <a:spcPct val="85000"/>
              </a:lnSpc>
              <a:spcBef>
                <a:spcPts val="600"/>
              </a:spcBef>
              <a:spcAft>
                <a:spcPts val="0"/>
              </a:spcAft>
              <a:buClr>
                <a:srgbClr val="262626"/>
              </a:buClr>
              <a:buSzPts val="1600"/>
              <a:buChar char=" "/>
              <a:defRPr sz="1600"/>
            </a:lvl8pPr>
            <a:lvl9pPr indent="-330200" lvl="8" marL="4114800" rtl="0" algn="l">
              <a:lnSpc>
                <a:spcPct val="85000"/>
              </a:lnSpc>
              <a:spcBef>
                <a:spcPts val="600"/>
              </a:spcBef>
              <a:spcAft>
                <a:spcPts val="0"/>
              </a:spcAft>
              <a:buClr>
                <a:srgbClr val="262626"/>
              </a:buClr>
              <a:buSzPts val="1600"/>
              <a:buChar char=" "/>
              <a:defRPr sz="1600"/>
            </a:lvl9pPr>
          </a:lstStyle>
          <a:p/>
        </p:txBody>
      </p:sp>
      <p:sp>
        <p:nvSpPr>
          <p:cNvPr id="458" name="Google Shape;458;p42"/>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9" name="Google Shape;459;p42"/>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60" name="Google Shape;460;p42"/>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61" name="Shape 461"/>
        <p:cNvGrpSpPr/>
        <p:nvPr/>
      </p:nvGrpSpPr>
      <p:grpSpPr>
        <a:xfrm>
          <a:off x="0" y="0"/>
          <a:ext cx="0" cy="0"/>
          <a:chOff x="0" y="0"/>
          <a:chExt cx="0" cy="0"/>
        </a:xfrm>
      </p:grpSpPr>
      <p:sp>
        <p:nvSpPr>
          <p:cNvPr id="462" name="Google Shape;462;p43"/>
          <p:cNvSpPr txBox="1"/>
          <p:nvPr>
            <p:ph type="title"/>
          </p:nvPr>
        </p:nvSpPr>
        <p:spPr>
          <a:xfrm>
            <a:off x="657224" y="499533"/>
            <a:ext cx="10772700" cy="1658100"/>
          </a:xfrm>
          <a:prstGeom prst="rect">
            <a:avLst/>
          </a:prstGeom>
          <a:noFill/>
          <a:ln>
            <a:noFill/>
          </a:ln>
        </p:spPr>
        <p:txBody>
          <a:bodyPr anchorCtr="0" anchor="ctr" bIns="45700" lIns="91425" spcFirstLastPara="1" rIns="91425" wrap="square" tIns="45700">
            <a:normAutofit/>
          </a:bodyPr>
          <a:lstStyle>
            <a:lvl1pPr lvl="0" rtl="0" algn="l">
              <a:lnSpc>
                <a:spcPct val="85000"/>
              </a:lnSpc>
              <a:spcBef>
                <a:spcPts val="0"/>
              </a:spcBef>
              <a:spcAft>
                <a:spcPts val="0"/>
              </a:spcAft>
              <a:buClr>
                <a:schemeClr val="accen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3" name="Google Shape;463;p43"/>
          <p:cNvSpPr txBox="1"/>
          <p:nvPr>
            <p:ph idx="1" type="body"/>
          </p:nvPr>
        </p:nvSpPr>
        <p:spPr>
          <a:xfrm>
            <a:off x="676656" y="2040467"/>
            <a:ext cx="4663500" cy="723300"/>
          </a:xfrm>
          <a:prstGeom prst="rect">
            <a:avLst/>
          </a:prstGeom>
          <a:noFill/>
          <a:ln>
            <a:noFill/>
          </a:ln>
        </p:spPr>
        <p:txBody>
          <a:bodyPr anchorCtr="0" anchor="ctr" bIns="45700" lIns="91425" spcFirstLastPara="1" rIns="91425" wrap="square" tIns="45700">
            <a:normAutofit/>
          </a:bodyPr>
          <a:lstStyle>
            <a:lvl1pPr indent="-228600" lvl="0" marL="457200" rtl="0" algn="l">
              <a:lnSpc>
                <a:spcPct val="85000"/>
              </a:lnSpc>
              <a:spcBef>
                <a:spcPts val="1300"/>
              </a:spcBef>
              <a:spcAft>
                <a:spcPts val="0"/>
              </a:spcAft>
              <a:buClr>
                <a:srgbClr val="262626"/>
              </a:buClr>
              <a:buSzPts val="2200"/>
              <a:buNone/>
              <a:defRPr b="0" sz="2200" cap="none">
                <a:solidFill>
                  <a:srgbClr val="262626"/>
                </a:solidFill>
                <a:latin typeface="Calibri"/>
                <a:ea typeface="Calibri"/>
                <a:cs typeface="Calibri"/>
                <a:sym typeface="Calibri"/>
              </a:defRPr>
            </a:lvl1pPr>
            <a:lvl2pPr indent="-228600" lvl="1" marL="914400" rtl="0" algn="l">
              <a:lnSpc>
                <a:spcPct val="85000"/>
              </a:lnSpc>
              <a:spcBef>
                <a:spcPts val="600"/>
              </a:spcBef>
              <a:spcAft>
                <a:spcPts val="0"/>
              </a:spcAft>
              <a:buClr>
                <a:srgbClr val="262626"/>
              </a:buClr>
              <a:buSzPts val="2000"/>
              <a:buNone/>
              <a:defRPr b="1" sz="2000"/>
            </a:lvl2pPr>
            <a:lvl3pPr indent="-228600" lvl="2" marL="1371600" rtl="0" algn="l">
              <a:lnSpc>
                <a:spcPct val="85000"/>
              </a:lnSpc>
              <a:spcBef>
                <a:spcPts val="600"/>
              </a:spcBef>
              <a:spcAft>
                <a:spcPts val="0"/>
              </a:spcAft>
              <a:buClr>
                <a:srgbClr val="262626"/>
              </a:buClr>
              <a:buSzPts val="1800"/>
              <a:buNone/>
              <a:defRPr b="1" sz="1800"/>
            </a:lvl3pPr>
            <a:lvl4pPr indent="-228600" lvl="3" marL="1828800" rtl="0" algn="l">
              <a:lnSpc>
                <a:spcPct val="85000"/>
              </a:lnSpc>
              <a:spcBef>
                <a:spcPts val="600"/>
              </a:spcBef>
              <a:spcAft>
                <a:spcPts val="0"/>
              </a:spcAft>
              <a:buClr>
                <a:srgbClr val="262626"/>
              </a:buClr>
              <a:buSzPts val="1600"/>
              <a:buNone/>
              <a:defRPr b="1" sz="1600"/>
            </a:lvl4pPr>
            <a:lvl5pPr indent="-228600" lvl="4" marL="2286000" rtl="0" algn="l">
              <a:lnSpc>
                <a:spcPct val="85000"/>
              </a:lnSpc>
              <a:spcBef>
                <a:spcPts val="600"/>
              </a:spcBef>
              <a:spcAft>
                <a:spcPts val="0"/>
              </a:spcAft>
              <a:buClr>
                <a:srgbClr val="262626"/>
              </a:buClr>
              <a:buSzPts val="1600"/>
              <a:buNone/>
              <a:defRPr b="1" sz="1600"/>
            </a:lvl5pPr>
            <a:lvl6pPr indent="-228600" lvl="5" marL="2743200" rtl="0" algn="l">
              <a:lnSpc>
                <a:spcPct val="85000"/>
              </a:lnSpc>
              <a:spcBef>
                <a:spcPts val="600"/>
              </a:spcBef>
              <a:spcAft>
                <a:spcPts val="0"/>
              </a:spcAft>
              <a:buClr>
                <a:srgbClr val="262626"/>
              </a:buClr>
              <a:buSzPts val="1600"/>
              <a:buNone/>
              <a:defRPr b="1" sz="1600"/>
            </a:lvl6pPr>
            <a:lvl7pPr indent="-228600" lvl="6" marL="3200400" rtl="0" algn="l">
              <a:lnSpc>
                <a:spcPct val="85000"/>
              </a:lnSpc>
              <a:spcBef>
                <a:spcPts val="600"/>
              </a:spcBef>
              <a:spcAft>
                <a:spcPts val="0"/>
              </a:spcAft>
              <a:buClr>
                <a:srgbClr val="262626"/>
              </a:buClr>
              <a:buSzPts val="1600"/>
              <a:buNone/>
              <a:defRPr b="1" sz="1600"/>
            </a:lvl7pPr>
            <a:lvl8pPr indent="-228600" lvl="7" marL="3657600" rtl="0" algn="l">
              <a:lnSpc>
                <a:spcPct val="85000"/>
              </a:lnSpc>
              <a:spcBef>
                <a:spcPts val="600"/>
              </a:spcBef>
              <a:spcAft>
                <a:spcPts val="0"/>
              </a:spcAft>
              <a:buClr>
                <a:srgbClr val="262626"/>
              </a:buClr>
              <a:buSzPts val="1600"/>
              <a:buNone/>
              <a:defRPr b="1" sz="1600"/>
            </a:lvl8pPr>
            <a:lvl9pPr indent="-228600" lvl="8" marL="4114800" rtl="0" algn="l">
              <a:lnSpc>
                <a:spcPct val="85000"/>
              </a:lnSpc>
              <a:spcBef>
                <a:spcPts val="600"/>
              </a:spcBef>
              <a:spcAft>
                <a:spcPts val="0"/>
              </a:spcAft>
              <a:buClr>
                <a:srgbClr val="262626"/>
              </a:buClr>
              <a:buSzPts val="1600"/>
              <a:buNone/>
              <a:defRPr b="1" sz="1600"/>
            </a:lvl9pPr>
          </a:lstStyle>
          <a:p/>
        </p:txBody>
      </p:sp>
      <p:sp>
        <p:nvSpPr>
          <p:cNvPr id="464" name="Google Shape;464;p43"/>
          <p:cNvSpPr txBox="1"/>
          <p:nvPr>
            <p:ph idx="2" type="body"/>
          </p:nvPr>
        </p:nvSpPr>
        <p:spPr>
          <a:xfrm>
            <a:off x="676656" y="2753084"/>
            <a:ext cx="4663500" cy="3200400"/>
          </a:xfrm>
          <a:prstGeom prst="rect">
            <a:avLst/>
          </a:prstGeom>
          <a:noFill/>
          <a:ln>
            <a:noFill/>
          </a:ln>
        </p:spPr>
        <p:txBody>
          <a:bodyPr anchorCtr="0" anchor="t" bIns="45700" lIns="91425" spcFirstLastPara="1" rIns="91425" wrap="square" tIns="45700">
            <a:normAutofit/>
          </a:bodyPr>
          <a:lstStyle>
            <a:lvl1pPr indent="-381000" lvl="0" marL="457200" rtl="0" algn="l">
              <a:lnSpc>
                <a:spcPct val="85000"/>
              </a:lnSpc>
              <a:spcBef>
                <a:spcPts val="1300"/>
              </a:spcBef>
              <a:spcAft>
                <a:spcPts val="0"/>
              </a:spcAft>
              <a:buClr>
                <a:srgbClr val="262626"/>
              </a:buClr>
              <a:buSzPts val="2400"/>
              <a:buChar char=" "/>
              <a:defRPr sz="2400"/>
            </a:lvl1pPr>
            <a:lvl2pPr indent="-355600" lvl="1" marL="914400" rtl="0" algn="l">
              <a:lnSpc>
                <a:spcPct val="85000"/>
              </a:lnSpc>
              <a:spcBef>
                <a:spcPts val="600"/>
              </a:spcBef>
              <a:spcAft>
                <a:spcPts val="0"/>
              </a:spcAft>
              <a:buClr>
                <a:srgbClr val="262626"/>
              </a:buClr>
              <a:buSzPts val="2000"/>
              <a:buChar char=" "/>
              <a:defRPr sz="2000"/>
            </a:lvl2pPr>
            <a:lvl3pPr indent="-342900" lvl="2" marL="1371600" rtl="0" algn="l">
              <a:lnSpc>
                <a:spcPct val="85000"/>
              </a:lnSpc>
              <a:spcBef>
                <a:spcPts val="600"/>
              </a:spcBef>
              <a:spcAft>
                <a:spcPts val="0"/>
              </a:spcAft>
              <a:buClr>
                <a:srgbClr val="262626"/>
              </a:buClr>
              <a:buSzPts val="1800"/>
              <a:buChar char=" "/>
              <a:defRPr sz="1800"/>
            </a:lvl3pPr>
            <a:lvl4pPr indent="-330200" lvl="3" marL="1828800" rtl="0" algn="l">
              <a:lnSpc>
                <a:spcPct val="85000"/>
              </a:lnSpc>
              <a:spcBef>
                <a:spcPts val="600"/>
              </a:spcBef>
              <a:spcAft>
                <a:spcPts val="0"/>
              </a:spcAft>
              <a:buClr>
                <a:srgbClr val="262626"/>
              </a:buClr>
              <a:buSzPts val="1600"/>
              <a:buChar char=" "/>
              <a:defRPr sz="1600"/>
            </a:lvl4pPr>
            <a:lvl5pPr indent="-330200" lvl="4" marL="2286000" rtl="0" algn="l">
              <a:lnSpc>
                <a:spcPct val="85000"/>
              </a:lnSpc>
              <a:spcBef>
                <a:spcPts val="600"/>
              </a:spcBef>
              <a:spcAft>
                <a:spcPts val="0"/>
              </a:spcAft>
              <a:buClr>
                <a:srgbClr val="262626"/>
              </a:buClr>
              <a:buSzPts val="1600"/>
              <a:buChar char=" "/>
              <a:defRPr sz="1600"/>
            </a:lvl5pPr>
            <a:lvl6pPr indent="-330200" lvl="5" marL="2743200" rtl="0" algn="l">
              <a:lnSpc>
                <a:spcPct val="85000"/>
              </a:lnSpc>
              <a:spcBef>
                <a:spcPts val="600"/>
              </a:spcBef>
              <a:spcAft>
                <a:spcPts val="0"/>
              </a:spcAft>
              <a:buClr>
                <a:srgbClr val="262626"/>
              </a:buClr>
              <a:buSzPts val="1600"/>
              <a:buChar char=" "/>
              <a:defRPr sz="1600"/>
            </a:lvl6pPr>
            <a:lvl7pPr indent="-330200" lvl="6" marL="3200400" rtl="0" algn="l">
              <a:lnSpc>
                <a:spcPct val="85000"/>
              </a:lnSpc>
              <a:spcBef>
                <a:spcPts val="600"/>
              </a:spcBef>
              <a:spcAft>
                <a:spcPts val="0"/>
              </a:spcAft>
              <a:buClr>
                <a:srgbClr val="262626"/>
              </a:buClr>
              <a:buSzPts val="1600"/>
              <a:buChar char=" "/>
              <a:defRPr sz="1600"/>
            </a:lvl7pPr>
            <a:lvl8pPr indent="-330200" lvl="7" marL="3657600" rtl="0" algn="l">
              <a:lnSpc>
                <a:spcPct val="85000"/>
              </a:lnSpc>
              <a:spcBef>
                <a:spcPts val="600"/>
              </a:spcBef>
              <a:spcAft>
                <a:spcPts val="0"/>
              </a:spcAft>
              <a:buClr>
                <a:srgbClr val="262626"/>
              </a:buClr>
              <a:buSzPts val="1600"/>
              <a:buChar char=" "/>
              <a:defRPr sz="1600"/>
            </a:lvl8pPr>
            <a:lvl9pPr indent="-330200" lvl="8" marL="4114800" rtl="0" algn="l">
              <a:lnSpc>
                <a:spcPct val="85000"/>
              </a:lnSpc>
              <a:spcBef>
                <a:spcPts val="600"/>
              </a:spcBef>
              <a:spcAft>
                <a:spcPts val="0"/>
              </a:spcAft>
              <a:buClr>
                <a:srgbClr val="262626"/>
              </a:buClr>
              <a:buSzPts val="1600"/>
              <a:buChar char=" "/>
              <a:defRPr sz="1600"/>
            </a:lvl9pPr>
          </a:lstStyle>
          <a:p/>
        </p:txBody>
      </p:sp>
      <p:sp>
        <p:nvSpPr>
          <p:cNvPr id="465" name="Google Shape;465;p43"/>
          <p:cNvSpPr txBox="1"/>
          <p:nvPr>
            <p:ph idx="3" type="body"/>
          </p:nvPr>
        </p:nvSpPr>
        <p:spPr>
          <a:xfrm>
            <a:off x="6007608" y="2038435"/>
            <a:ext cx="4663500" cy="722400"/>
          </a:xfrm>
          <a:prstGeom prst="rect">
            <a:avLst/>
          </a:prstGeom>
          <a:noFill/>
          <a:ln>
            <a:noFill/>
          </a:ln>
        </p:spPr>
        <p:txBody>
          <a:bodyPr anchorCtr="0" anchor="ctr" bIns="45700" lIns="91425" spcFirstLastPara="1" rIns="91425" wrap="square" tIns="45700">
            <a:normAutofit/>
          </a:bodyPr>
          <a:lstStyle>
            <a:lvl1pPr indent="-228600" lvl="0" marL="457200" rtl="0" algn="l">
              <a:lnSpc>
                <a:spcPct val="85000"/>
              </a:lnSpc>
              <a:spcBef>
                <a:spcPts val="1300"/>
              </a:spcBef>
              <a:spcAft>
                <a:spcPts val="0"/>
              </a:spcAft>
              <a:buClr>
                <a:srgbClr val="262626"/>
              </a:buClr>
              <a:buSzPts val="2200"/>
              <a:buNone/>
              <a:defRPr b="0" sz="2200" cap="none">
                <a:solidFill>
                  <a:srgbClr val="262626"/>
                </a:solidFill>
                <a:latin typeface="Calibri"/>
                <a:ea typeface="Calibri"/>
                <a:cs typeface="Calibri"/>
                <a:sym typeface="Calibri"/>
              </a:defRPr>
            </a:lvl1pPr>
            <a:lvl2pPr indent="-228600" lvl="1" marL="914400" rtl="0" algn="l">
              <a:lnSpc>
                <a:spcPct val="85000"/>
              </a:lnSpc>
              <a:spcBef>
                <a:spcPts val="600"/>
              </a:spcBef>
              <a:spcAft>
                <a:spcPts val="0"/>
              </a:spcAft>
              <a:buClr>
                <a:srgbClr val="262626"/>
              </a:buClr>
              <a:buSzPts val="2000"/>
              <a:buNone/>
              <a:defRPr b="1" sz="2000"/>
            </a:lvl2pPr>
            <a:lvl3pPr indent="-228600" lvl="2" marL="1371600" rtl="0" algn="l">
              <a:lnSpc>
                <a:spcPct val="85000"/>
              </a:lnSpc>
              <a:spcBef>
                <a:spcPts val="600"/>
              </a:spcBef>
              <a:spcAft>
                <a:spcPts val="0"/>
              </a:spcAft>
              <a:buClr>
                <a:srgbClr val="262626"/>
              </a:buClr>
              <a:buSzPts val="1800"/>
              <a:buNone/>
              <a:defRPr b="1" sz="1800"/>
            </a:lvl3pPr>
            <a:lvl4pPr indent="-228600" lvl="3" marL="1828800" rtl="0" algn="l">
              <a:lnSpc>
                <a:spcPct val="85000"/>
              </a:lnSpc>
              <a:spcBef>
                <a:spcPts val="600"/>
              </a:spcBef>
              <a:spcAft>
                <a:spcPts val="0"/>
              </a:spcAft>
              <a:buClr>
                <a:srgbClr val="262626"/>
              </a:buClr>
              <a:buSzPts val="1600"/>
              <a:buNone/>
              <a:defRPr b="1" sz="1600"/>
            </a:lvl4pPr>
            <a:lvl5pPr indent="-228600" lvl="4" marL="2286000" rtl="0" algn="l">
              <a:lnSpc>
                <a:spcPct val="85000"/>
              </a:lnSpc>
              <a:spcBef>
                <a:spcPts val="600"/>
              </a:spcBef>
              <a:spcAft>
                <a:spcPts val="0"/>
              </a:spcAft>
              <a:buClr>
                <a:srgbClr val="262626"/>
              </a:buClr>
              <a:buSzPts val="1600"/>
              <a:buNone/>
              <a:defRPr b="1" sz="1600"/>
            </a:lvl5pPr>
            <a:lvl6pPr indent="-228600" lvl="5" marL="2743200" rtl="0" algn="l">
              <a:lnSpc>
                <a:spcPct val="85000"/>
              </a:lnSpc>
              <a:spcBef>
                <a:spcPts val="600"/>
              </a:spcBef>
              <a:spcAft>
                <a:spcPts val="0"/>
              </a:spcAft>
              <a:buClr>
                <a:srgbClr val="262626"/>
              </a:buClr>
              <a:buSzPts val="1600"/>
              <a:buNone/>
              <a:defRPr b="1" sz="1600"/>
            </a:lvl6pPr>
            <a:lvl7pPr indent="-228600" lvl="6" marL="3200400" rtl="0" algn="l">
              <a:lnSpc>
                <a:spcPct val="85000"/>
              </a:lnSpc>
              <a:spcBef>
                <a:spcPts val="600"/>
              </a:spcBef>
              <a:spcAft>
                <a:spcPts val="0"/>
              </a:spcAft>
              <a:buClr>
                <a:srgbClr val="262626"/>
              </a:buClr>
              <a:buSzPts val="1600"/>
              <a:buNone/>
              <a:defRPr b="1" sz="1600"/>
            </a:lvl7pPr>
            <a:lvl8pPr indent="-228600" lvl="7" marL="3657600" rtl="0" algn="l">
              <a:lnSpc>
                <a:spcPct val="85000"/>
              </a:lnSpc>
              <a:spcBef>
                <a:spcPts val="600"/>
              </a:spcBef>
              <a:spcAft>
                <a:spcPts val="0"/>
              </a:spcAft>
              <a:buClr>
                <a:srgbClr val="262626"/>
              </a:buClr>
              <a:buSzPts val="1600"/>
              <a:buNone/>
              <a:defRPr b="1" sz="1600"/>
            </a:lvl8pPr>
            <a:lvl9pPr indent="-228600" lvl="8" marL="4114800" rtl="0" algn="l">
              <a:lnSpc>
                <a:spcPct val="85000"/>
              </a:lnSpc>
              <a:spcBef>
                <a:spcPts val="600"/>
              </a:spcBef>
              <a:spcAft>
                <a:spcPts val="0"/>
              </a:spcAft>
              <a:buClr>
                <a:srgbClr val="262626"/>
              </a:buClr>
              <a:buSzPts val="1600"/>
              <a:buNone/>
              <a:defRPr b="1" sz="1600"/>
            </a:lvl9pPr>
          </a:lstStyle>
          <a:p/>
        </p:txBody>
      </p:sp>
      <p:sp>
        <p:nvSpPr>
          <p:cNvPr id="466" name="Google Shape;466;p43"/>
          <p:cNvSpPr txBox="1"/>
          <p:nvPr>
            <p:ph idx="4" type="body"/>
          </p:nvPr>
        </p:nvSpPr>
        <p:spPr>
          <a:xfrm>
            <a:off x="6007608" y="2750990"/>
            <a:ext cx="4663500" cy="3200400"/>
          </a:xfrm>
          <a:prstGeom prst="rect">
            <a:avLst/>
          </a:prstGeom>
          <a:noFill/>
          <a:ln>
            <a:noFill/>
          </a:ln>
        </p:spPr>
        <p:txBody>
          <a:bodyPr anchorCtr="0" anchor="t" bIns="45700" lIns="91425" spcFirstLastPara="1" rIns="91425" wrap="square" tIns="45700">
            <a:normAutofit/>
          </a:bodyPr>
          <a:lstStyle>
            <a:lvl1pPr indent="-381000" lvl="0" marL="457200" rtl="0" algn="l">
              <a:lnSpc>
                <a:spcPct val="85000"/>
              </a:lnSpc>
              <a:spcBef>
                <a:spcPts val="1300"/>
              </a:spcBef>
              <a:spcAft>
                <a:spcPts val="0"/>
              </a:spcAft>
              <a:buClr>
                <a:srgbClr val="262626"/>
              </a:buClr>
              <a:buSzPts val="2400"/>
              <a:buChar char=" "/>
              <a:defRPr sz="2400"/>
            </a:lvl1pPr>
            <a:lvl2pPr indent="-355600" lvl="1" marL="914400" rtl="0" algn="l">
              <a:lnSpc>
                <a:spcPct val="85000"/>
              </a:lnSpc>
              <a:spcBef>
                <a:spcPts val="600"/>
              </a:spcBef>
              <a:spcAft>
                <a:spcPts val="0"/>
              </a:spcAft>
              <a:buClr>
                <a:srgbClr val="262626"/>
              </a:buClr>
              <a:buSzPts val="2000"/>
              <a:buChar char=" "/>
              <a:defRPr sz="2000"/>
            </a:lvl2pPr>
            <a:lvl3pPr indent="-342900" lvl="2" marL="1371600" rtl="0" algn="l">
              <a:lnSpc>
                <a:spcPct val="85000"/>
              </a:lnSpc>
              <a:spcBef>
                <a:spcPts val="600"/>
              </a:spcBef>
              <a:spcAft>
                <a:spcPts val="0"/>
              </a:spcAft>
              <a:buClr>
                <a:srgbClr val="262626"/>
              </a:buClr>
              <a:buSzPts val="1800"/>
              <a:buChar char=" "/>
              <a:defRPr sz="1800"/>
            </a:lvl3pPr>
            <a:lvl4pPr indent="-330200" lvl="3" marL="1828800" rtl="0" algn="l">
              <a:lnSpc>
                <a:spcPct val="85000"/>
              </a:lnSpc>
              <a:spcBef>
                <a:spcPts val="600"/>
              </a:spcBef>
              <a:spcAft>
                <a:spcPts val="0"/>
              </a:spcAft>
              <a:buClr>
                <a:srgbClr val="262626"/>
              </a:buClr>
              <a:buSzPts val="1600"/>
              <a:buChar char=" "/>
              <a:defRPr sz="1600"/>
            </a:lvl4pPr>
            <a:lvl5pPr indent="-330200" lvl="4" marL="2286000" rtl="0" algn="l">
              <a:lnSpc>
                <a:spcPct val="85000"/>
              </a:lnSpc>
              <a:spcBef>
                <a:spcPts val="600"/>
              </a:spcBef>
              <a:spcAft>
                <a:spcPts val="0"/>
              </a:spcAft>
              <a:buClr>
                <a:srgbClr val="262626"/>
              </a:buClr>
              <a:buSzPts val="1600"/>
              <a:buChar char=" "/>
              <a:defRPr sz="1600"/>
            </a:lvl5pPr>
            <a:lvl6pPr indent="-330200" lvl="5" marL="2743200" rtl="0" algn="l">
              <a:lnSpc>
                <a:spcPct val="85000"/>
              </a:lnSpc>
              <a:spcBef>
                <a:spcPts val="600"/>
              </a:spcBef>
              <a:spcAft>
                <a:spcPts val="0"/>
              </a:spcAft>
              <a:buClr>
                <a:srgbClr val="262626"/>
              </a:buClr>
              <a:buSzPts val="1600"/>
              <a:buChar char=" "/>
              <a:defRPr sz="1600"/>
            </a:lvl6pPr>
            <a:lvl7pPr indent="-330200" lvl="6" marL="3200400" rtl="0" algn="l">
              <a:lnSpc>
                <a:spcPct val="85000"/>
              </a:lnSpc>
              <a:spcBef>
                <a:spcPts val="600"/>
              </a:spcBef>
              <a:spcAft>
                <a:spcPts val="0"/>
              </a:spcAft>
              <a:buClr>
                <a:srgbClr val="262626"/>
              </a:buClr>
              <a:buSzPts val="1600"/>
              <a:buChar char=" "/>
              <a:defRPr sz="1600"/>
            </a:lvl7pPr>
            <a:lvl8pPr indent="-330200" lvl="7" marL="3657600" rtl="0" algn="l">
              <a:lnSpc>
                <a:spcPct val="85000"/>
              </a:lnSpc>
              <a:spcBef>
                <a:spcPts val="600"/>
              </a:spcBef>
              <a:spcAft>
                <a:spcPts val="0"/>
              </a:spcAft>
              <a:buClr>
                <a:srgbClr val="262626"/>
              </a:buClr>
              <a:buSzPts val="1600"/>
              <a:buChar char=" "/>
              <a:defRPr sz="1600"/>
            </a:lvl8pPr>
            <a:lvl9pPr indent="-330200" lvl="8" marL="4114800" rtl="0" algn="l">
              <a:lnSpc>
                <a:spcPct val="85000"/>
              </a:lnSpc>
              <a:spcBef>
                <a:spcPts val="600"/>
              </a:spcBef>
              <a:spcAft>
                <a:spcPts val="0"/>
              </a:spcAft>
              <a:buClr>
                <a:srgbClr val="262626"/>
              </a:buClr>
              <a:buSzPts val="1600"/>
              <a:buChar char=" "/>
              <a:defRPr sz="1600"/>
            </a:lvl9pPr>
          </a:lstStyle>
          <a:p/>
        </p:txBody>
      </p:sp>
      <p:sp>
        <p:nvSpPr>
          <p:cNvPr id="467" name="Google Shape;467;p43"/>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68" name="Google Shape;468;p43"/>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69" name="Google Shape;469;p43"/>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23" name="Shape 223"/>
        <p:cNvGrpSpPr/>
        <p:nvPr/>
      </p:nvGrpSpPr>
      <p:grpSpPr>
        <a:xfrm>
          <a:off x="0" y="0"/>
          <a:ext cx="0" cy="0"/>
          <a:chOff x="0" y="0"/>
          <a:chExt cx="0" cy="0"/>
        </a:xfrm>
      </p:grpSpPr>
      <p:sp>
        <p:nvSpPr>
          <p:cNvPr id="224" name="Google Shape;224;p5"/>
          <p:cNvSpPr txBox="1"/>
          <p:nvPr>
            <p:ph type="title"/>
          </p:nvPr>
        </p:nvSpPr>
        <p:spPr>
          <a:xfrm>
            <a:off x="603504" y="767419"/>
            <a:ext cx="10780800" cy="3355800"/>
          </a:xfrm>
          <a:prstGeom prst="rect">
            <a:avLst/>
          </a:prstGeom>
          <a:noFill/>
          <a:ln>
            <a:noFill/>
          </a:ln>
        </p:spPr>
        <p:txBody>
          <a:bodyPr anchorCtr="0" anchor="b" bIns="45700" lIns="91425" spcFirstLastPara="1" rIns="91425" wrap="square" tIns="45700">
            <a:normAutofit/>
          </a:bodyPr>
          <a:lstStyle>
            <a:lvl1pPr lvl="0" rtl="0" algn="l">
              <a:lnSpc>
                <a:spcPct val="80000"/>
              </a:lnSpc>
              <a:spcBef>
                <a:spcPts val="0"/>
              </a:spcBef>
              <a:spcAft>
                <a:spcPts val="0"/>
              </a:spcAft>
              <a:buClr>
                <a:schemeClr val="accent1"/>
              </a:buClr>
              <a:buSzPts val="8800"/>
              <a:buFont typeface="Calibri"/>
              <a:buNone/>
              <a:defRPr b="0" sz="8800">
                <a:solidFill>
                  <a:schemeClr val="accen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5" name="Google Shape;225;p5"/>
          <p:cNvSpPr txBox="1"/>
          <p:nvPr>
            <p:ph idx="1" type="body"/>
          </p:nvPr>
        </p:nvSpPr>
        <p:spPr>
          <a:xfrm>
            <a:off x="667512" y="4204209"/>
            <a:ext cx="9226200" cy="1645800"/>
          </a:xfrm>
          <a:prstGeom prst="rect">
            <a:avLst/>
          </a:prstGeom>
          <a:noFill/>
          <a:ln>
            <a:noFill/>
          </a:ln>
        </p:spPr>
        <p:txBody>
          <a:bodyPr anchorCtr="0" anchor="t" bIns="45700" lIns="91425" spcFirstLastPara="1" rIns="91425" wrap="square" tIns="45700">
            <a:normAutofit/>
          </a:bodyPr>
          <a:lstStyle>
            <a:lvl1pPr indent="-228600" lvl="0" marL="457200" rtl="0" algn="l">
              <a:lnSpc>
                <a:spcPct val="85000"/>
              </a:lnSpc>
              <a:spcBef>
                <a:spcPts val="1300"/>
              </a:spcBef>
              <a:spcAft>
                <a:spcPts val="0"/>
              </a:spcAft>
              <a:buClr>
                <a:schemeClr val="dk1"/>
              </a:buClr>
              <a:buSzPts val="3200"/>
              <a:buNone/>
              <a:defRPr sz="3200">
                <a:solidFill>
                  <a:schemeClr val="dk1"/>
                </a:solidFill>
                <a:latin typeface="Calibri"/>
                <a:ea typeface="Calibri"/>
                <a:cs typeface="Calibri"/>
                <a:sym typeface="Calibri"/>
              </a:defRPr>
            </a:lvl1pPr>
            <a:lvl2pPr indent="-228600" lvl="1" marL="914400" rtl="0" algn="l">
              <a:lnSpc>
                <a:spcPct val="85000"/>
              </a:lnSpc>
              <a:spcBef>
                <a:spcPts val="600"/>
              </a:spcBef>
              <a:spcAft>
                <a:spcPts val="0"/>
              </a:spcAft>
              <a:buClr>
                <a:srgbClr val="888888"/>
              </a:buClr>
              <a:buSzPts val="1800"/>
              <a:buNone/>
              <a:defRPr sz="1800">
                <a:solidFill>
                  <a:srgbClr val="888888"/>
                </a:solidFill>
              </a:defRPr>
            </a:lvl2pPr>
            <a:lvl3pPr indent="-228600" lvl="2" marL="1371600" rtl="0" algn="l">
              <a:lnSpc>
                <a:spcPct val="85000"/>
              </a:lnSpc>
              <a:spcBef>
                <a:spcPts val="600"/>
              </a:spcBef>
              <a:spcAft>
                <a:spcPts val="0"/>
              </a:spcAft>
              <a:buClr>
                <a:srgbClr val="888888"/>
              </a:buClr>
              <a:buSzPts val="1600"/>
              <a:buNone/>
              <a:defRPr sz="1600">
                <a:solidFill>
                  <a:srgbClr val="888888"/>
                </a:solidFill>
              </a:defRPr>
            </a:lvl3pPr>
            <a:lvl4pPr indent="-228600" lvl="3" marL="1828800" rtl="0" algn="l">
              <a:lnSpc>
                <a:spcPct val="85000"/>
              </a:lnSpc>
              <a:spcBef>
                <a:spcPts val="600"/>
              </a:spcBef>
              <a:spcAft>
                <a:spcPts val="0"/>
              </a:spcAft>
              <a:buClr>
                <a:srgbClr val="888888"/>
              </a:buClr>
              <a:buSzPts val="1400"/>
              <a:buNone/>
              <a:defRPr sz="1400">
                <a:solidFill>
                  <a:srgbClr val="888888"/>
                </a:solidFill>
              </a:defRPr>
            </a:lvl4pPr>
            <a:lvl5pPr indent="-228600" lvl="4" marL="2286000" rtl="0" algn="l">
              <a:lnSpc>
                <a:spcPct val="85000"/>
              </a:lnSpc>
              <a:spcBef>
                <a:spcPts val="600"/>
              </a:spcBef>
              <a:spcAft>
                <a:spcPts val="0"/>
              </a:spcAft>
              <a:buClr>
                <a:srgbClr val="888888"/>
              </a:buClr>
              <a:buSzPts val="1400"/>
              <a:buNone/>
              <a:defRPr sz="1400">
                <a:solidFill>
                  <a:srgbClr val="888888"/>
                </a:solidFill>
              </a:defRPr>
            </a:lvl5pPr>
            <a:lvl6pPr indent="-228600" lvl="5" marL="2743200" rtl="0" algn="l">
              <a:lnSpc>
                <a:spcPct val="85000"/>
              </a:lnSpc>
              <a:spcBef>
                <a:spcPts val="600"/>
              </a:spcBef>
              <a:spcAft>
                <a:spcPts val="0"/>
              </a:spcAft>
              <a:buClr>
                <a:srgbClr val="888888"/>
              </a:buClr>
              <a:buSzPts val="1400"/>
              <a:buNone/>
              <a:defRPr sz="1400">
                <a:solidFill>
                  <a:srgbClr val="888888"/>
                </a:solidFill>
              </a:defRPr>
            </a:lvl6pPr>
            <a:lvl7pPr indent="-228600" lvl="6" marL="3200400" rtl="0" algn="l">
              <a:lnSpc>
                <a:spcPct val="85000"/>
              </a:lnSpc>
              <a:spcBef>
                <a:spcPts val="600"/>
              </a:spcBef>
              <a:spcAft>
                <a:spcPts val="0"/>
              </a:spcAft>
              <a:buClr>
                <a:srgbClr val="888888"/>
              </a:buClr>
              <a:buSzPts val="1400"/>
              <a:buNone/>
              <a:defRPr sz="1400">
                <a:solidFill>
                  <a:srgbClr val="888888"/>
                </a:solidFill>
              </a:defRPr>
            </a:lvl7pPr>
            <a:lvl8pPr indent="-228600" lvl="7" marL="3657600" rtl="0" algn="l">
              <a:lnSpc>
                <a:spcPct val="85000"/>
              </a:lnSpc>
              <a:spcBef>
                <a:spcPts val="600"/>
              </a:spcBef>
              <a:spcAft>
                <a:spcPts val="0"/>
              </a:spcAft>
              <a:buClr>
                <a:srgbClr val="888888"/>
              </a:buClr>
              <a:buSzPts val="1400"/>
              <a:buNone/>
              <a:defRPr sz="1400">
                <a:solidFill>
                  <a:srgbClr val="888888"/>
                </a:solidFill>
              </a:defRPr>
            </a:lvl8pPr>
            <a:lvl9pPr indent="-228600" lvl="8" marL="4114800" rtl="0" algn="l">
              <a:lnSpc>
                <a:spcPct val="85000"/>
              </a:lnSpc>
              <a:spcBef>
                <a:spcPts val="600"/>
              </a:spcBef>
              <a:spcAft>
                <a:spcPts val="0"/>
              </a:spcAft>
              <a:buClr>
                <a:srgbClr val="888888"/>
              </a:buClr>
              <a:buSzPts val="1400"/>
              <a:buNone/>
              <a:defRPr sz="1400">
                <a:solidFill>
                  <a:srgbClr val="888888"/>
                </a:solidFill>
              </a:defRPr>
            </a:lvl9pPr>
          </a:lstStyle>
          <a:p/>
        </p:txBody>
      </p:sp>
      <p:sp>
        <p:nvSpPr>
          <p:cNvPr id="226" name="Google Shape;226;p5"/>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7" name="Google Shape;227;p5"/>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8" name="Google Shape;228;p5"/>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70" name="Shape 470"/>
        <p:cNvGrpSpPr/>
        <p:nvPr/>
      </p:nvGrpSpPr>
      <p:grpSpPr>
        <a:xfrm>
          <a:off x="0" y="0"/>
          <a:ext cx="0" cy="0"/>
          <a:chOff x="0" y="0"/>
          <a:chExt cx="0" cy="0"/>
        </a:xfrm>
      </p:grpSpPr>
      <p:sp>
        <p:nvSpPr>
          <p:cNvPr id="471" name="Google Shape;471;p44"/>
          <p:cNvSpPr txBox="1"/>
          <p:nvPr>
            <p:ph type="title"/>
          </p:nvPr>
        </p:nvSpPr>
        <p:spPr>
          <a:xfrm>
            <a:off x="657224" y="499533"/>
            <a:ext cx="10772700" cy="1658100"/>
          </a:xfrm>
          <a:prstGeom prst="rect">
            <a:avLst/>
          </a:prstGeom>
          <a:noFill/>
          <a:ln>
            <a:noFill/>
          </a:ln>
        </p:spPr>
        <p:txBody>
          <a:bodyPr anchorCtr="0" anchor="ctr" bIns="45700" lIns="91425" spcFirstLastPara="1" rIns="91425" wrap="square" tIns="45700">
            <a:normAutofit/>
          </a:bodyPr>
          <a:lstStyle>
            <a:lvl1pPr lvl="0" rtl="0" algn="l">
              <a:lnSpc>
                <a:spcPct val="85000"/>
              </a:lnSpc>
              <a:spcBef>
                <a:spcPts val="0"/>
              </a:spcBef>
              <a:spcAft>
                <a:spcPts val="0"/>
              </a:spcAft>
              <a:buClr>
                <a:schemeClr val="accen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72" name="Google Shape;472;p44"/>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3" name="Google Shape;473;p44"/>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4" name="Google Shape;474;p44"/>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75" name="Shape 475"/>
        <p:cNvGrpSpPr/>
        <p:nvPr/>
      </p:nvGrpSpPr>
      <p:grpSpPr>
        <a:xfrm>
          <a:off x="0" y="0"/>
          <a:ext cx="0" cy="0"/>
          <a:chOff x="0" y="0"/>
          <a:chExt cx="0" cy="0"/>
        </a:xfrm>
      </p:grpSpPr>
      <p:sp>
        <p:nvSpPr>
          <p:cNvPr id="476" name="Google Shape;476;p45"/>
          <p:cNvSpPr/>
          <p:nvPr/>
        </p:nvSpPr>
        <p:spPr>
          <a:xfrm>
            <a:off x="7620000" y="0"/>
            <a:ext cx="45720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5"/>
          <p:cNvSpPr txBox="1"/>
          <p:nvPr>
            <p:ph type="title"/>
          </p:nvPr>
        </p:nvSpPr>
        <p:spPr>
          <a:xfrm>
            <a:off x="8261404" y="542282"/>
            <a:ext cx="3383400" cy="1920300"/>
          </a:xfrm>
          <a:prstGeom prst="rect">
            <a:avLst/>
          </a:prstGeom>
          <a:noFill/>
          <a:ln>
            <a:noFill/>
          </a:ln>
        </p:spPr>
        <p:txBody>
          <a:bodyPr anchorCtr="0" anchor="b" bIns="45700" lIns="91425" spcFirstLastPara="1" rIns="91425" wrap="square" tIns="45700"/>
          <a:lstStyle>
            <a:lvl1pPr lvl="0" rtl="0" algn="l">
              <a:lnSpc>
                <a:spcPct val="85000"/>
              </a:lnSpc>
              <a:spcBef>
                <a:spcPts val="0"/>
              </a:spcBef>
              <a:spcAft>
                <a:spcPts val="0"/>
              </a:spcAft>
              <a:buClr>
                <a:srgbClr val="FFFFFF"/>
              </a:buClr>
              <a:buSzPts val="4000"/>
              <a:buFont typeface="Calibri"/>
              <a:buNone/>
              <a:defRPr sz="400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78" name="Google Shape;478;p45"/>
          <p:cNvSpPr txBox="1"/>
          <p:nvPr>
            <p:ph idx="1" type="body"/>
          </p:nvPr>
        </p:nvSpPr>
        <p:spPr>
          <a:xfrm>
            <a:off x="762000" y="762000"/>
            <a:ext cx="6096000" cy="4572000"/>
          </a:xfrm>
          <a:prstGeom prst="rect">
            <a:avLst/>
          </a:prstGeom>
          <a:noFill/>
          <a:ln>
            <a:noFill/>
          </a:ln>
        </p:spPr>
        <p:txBody>
          <a:bodyPr anchorCtr="0" anchor="t" bIns="45700" lIns="91425" spcFirstLastPara="1" rIns="91425" wrap="square" tIns="45700">
            <a:normAutofit/>
          </a:bodyPr>
          <a:lstStyle>
            <a:lvl1pPr indent="-431800" lvl="0" marL="457200" rtl="0" algn="l">
              <a:lnSpc>
                <a:spcPct val="85000"/>
              </a:lnSpc>
              <a:spcBef>
                <a:spcPts val="1300"/>
              </a:spcBef>
              <a:spcAft>
                <a:spcPts val="0"/>
              </a:spcAft>
              <a:buClr>
                <a:srgbClr val="262626"/>
              </a:buClr>
              <a:buSzPts val="3200"/>
              <a:buChar char=" "/>
              <a:defRPr sz="3200"/>
            </a:lvl1pPr>
            <a:lvl2pPr indent="-406400" lvl="1" marL="914400" rtl="0" algn="l">
              <a:lnSpc>
                <a:spcPct val="85000"/>
              </a:lnSpc>
              <a:spcBef>
                <a:spcPts val="600"/>
              </a:spcBef>
              <a:spcAft>
                <a:spcPts val="0"/>
              </a:spcAft>
              <a:buClr>
                <a:srgbClr val="262626"/>
              </a:buClr>
              <a:buSzPts val="2800"/>
              <a:buChar char=" "/>
              <a:defRPr sz="2800"/>
            </a:lvl2pPr>
            <a:lvl3pPr indent="-381000" lvl="2" marL="1371600" rtl="0" algn="l">
              <a:lnSpc>
                <a:spcPct val="85000"/>
              </a:lnSpc>
              <a:spcBef>
                <a:spcPts val="600"/>
              </a:spcBef>
              <a:spcAft>
                <a:spcPts val="0"/>
              </a:spcAft>
              <a:buClr>
                <a:srgbClr val="262626"/>
              </a:buClr>
              <a:buSzPts val="2400"/>
              <a:buChar char=" "/>
              <a:defRPr sz="2400"/>
            </a:lvl3pPr>
            <a:lvl4pPr indent="-355600" lvl="3" marL="1828800" rtl="0" algn="l">
              <a:lnSpc>
                <a:spcPct val="85000"/>
              </a:lnSpc>
              <a:spcBef>
                <a:spcPts val="600"/>
              </a:spcBef>
              <a:spcAft>
                <a:spcPts val="0"/>
              </a:spcAft>
              <a:buClr>
                <a:srgbClr val="262626"/>
              </a:buClr>
              <a:buSzPts val="2000"/>
              <a:buChar char=" "/>
              <a:defRPr sz="2000"/>
            </a:lvl4pPr>
            <a:lvl5pPr indent="-355600" lvl="4" marL="2286000" rtl="0" algn="l">
              <a:lnSpc>
                <a:spcPct val="85000"/>
              </a:lnSpc>
              <a:spcBef>
                <a:spcPts val="600"/>
              </a:spcBef>
              <a:spcAft>
                <a:spcPts val="0"/>
              </a:spcAft>
              <a:buClr>
                <a:srgbClr val="262626"/>
              </a:buClr>
              <a:buSzPts val="2000"/>
              <a:buChar char=" "/>
              <a:defRPr sz="2000"/>
            </a:lvl5pPr>
            <a:lvl6pPr indent="-355600" lvl="5" marL="2743200" rtl="0" algn="l">
              <a:lnSpc>
                <a:spcPct val="85000"/>
              </a:lnSpc>
              <a:spcBef>
                <a:spcPts val="600"/>
              </a:spcBef>
              <a:spcAft>
                <a:spcPts val="0"/>
              </a:spcAft>
              <a:buClr>
                <a:srgbClr val="262626"/>
              </a:buClr>
              <a:buSzPts val="2000"/>
              <a:buChar char=" "/>
              <a:defRPr sz="2000"/>
            </a:lvl6pPr>
            <a:lvl7pPr indent="-355600" lvl="6" marL="3200400" rtl="0" algn="l">
              <a:lnSpc>
                <a:spcPct val="85000"/>
              </a:lnSpc>
              <a:spcBef>
                <a:spcPts val="600"/>
              </a:spcBef>
              <a:spcAft>
                <a:spcPts val="0"/>
              </a:spcAft>
              <a:buClr>
                <a:srgbClr val="262626"/>
              </a:buClr>
              <a:buSzPts val="2000"/>
              <a:buChar char=" "/>
              <a:defRPr sz="2000"/>
            </a:lvl7pPr>
            <a:lvl8pPr indent="-355600" lvl="7" marL="3657600" rtl="0" algn="l">
              <a:lnSpc>
                <a:spcPct val="85000"/>
              </a:lnSpc>
              <a:spcBef>
                <a:spcPts val="600"/>
              </a:spcBef>
              <a:spcAft>
                <a:spcPts val="0"/>
              </a:spcAft>
              <a:buClr>
                <a:srgbClr val="262626"/>
              </a:buClr>
              <a:buSzPts val="2000"/>
              <a:buChar char=" "/>
              <a:defRPr sz="2000"/>
            </a:lvl8pPr>
            <a:lvl9pPr indent="-355600" lvl="8" marL="4114800" rtl="0" algn="l">
              <a:lnSpc>
                <a:spcPct val="85000"/>
              </a:lnSpc>
              <a:spcBef>
                <a:spcPts val="600"/>
              </a:spcBef>
              <a:spcAft>
                <a:spcPts val="0"/>
              </a:spcAft>
              <a:buClr>
                <a:srgbClr val="262626"/>
              </a:buClr>
              <a:buSzPts val="2000"/>
              <a:buChar char=" "/>
              <a:defRPr sz="2000"/>
            </a:lvl9pPr>
          </a:lstStyle>
          <a:p/>
        </p:txBody>
      </p:sp>
      <p:sp>
        <p:nvSpPr>
          <p:cNvPr id="479" name="Google Shape;479;p45"/>
          <p:cNvSpPr txBox="1"/>
          <p:nvPr>
            <p:ph idx="2" type="body"/>
          </p:nvPr>
        </p:nvSpPr>
        <p:spPr>
          <a:xfrm>
            <a:off x="8275982" y="2511813"/>
            <a:ext cx="3398400" cy="31269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200"/>
              </a:spcBef>
              <a:spcAft>
                <a:spcPts val="0"/>
              </a:spcAft>
              <a:buClr>
                <a:srgbClr val="262626"/>
              </a:buClr>
              <a:buSzPts val="1800"/>
              <a:buFont typeface="Calibri"/>
              <a:buNone/>
              <a:defRPr sz="1800">
                <a:solidFill>
                  <a:srgbClr val="262626"/>
                </a:solidFill>
              </a:defRPr>
            </a:lvl1pPr>
            <a:lvl2pPr indent="-228600" lvl="1" marL="914400" rtl="0" algn="l">
              <a:lnSpc>
                <a:spcPct val="85000"/>
              </a:lnSpc>
              <a:spcBef>
                <a:spcPts val="600"/>
              </a:spcBef>
              <a:spcAft>
                <a:spcPts val="0"/>
              </a:spcAft>
              <a:buClr>
                <a:srgbClr val="262626"/>
              </a:buClr>
              <a:buSzPts val="1200"/>
              <a:buNone/>
              <a:defRPr sz="1200"/>
            </a:lvl2pPr>
            <a:lvl3pPr indent="-228600" lvl="2" marL="1371600" rtl="0" algn="l">
              <a:lnSpc>
                <a:spcPct val="85000"/>
              </a:lnSpc>
              <a:spcBef>
                <a:spcPts val="600"/>
              </a:spcBef>
              <a:spcAft>
                <a:spcPts val="0"/>
              </a:spcAft>
              <a:buClr>
                <a:srgbClr val="262626"/>
              </a:buClr>
              <a:buSzPts val="1000"/>
              <a:buNone/>
              <a:defRPr sz="1000"/>
            </a:lvl3pPr>
            <a:lvl4pPr indent="-228600" lvl="3" marL="1828800" rtl="0" algn="l">
              <a:lnSpc>
                <a:spcPct val="85000"/>
              </a:lnSpc>
              <a:spcBef>
                <a:spcPts val="600"/>
              </a:spcBef>
              <a:spcAft>
                <a:spcPts val="0"/>
              </a:spcAft>
              <a:buClr>
                <a:srgbClr val="262626"/>
              </a:buClr>
              <a:buSzPts val="900"/>
              <a:buNone/>
              <a:defRPr sz="900"/>
            </a:lvl4pPr>
            <a:lvl5pPr indent="-228600" lvl="4" marL="2286000" rtl="0" algn="l">
              <a:lnSpc>
                <a:spcPct val="85000"/>
              </a:lnSpc>
              <a:spcBef>
                <a:spcPts val="600"/>
              </a:spcBef>
              <a:spcAft>
                <a:spcPts val="0"/>
              </a:spcAft>
              <a:buClr>
                <a:srgbClr val="262626"/>
              </a:buClr>
              <a:buSzPts val="900"/>
              <a:buNone/>
              <a:defRPr sz="900"/>
            </a:lvl5pPr>
            <a:lvl6pPr indent="-228600" lvl="5" marL="2743200" rtl="0" algn="l">
              <a:lnSpc>
                <a:spcPct val="85000"/>
              </a:lnSpc>
              <a:spcBef>
                <a:spcPts val="600"/>
              </a:spcBef>
              <a:spcAft>
                <a:spcPts val="0"/>
              </a:spcAft>
              <a:buClr>
                <a:srgbClr val="262626"/>
              </a:buClr>
              <a:buSzPts val="900"/>
              <a:buNone/>
              <a:defRPr sz="900"/>
            </a:lvl6pPr>
            <a:lvl7pPr indent="-228600" lvl="6" marL="3200400" rtl="0" algn="l">
              <a:lnSpc>
                <a:spcPct val="85000"/>
              </a:lnSpc>
              <a:spcBef>
                <a:spcPts val="600"/>
              </a:spcBef>
              <a:spcAft>
                <a:spcPts val="0"/>
              </a:spcAft>
              <a:buClr>
                <a:srgbClr val="262626"/>
              </a:buClr>
              <a:buSzPts val="900"/>
              <a:buNone/>
              <a:defRPr sz="900"/>
            </a:lvl7pPr>
            <a:lvl8pPr indent="-228600" lvl="7" marL="3657600" rtl="0" algn="l">
              <a:lnSpc>
                <a:spcPct val="85000"/>
              </a:lnSpc>
              <a:spcBef>
                <a:spcPts val="600"/>
              </a:spcBef>
              <a:spcAft>
                <a:spcPts val="0"/>
              </a:spcAft>
              <a:buClr>
                <a:srgbClr val="262626"/>
              </a:buClr>
              <a:buSzPts val="900"/>
              <a:buNone/>
              <a:defRPr sz="900"/>
            </a:lvl8pPr>
            <a:lvl9pPr indent="-228600" lvl="8" marL="4114800" rtl="0" algn="l">
              <a:lnSpc>
                <a:spcPct val="85000"/>
              </a:lnSpc>
              <a:spcBef>
                <a:spcPts val="600"/>
              </a:spcBef>
              <a:spcAft>
                <a:spcPts val="0"/>
              </a:spcAft>
              <a:buClr>
                <a:srgbClr val="262626"/>
              </a:buClr>
              <a:buSzPts val="900"/>
              <a:buNone/>
              <a:defRPr sz="900"/>
            </a:lvl9pPr>
          </a:lstStyle>
          <a:p/>
        </p:txBody>
      </p:sp>
      <p:sp>
        <p:nvSpPr>
          <p:cNvPr id="480" name="Google Shape;480;p45"/>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1" name="Google Shape;481;p45"/>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2" name="Google Shape;482;p45"/>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b="0" sz="10300">
                <a:solidFill>
                  <a:srgbClr val="FFFFFF"/>
                </a:solidFill>
                <a:latin typeface="Calibri"/>
                <a:ea typeface="Calibri"/>
                <a:cs typeface="Calibri"/>
                <a:sym typeface="Calibri"/>
              </a:defRPr>
            </a:lvl1pPr>
            <a:lvl2pPr indent="0" lvl="1" marL="0" rtl="0" algn="r">
              <a:spcBef>
                <a:spcPts val="0"/>
              </a:spcBef>
              <a:buNone/>
              <a:defRPr b="0" sz="10300">
                <a:solidFill>
                  <a:srgbClr val="FFFFFF"/>
                </a:solidFill>
                <a:latin typeface="Calibri"/>
                <a:ea typeface="Calibri"/>
                <a:cs typeface="Calibri"/>
                <a:sym typeface="Calibri"/>
              </a:defRPr>
            </a:lvl2pPr>
            <a:lvl3pPr indent="0" lvl="2" marL="0" rtl="0" algn="r">
              <a:spcBef>
                <a:spcPts val="0"/>
              </a:spcBef>
              <a:buNone/>
              <a:defRPr b="0" sz="10300">
                <a:solidFill>
                  <a:srgbClr val="FFFFFF"/>
                </a:solidFill>
                <a:latin typeface="Calibri"/>
                <a:ea typeface="Calibri"/>
                <a:cs typeface="Calibri"/>
                <a:sym typeface="Calibri"/>
              </a:defRPr>
            </a:lvl3pPr>
            <a:lvl4pPr indent="0" lvl="3" marL="0" rtl="0" algn="r">
              <a:spcBef>
                <a:spcPts val="0"/>
              </a:spcBef>
              <a:buNone/>
              <a:defRPr b="0" sz="10300">
                <a:solidFill>
                  <a:srgbClr val="FFFFFF"/>
                </a:solidFill>
                <a:latin typeface="Calibri"/>
                <a:ea typeface="Calibri"/>
                <a:cs typeface="Calibri"/>
                <a:sym typeface="Calibri"/>
              </a:defRPr>
            </a:lvl4pPr>
            <a:lvl5pPr indent="0" lvl="4" marL="0" rtl="0" algn="r">
              <a:spcBef>
                <a:spcPts val="0"/>
              </a:spcBef>
              <a:buNone/>
              <a:defRPr b="0" sz="10300">
                <a:solidFill>
                  <a:srgbClr val="FFFFFF"/>
                </a:solidFill>
                <a:latin typeface="Calibri"/>
                <a:ea typeface="Calibri"/>
                <a:cs typeface="Calibri"/>
                <a:sym typeface="Calibri"/>
              </a:defRPr>
            </a:lvl5pPr>
            <a:lvl6pPr indent="0" lvl="5" marL="0" rtl="0" algn="r">
              <a:spcBef>
                <a:spcPts val="0"/>
              </a:spcBef>
              <a:buNone/>
              <a:defRPr b="0" sz="10300">
                <a:solidFill>
                  <a:srgbClr val="FFFFFF"/>
                </a:solidFill>
                <a:latin typeface="Calibri"/>
                <a:ea typeface="Calibri"/>
                <a:cs typeface="Calibri"/>
                <a:sym typeface="Calibri"/>
              </a:defRPr>
            </a:lvl6pPr>
            <a:lvl7pPr indent="0" lvl="6" marL="0" rtl="0" algn="r">
              <a:spcBef>
                <a:spcPts val="0"/>
              </a:spcBef>
              <a:buNone/>
              <a:defRPr b="0" sz="10300">
                <a:solidFill>
                  <a:srgbClr val="FFFFFF"/>
                </a:solidFill>
                <a:latin typeface="Calibri"/>
                <a:ea typeface="Calibri"/>
                <a:cs typeface="Calibri"/>
                <a:sym typeface="Calibri"/>
              </a:defRPr>
            </a:lvl7pPr>
            <a:lvl8pPr indent="0" lvl="7" marL="0" rtl="0" algn="r">
              <a:spcBef>
                <a:spcPts val="0"/>
              </a:spcBef>
              <a:buNone/>
              <a:defRPr b="0" sz="10300">
                <a:solidFill>
                  <a:srgbClr val="FFFFFF"/>
                </a:solidFill>
                <a:latin typeface="Calibri"/>
                <a:ea typeface="Calibri"/>
                <a:cs typeface="Calibri"/>
                <a:sym typeface="Calibri"/>
              </a:defRPr>
            </a:lvl8pPr>
            <a:lvl9pPr indent="0" lvl="8" marL="0" rtl="0" algn="r">
              <a:spcBef>
                <a:spcPts val="0"/>
              </a:spcBef>
              <a:buNone/>
              <a:defRPr b="0" sz="103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bg>
      <p:bgPr>
        <a:solidFill>
          <a:schemeClr val="accent1"/>
        </a:solidFill>
      </p:bgPr>
    </p:bg>
    <p:spTree>
      <p:nvGrpSpPr>
        <p:cNvPr id="483" name="Shape 483"/>
        <p:cNvGrpSpPr/>
        <p:nvPr/>
      </p:nvGrpSpPr>
      <p:grpSpPr>
        <a:xfrm>
          <a:off x="0" y="0"/>
          <a:ext cx="0" cy="0"/>
          <a:chOff x="0" y="0"/>
          <a:chExt cx="0" cy="0"/>
        </a:xfrm>
      </p:grpSpPr>
      <p:sp>
        <p:nvSpPr>
          <p:cNvPr id="484" name="Google Shape;484;p46"/>
          <p:cNvSpPr txBox="1"/>
          <p:nvPr>
            <p:ph type="title"/>
          </p:nvPr>
        </p:nvSpPr>
        <p:spPr>
          <a:xfrm>
            <a:off x="649224" y="5418667"/>
            <a:ext cx="10780800" cy="613200"/>
          </a:xfrm>
          <a:prstGeom prst="rect">
            <a:avLst/>
          </a:prstGeom>
          <a:noFill/>
          <a:ln>
            <a:noFill/>
          </a:ln>
        </p:spPr>
        <p:txBody>
          <a:bodyPr anchorCtr="0" anchor="b" bIns="45700" lIns="91425" spcFirstLastPara="1" rIns="91425" wrap="square" tIns="45700">
            <a:normAutofit/>
          </a:bodyPr>
          <a:lstStyle>
            <a:lvl1pPr lvl="0" rtl="0" algn="l">
              <a:lnSpc>
                <a:spcPct val="85000"/>
              </a:lnSpc>
              <a:spcBef>
                <a:spcPts val="0"/>
              </a:spcBef>
              <a:spcAft>
                <a:spcPts val="0"/>
              </a:spcAft>
              <a:buClr>
                <a:srgbClr val="FFFFFF"/>
              </a:buClr>
              <a:buSzPts val="3200"/>
              <a:buFont typeface="Calibri"/>
              <a:buNone/>
              <a:defRPr b="0" sz="320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85" name="Google Shape;485;p46"/>
          <p:cNvSpPr/>
          <p:nvPr>
            <p:ph idx="2" type="pic"/>
          </p:nvPr>
        </p:nvSpPr>
        <p:spPr>
          <a:xfrm>
            <a:off x="0" y="0"/>
            <a:ext cx="12192000" cy="5331000"/>
          </a:xfrm>
          <a:prstGeom prst="rect">
            <a:avLst/>
          </a:prstGeom>
          <a:solidFill>
            <a:srgbClr val="F1F5CD"/>
          </a:solidFill>
          <a:ln>
            <a:noFill/>
          </a:ln>
        </p:spPr>
        <p:txBody>
          <a:bodyPr anchorCtr="0" anchor="t" bIns="45700" lIns="91425" spcFirstLastPara="1" rIns="91425" wrap="square" tIns="45700">
            <a:normAutofit/>
          </a:bodyPr>
          <a:lstStyle>
            <a:lvl1pPr lvl="0" marR="0" rtl="0" algn="ctr">
              <a:lnSpc>
                <a:spcPct val="85000"/>
              </a:lnSpc>
              <a:spcBef>
                <a:spcPts val="800"/>
              </a:spcBef>
              <a:spcAft>
                <a:spcPts val="0"/>
              </a:spcAft>
              <a:buClr>
                <a:srgbClr val="3F3F3F"/>
              </a:buClr>
              <a:buSzPts val="3200"/>
              <a:buFont typeface="Arial"/>
              <a:buNone/>
              <a:defRPr b="0" i="0" sz="3200" u="none" cap="none" strike="noStrike">
                <a:solidFill>
                  <a:srgbClr val="3F3F3F"/>
                </a:solidFill>
                <a:latin typeface="Calibri"/>
                <a:ea typeface="Calibri"/>
                <a:cs typeface="Calibri"/>
                <a:sym typeface="Calibri"/>
              </a:defRPr>
            </a:lvl1pPr>
            <a:lvl2pPr lvl="1" marR="0" rtl="0" algn="l">
              <a:lnSpc>
                <a:spcPct val="85000"/>
              </a:lnSpc>
              <a:spcBef>
                <a:spcPts val="600"/>
              </a:spcBef>
              <a:spcAft>
                <a:spcPts val="0"/>
              </a:spcAft>
              <a:buClr>
                <a:srgbClr val="262626"/>
              </a:buClr>
              <a:buSzPts val="2800"/>
              <a:buFont typeface="Arial"/>
              <a:buNone/>
              <a:defRPr b="0" i="0" sz="2800" u="none" cap="none" strike="noStrike">
                <a:solidFill>
                  <a:srgbClr val="262626"/>
                </a:solidFill>
                <a:latin typeface="Calibri"/>
                <a:ea typeface="Calibri"/>
                <a:cs typeface="Calibri"/>
                <a:sym typeface="Calibri"/>
              </a:defRPr>
            </a:lvl2pPr>
            <a:lvl3pPr lvl="2" marR="0" rtl="0" algn="l">
              <a:lnSpc>
                <a:spcPct val="85000"/>
              </a:lnSpc>
              <a:spcBef>
                <a:spcPts val="600"/>
              </a:spcBef>
              <a:spcAft>
                <a:spcPts val="0"/>
              </a:spcAft>
              <a:buClr>
                <a:srgbClr val="262626"/>
              </a:buClr>
              <a:buSzPts val="2400"/>
              <a:buFont typeface="Arial"/>
              <a:buNone/>
              <a:defRPr b="0" i="1" sz="2400" u="none" cap="none" strike="noStrike">
                <a:solidFill>
                  <a:srgbClr val="262626"/>
                </a:solidFill>
                <a:latin typeface="Calibri"/>
                <a:ea typeface="Calibri"/>
                <a:cs typeface="Calibri"/>
                <a:sym typeface="Calibri"/>
              </a:defRPr>
            </a:lvl3pPr>
            <a:lvl4pPr lvl="3" marR="0" rtl="0" algn="l">
              <a:lnSpc>
                <a:spcPct val="85000"/>
              </a:lnSpc>
              <a:spcBef>
                <a:spcPts val="600"/>
              </a:spcBef>
              <a:spcAft>
                <a:spcPts val="0"/>
              </a:spcAft>
              <a:buClr>
                <a:srgbClr val="262626"/>
              </a:buClr>
              <a:buSzPts val="2000"/>
              <a:buFont typeface="Arial"/>
              <a:buNone/>
              <a:defRPr b="0" i="0" sz="2000" u="none" cap="none" strike="noStrike">
                <a:solidFill>
                  <a:srgbClr val="262626"/>
                </a:solidFill>
                <a:latin typeface="Calibri"/>
                <a:ea typeface="Calibri"/>
                <a:cs typeface="Calibri"/>
                <a:sym typeface="Calibri"/>
              </a:defRPr>
            </a:lvl4pPr>
            <a:lvl5pPr lvl="4" marR="0" rtl="0" algn="l">
              <a:lnSpc>
                <a:spcPct val="85000"/>
              </a:lnSpc>
              <a:spcBef>
                <a:spcPts val="600"/>
              </a:spcBef>
              <a:spcAft>
                <a:spcPts val="0"/>
              </a:spcAft>
              <a:buClr>
                <a:srgbClr val="262626"/>
              </a:buClr>
              <a:buSzPts val="2000"/>
              <a:buFont typeface="Arial"/>
              <a:buNone/>
              <a:defRPr b="0" i="0" sz="2000" u="none" cap="none" strike="noStrike">
                <a:solidFill>
                  <a:srgbClr val="262626"/>
                </a:solidFill>
                <a:latin typeface="Calibri"/>
                <a:ea typeface="Calibri"/>
                <a:cs typeface="Calibri"/>
                <a:sym typeface="Calibri"/>
              </a:defRPr>
            </a:lvl5pPr>
            <a:lvl6pPr lvl="5" marR="0" rtl="0" algn="l">
              <a:lnSpc>
                <a:spcPct val="85000"/>
              </a:lnSpc>
              <a:spcBef>
                <a:spcPts val="600"/>
              </a:spcBef>
              <a:spcAft>
                <a:spcPts val="0"/>
              </a:spcAft>
              <a:buClr>
                <a:srgbClr val="262626"/>
              </a:buClr>
              <a:buSzPts val="2000"/>
              <a:buFont typeface="Arial"/>
              <a:buNone/>
              <a:defRPr b="0" i="0" sz="2000" u="none" cap="none" strike="noStrike">
                <a:solidFill>
                  <a:srgbClr val="262626"/>
                </a:solidFill>
                <a:latin typeface="Calibri"/>
                <a:ea typeface="Calibri"/>
                <a:cs typeface="Calibri"/>
                <a:sym typeface="Calibri"/>
              </a:defRPr>
            </a:lvl6pPr>
            <a:lvl7pPr lvl="6" marR="0" rtl="0" algn="l">
              <a:lnSpc>
                <a:spcPct val="85000"/>
              </a:lnSpc>
              <a:spcBef>
                <a:spcPts val="600"/>
              </a:spcBef>
              <a:spcAft>
                <a:spcPts val="0"/>
              </a:spcAft>
              <a:buClr>
                <a:srgbClr val="262626"/>
              </a:buClr>
              <a:buSzPts val="2000"/>
              <a:buFont typeface="Arial"/>
              <a:buNone/>
              <a:defRPr b="0" i="0" sz="2000" u="none" cap="none" strike="noStrike">
                <a:solidFill>
                  <a:srgbClr val="262626"/>
                </a:solidFill>
                <a:latin typeface="Calibri"/>
                <a:ea typeface="Calibri"/>
                <a:cs typeface="Calibri"/>
                <a:sym typeface="Calibri"/>
              </a:defRPr>
            </a:lvl7pPr>
            <a:lvl8pPr lvl="7" marR="0" rtl="0" algn="l">
              <a:lnSpc>
                <a:spcPct val="85000"/>
              </a:lnSpc>
              <a:spcBef>
                <a:spcPts val="600"/>
              </a:spcBef>
              <a:spcAft>
                <a:spcPts val="0"/>
              </a:spcAft>
              <a:buClr>
                <a:srgbClr val="262626"/>
              </a:buClr>
              <a:buSzPts val="2000"/>
              <a:buFont typeface="Arial"/>
              <a:buNone/>
              <a:defRPr b="0" i="0" sz="2000" u="none" cap="none" strike="noStrike">
                <a:solidFill>
                  <a:srgbClr val="262626"/>
                </a:solidFill>
                <a:latin typeface="Calibri"/>
                <a:ea typeface="Calibri"/>
                <a:cs typeface="Calibri"/>
                <a:sym typeface="Calibri"/>
              </a:defRPr>
            </a:lvl8pPr>
            <a:lvl9pPr lvl="8" marR="0" rtl="0" algn="l">
              <a:lnSpc>
                <a:spcPct val="85000"/>
              </a:lnSpc>
              <a:spcBef>
                <a:spcPts val="600"/>
              </a:spcBef>
              <a:spcAft>
                <a:spcPts val="0"/>
              </a:spcAft>
              <a:buClr>
                <a:srgbClr val="262626"/>
              </a:buClr>
              <a:buSzPts val="2000"/>
              <a:buFont typeface="Arial"/>
              <a:buNone/>
              <a:defRPr b="0" i="0" sz="2000" u="none" cap="none" strike="noStrike">
                <a:solidFill>
                  <a:srgbClr val="262626"/>
                </a:solidFill>
                <a:latin typeface="Calibri"/>
                <a:ea typeface="Calibri"/>
                <a:cs typeface="Calibri"/>
                <a:sym typeface="Calibri"/>
              </a:defRPr>
            </a:lvl9pPr>
          </a:lstStyle>
          <a:p/>
        </p:txBody>
      </p:sp>
      <p:sp>
        <p:nvSpPr>
          <p:cNvPr id="486" name="Google Shape;486;p46"/>
          <p:cNvSpPr txBox="1"/>
          <p:nvPr>
            <p:ph idx="1" type="body"/>
          </p:nvPr>
        </p:nvSpPr>
        <p:spPr>
          <a:xfrm>
            <a:off x="676656" y="5909735"/>
            <a:ext cx="9229200" cy="533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300"/>
              </a:spcBef>
              <a:spcAft>
                <a:spcPts val="0"/>
              </a:spcAft>
              <a:buClr>
                <a:srgbClr val="262626"/>
              </a:buClr>
              <a:buSzPts val="1400"/>
              <a:buNone/>
              <a:defRPr sz="1400">
                <a:solidFill>
                  <a:srgbClr val="262626"/>
                </a:solidFill>
              </a:defRPr>
            </a:lvl1pPr>
            <a:lvl2pPr indent="-228600" lvl="1" marL="914400" rtl="0" algn="l">
              <a:lnSpc>
                <a:spcPct val="85000"/>
              </a:lnSpc>
              <a:spcBef>
                <a:spcPts val="600"/>
              </a:spcBef>
              <a:spcAft>
                <a:spcPts val="0"/>
              </a:spcAft>
              <a:buClr>
                <a:srgbClr val="262626"/>
              </a:buClr>
              <a:buSzPts val="1200"/>
              <a:buNone/>
              <a:defRPr sz="1200"/>
            </a:lvl2pPr>
            <a:lvl3pPr indent="-228600" lvl="2" marL="1371600" rtl="0" algn="l">
              <a:lnSpc>
                <a:spcPct val="85000"/>
              </a:lnSpc>
              <a:spcBef>
                <a:spcPts val="600"/>
              </a:spcBef>
              <a:spcAft>
                <a:spcPts val="0"/>
              </a:spcAft>
              <a:buClr>
                <a:srgbClr val="262626"/>
              </a:buClr>
              <a:buSzPts val="1000"/>
              <a:buNone/>
              <a:defRPr sz="1000"/>
            </a:lvl3pPr>
            <a:lvl4pPr indent="-228600" lvl="3" marL="1828800" rtl="0" algn="l">
              <a:lnSpc>
                <a:spcPct val="85000"/>
              </a:lnSpc>
              <a:spcBef>
                <a:spcPts val="600"/>
              </a:spcBef>
              <a:spcAft>
                <a:spcPts val="0"/>
              </a:spcAft>
              <a:buClr>
                <a:srgbClr val="262626"/>
              </a:buClr>
              <a:buSzPts val="900"/>
              <a:buNone/>
              <a:defRPr sz="900"/>
            </a:lvl4pPr>
            <a:lvl5pPr indent="-228600" lvl="4" marL="2286000" rtl="0" algn="l">
              <a:lnSpc>
                <a:spcPct val="85000"/>
              </a:lnSpc>
              <a:spcBef>
                <a:spcPts val="600"/>
              </a:spcBef>
              <a:spcAft>
                <a:spcPts val="0"/>
              </a:spcAft>
              <a:buClr>
                <a:srgbClr val="262626"/>
              </a:buClr>
              <a:buSzPts val="900"/>
              <a:buNone/>
              <a:defRPr sz="900"/>
            </a:lvl5pPr>
            <a:lvl6pPr indent="-228600" lvl="5" marL="2743200" rtl="0" algn="l">
              <a:lnSpc>
                <a:spcPct val="85000"/>
              </a:lnSpc>
              <a:spcBef>
                <a:spcPts val="600"/>
              </a:spcBef>
              <a:spcAft>
                <a:spcPts val="0"/>
              </a:spcAft>
              <a:buClr>
                <a:srgbClr val="262626"/>
              </a:buClr>
              <a:buSzPts val="900"/>
              <a:buNone/>
              <a:defRPr sz="900"/>
            </a:lvl6pPr>
            <a:lvl7pPr indent="-228600" lvl="6" marL="3200400" rtl="0" algn="l">
              <a:lnSpc>
                <a:spcPct val="85000"/>
              </a:lnSpc>
              <a:spcBef>
                <a:spcPts val="600"/>
              </a:spcBef>
              <a:spcAft>
                <a:spcPts val="0"/>
              </a:spcAft>
              <a:buClr>
                <a:srgbClr val="262626"/>
              </a:buClr>
              <a:buSzPts val="900"/>
              <a:buNone/>
              <a:defRPr sz="900"/>
            </a:lvl7pPr>
            <a:lvl8pPr indent="-228600" lvl="7" marL="3657600" rtl="0" algn="l">
              <a:lnSpc>
                <a:spcPct val="85000"/>
              </a:lnSpc>
              <a:spcBef>
                <a:spcPts val="600"/>
              </a:spcBef>
              <a:spcAft>
                <a:spcPts val="0"/>
              </a:spcAft>
              <a:buClr>
                <a:srgbClr val="262626"/>
              </a:buClr>
              <a:buSzPts val="900"/>
              <a:buNone/>
              <a:defRPr sz="900"/>
            </a:lvl8pPr>
            <a:lvl9pPr indent="-228600" lvl="8" marL="4114800" rtl="0" algn="l">
              <a:lnSpc>
                <a:spcPct val="85000"/>
              </a:lnSpc>
              <a:spcBef>
                <a:spcPts val="600"/>
              </a:spcBef>
              <a:spcAft>
                <a:spcPts val="0"/>
              </a:spcAft>
              <a:buClr>
                <a:srgbClr val="262626"/>
              </a:buClr>
              <a:buSzPts val="900"/>
              <a:buNone/>
              <a:defRPr sz="900"/>
            </a:lvl9pPr>
          </a:lstStyle>
          <a:p/>
        </p:txBody>
      </p:sp>
      <p:sp>
        <p:nvSpPr>
          <p:cNvPr id="487" name="Google Shape;487;p46"/>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8" name="Google Shape;488;p46"/>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9" name="Google Shape;489;p46"/>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b="0" sz="10300">
                <a:solidFill>
                  <a:srgbClr val="FFFFFF"/>
                </a:solidFill>
                <a:latin typeface="Calibri"/>
                <a:ea typeface="Calibri"/>
                <a:cs typeface="Calibri"/>
                <a:sym typeface="Calibri"/>
              </a:defRPr>
            </a:lvl1pPr>
            <a:lvl2pPr indent="0" lvl="1" marL="0" rtl="0" algn="r">
              <a:spcBef>
                <a:spcPts val="0"/>
              </a:spcBef>
              <a:buNone/>
              <a:defRPr b="0" sz="10300">
                <a:solidFill>
                  <a:srgbClr val="FFFFFF"/>
                </a:solidFill>
                <a:latin typeface="Calibri"/>
                <a:ea typeface="Calibri"/>
                <a:cs typeface="Calibri"/>
                <a:sym typeface="Calibri"/>
              </a:defRPr>
            </a:lvl2pPr>
            <a:lvl3pPr indent="0" lvl="2" marL="0" rtl="0" algn="r">
              <a:spcBef>
                <a:spcPts val="0"/>
              </a:spcBef>
              <a:buNone/>
              <a:defRPr b="0" sz="10300">
                <a:solidFill>
                  <a:srgbClr val="FFFFFF"/>
                </a:solidFill>
                <a:latin typeface="Calibri"/>
                <a:ea typeface="Calibri"/>
                <a:cs typeface="Calibri"/>
                <a:sym typeface="Calibri"/>
              </a:defRPr>
            </a:lvl3pPr>
            <a:lvl4pPr indent="0" lvl="3" marL="0" rtl="0" algn="r">
              <a:spcBef>
                <a:spcPts val="0"/>
              </a:spcBef>
              <a:buNone/>
              <a:defRPr b="0" sz="10300">
                <a:solidFill>
                  <a:srgbClr val="FFFFFF"/>
                </a:solidFill>
                <a:latin typeface="Calibri"/>
                <a:ea typeface="Calibri"/>
                <a:cs typeface="Calibri"/>
                <a:sym typeface="Calibri"/>
              </a:defRPr>
            </a:lvl4pPr>
            <a:lvl5pPr indent="0" lvl="4" marL="0" rtl="0" algn="r">
              <a:spcBef>
                <a:spcPts val="0"/>
              </a:spcBef>
              <a:buNone/>
              <a:defRPr b="0" sz="10300">
                <a:solidFill>
                  <a:srgbClr val="FFFFFF"/>
                </a:solidFill>
                <a:latin typeface="Calibri"/>
                <a:ea typeface="Calibri"/>
                <a:cs typeface="Calibri"/>
                <a:sym typeface="Calibri"/>
              </a:defRPr>
            </a:lvl5pPr>
            <a:lvl6pPr indent="0" lvl="5" marL="0" rtl="0" algn="r">
              <a:spcBef>
                <a:spcPts val="0"/>
              </a:spcBef>
              <a:buNone/>
              <a:defRPr b="0" sz="10300">
                <a:solidFill>
                  <a:srgbClr val="FFFFFF"/>
                </a:solidFill>
                <a:latin typeface="Calibri"/>
                <a:ea typeface="Calibri"/>
                <a:cs typeface="Calibri"/>
                <a:sym typeface="Calibri"/>
              </a:defRPr>
            </a:lvl6pPr>
            <a:lvl7pPr indent="0" lvl="6" marL="0" rtl="0" algn="r">
              <a:spcBef>
                <a:spcPts val="0"/>
              </a:spcBef>
              <a:buNone/>
              <a:defRPr b="0" sz="10300">
                <a:solidFill>
                  <a:srgbClr val="FFFFFF"/>
                </a:solidFill>
                <a:latin typeface="Calibri"/>
                <a:ea typeface="Calibri"/>
                <a:cs typeface="Calibri"/>
                <a:sym typeface="Calibri"/>
              </a:defRPr>
            </a:lvl7pPr>
            <a:lvl8pPr indent="0" lvl="7" marL="0" rtl="0" algn="r">
              <a:spcBef>
                <a:spcPts val="0"/>
              </a:spcBef>
              <a:buNone/>
              <a:defRPr b="0" sz="10300">
                <a:solidFill>
                  <a:srgbClr val="FFFFFF"/>
                </a:solidFill>
                <a:latin typeface="Calibri"/>
                <a:ea typeface="Calibri"/>
                <a:cs typeface="Calibri"/>
                <a:sym typeface="Calibri"/>
              </a:defRPr>
            </a:lvl8pPr>
            <a:lvl9pPr indent="0" lvl="8" marL="0" rtl="0" algn="r">
              <a:spcBef>
                <a:spcPts val="0"/>
              </a:spcBef>
              <a:buNone/>
              <a:defRPr b="0" sz="103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90" name="Shape 490"/>
        <p:cNvGrpSpPr/>
        <p:nvPr/>
      </p:nvGrpSpPr>
      <p:grpSpPr>
        <a:xfrm>
          <a:off x="0" y="0"/>
          <a:ext cx="0" cy="0"/>
          <a:chOff x="0" y="0"/>
          <a:chExt cx="0" cy="0"/>
        </a:xfrm>
      </p:grpSpPr>
      <p:sp>
        <p:nvSpPr>
          <p:cNvPr id="491" name="Google Shape;491;p47"/>
          <p:cNvSpPr txBox="1"/>
          <p:nvPr>
            <p:ph type="title"/>
          </p:nvPr>
        </p:nvSpPr>
        <p:spPr>
          <a:xfrm>
            <a:off x="657224" y="499533"/>
            <a:ext cx="10772700" cy="1658100"/>
          </a:xfrm>
          <a:prstGeom prst="rect">
            <a:avLst/>
          </a:prstGeom>
          <a:noFill/>
          <a:ln>
            <a:noFill/>
          </a:ln>
        </p:spPr>
        <p:txBody>
          <a:bodyPr anchorCtr="0" anchor="ctr" bIns="45700" lIns="91425" spcFirstLastPara="1" rIns="91425" wrap="square" tIns="45700">
            <a:normAutofit/>
          </a:bodyPr>
          <a:lstStyle>
            <a:lvl1pPr lvl="0" rtl="0" algn="l">
              <a:lnSpc>
                <a:spcPct val="85000"/>
              </a:lnSpc>
              <a:spcBef>
                <a:spcPts val="0"/>
              </a:spcBef>
              <a:spcAft>
                <a:spcPts val="0"/>
              </a:spcAft>
              <a:buClr>
                <a:schemeClr val="accen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2" name="Google Shape;492;p47"/>
          <p:cNvSpPr txBox="1"/>
          <p:nvPr>
            <p:ph idx="1" type="body"/>
          </p:nvPr>
        </p:nvSpPr>
        <p:spPr>
          <a:xfrm rot="5400000">
            <a:off x="4170381" y="-1482120"/>
            <a:ext cx="3766200" cy="10753800"/>
          </a:xfrm>
          <a:prstGeom prst="rect">
            <a:avLst/>
          </a:prstGeom>
          <a:noFill/>
          <a:ln>
            <a:noFill/>
          </a:ln>
        </p:spPr>
        <p:txBody>
          <a:bodyPr anchorCtr="0" anchor="t" bIns="45700" lIns="91425" spcFirstLastPara="1" rIns="91425" wrap="square" tIns="45700">
            <a:normAutofit/>
          </a:bodyPr>
          <a:lstStyle>
            <a:lvl1pPr indent="-342900" lvl="0" marL="457200" rtl="0" algn="l">
              <a:lnSpc>
                <a:spcPct val="85000"/>
              </a:lnSpc>
              <a:spcBef>
                <a:spcPts val="1300"/>
              </a:spcBef>
              <a:spcAft>
                <a:spcPts val="0"/>
              </a:spcAft>
              <a:buClr>
                <a:srgbClr val="262626"/>
              </a:buClr>
              <a:buSzPts val="1800"/>
              <a:buChar char=" "/>
              <a:defRPr/>
            </a:lvl1pPr>
            <a:lvl2pPr indent="-342900" lvl="1" marL="914400" rtl="0" algn="l">
              <a:lnSpc>
                <a:spcPct val="85000"/>
              </a:lnSpc>
              <a:spcBef>
                <a:spcPts val="600"/>
              </a:spcBef>
              <a:spcAft>
                <a:spcPts val="0"/>
              </a:spcAft>
              <a:buClr>
                <a:srgbClr val="262626"/>
              </a:buClr>
              <a:buSzPts val="1800"/>
              <a:buChar char=" "/>
              <a:defRPr/>
            </a:lvl2pPr>
            <a:lvl3pPr indent="-342900" lvl="2" marL="1371600" rtl="0" algn="l">
              <a:lnSpc>
                <a:spcPct val="85000"/>
              </a:lnSpc>
              <a:spcBef>
                <a:spcPts val="600"/>
              </a:spcBef>
              <a:spcAft>
                <a:spcPts val="0"/>
              </a:spcAft>
              <a:buClr>
                <a:srgbClr val="262626"/>
              </a:buClr>
              <a:buSzPts val="1800"/>
              <a:buChar char=" "/>
              <a:defRPr/>
            </a:lvl3pPr>
            <a:lvl4pPr indent="-342900" lvl="3" marL="1828800" rtl="0" algn="l">
              <a:lnSpc>
                <a:spcPct val="85000"/>
              </a:lnSpc>
              <a:spcBef>
                <a:spcPts val="600"/>
              </a:spcBef>
              <a:spcAft>
                <a:spcPts val="0"/>
              </a:spcAft>
              <a:buClr>
                <a:srgbClr val="262626"/>
              </a:buClr>
              <a:buSzPts val="1800"/>
              <a:buChar char=" "/>
              <a:defRPr/>
            </a:lvl4pPr>
            <a:lvl5pPr indent="-342900" lvl="4" marL="2286000" rtl="0" algn="l">
              <a:lnSpc>
                <a:spcPct val="85000"/>
              </a:lnSpc>
              <a:spcBef>
                <a:spcPts val="600"/>
              </a:spcBef>
              <a:spcAft>
                <a:spcPts val="0"/>
              </a:spcAft>
              <a:buClr>
                <a:srgbClr val="262626"/>
              </a:buClr>
              <a:buSzPts val="1800"/>
              <a:buChar char=" "/>
              <a:defRPr/>
            </a:lvl5pPr>
            <a:lvl6pPr indent="-342900" lvl="5" marL="2743200" rtl="0" algn="l">
              <a:lnSpc>
                <a:spcPct val="85000"/>
              </a:lnSpc>
              <a:spcBef>
                <a:spcPts val="600"/>
              </a:spcBef>
              <a:spcAft>
                <a:spcPts val="0"/>
              </a:spcAft>
              <a:buClr>
                <a:srgbClr val="262626"/>
              </a:buClr>
              <a:buSzPts val="1800"/>
              <a:buChar char=" "/>
              <a:defRPr/>
            </a:lvl6pPr>
            <a:lvl7pPr indent="-342900" lvl="6" marL="3200400" rtl="0" algn="l">
              <a:lnSpc>
                <a:spcPct val="85000"/>
              </a:lnSpc>
              <a:spcBef>
                <a:spcPts val="600"/>
              </a:spcBef>
              <a:spcAft>
                <a:spcPts val="0"/>
              </a:spcAft>
              <a:buClr>
                <a:srgbClr val="262626"/>
              </a:buClr>
              <a:buSzPts val="1800"/>
              <a:buChar char=" "/>
              <a:defRPr/>
            </a:lvl7pPr>
            <a:lvl8pPr indent="-342900" lvl="7" marL="3657600" rtl="0" algn="l">
              <a:lnSpc>
                <a:spcPct val="85000"/>
              </a:lnSpc>
              <a:spcBef>
                <a:spcPts val="600"/>
              </a:spcBef>
              <a:spcAft>
                <a:spcPts val="0"/>
              </a:spcAft>
              <a:buClr>
                <a:srgbClr val="262626"/>
              </a:buClr>
              <a:buSzPts val="1800"/>
              <a:buChar char=" "/>
              <a:defRPr/>
            </a:lvl8pPr>
            <a:lvl9pPr indent="-342900" lvl="8" marL="4114800" rtl="0" algn="l">
              <a:lnSpc>
                <a:spcPct val="85000"/>
              </a:lnSpc>
              <a:spcBef>
                <a:spcPts val="600"/>
              </a:spcBef>
              <a:spcAft>
                <a:spcPts val="0"/>
              </a:spcAft>
              <a:buClr>
                <a:srgbClr val="262626"/>
              </a:buClr>
              <a:buSzPts val="1800"/>
              <a:buChar char=" "/>
              <a:defRPr/>
            </a:lvl9pPr>
          </a:lstStyle>
          <a:p/>
        </p:txBody>
      </p:sp>
      <p:sp>
        <p:nvSpPr>
          <p:cNvPr id="493" name="Google Shape;493;p47"/>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4" name="Google Shape;494;p47"/>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5" name="Google Shape;495;p47"/>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496" name="Shape 496"/>
        <p:cNvGrpSpPr/>
        <p:nvPr/>
      </p:nvGrpSpPr>
      <p:grpSpPr>
        <a:xfrm>
          <a:off x="0" y="0"/>
          <a:ext cx="0" cy="0"/>
          <a:chOff x="0" y="0"/>
          <a:chExt cx="0" cy="0"/>
        </a:xfrm>
      </p:grpSpPr>
      <p:sp>
        <p:nvSpPr>
          <p:cNvPr id="497" name="Google Shape;497;p48"/>
          <p:cNvSpPr txBox="1"/>
          <p:nvPr>
            <p:ph type="title"/>
          </p:nvPr>
        </p:nvSpPr>
        <p:spPr>
          <a:xfrm rot="5400000">
            <a:off x="7658100" y="1781175"/>
            <a:ext cx="4800600" cy="2628900"/>
          </a:xfrm>
          <a:prstGeom prst="rect">
            <a:avLst/>
          </a:prstGeom>
          <a:noFill/>
          <a:ln>
            <a:noFill/>
          </a:ln>
        </p:spPr>
        <p:txBody>
          <a:bodyPr anchorCtr="0" anchor="ctr" bIns="45700" lIns="91425" spcFirstLastPara="1" rIns="91425" wrap="square" tIns="45700">
            <a:normAutofit/>
          </a:bodyPr>
          <a:lstStyle>
            <a:lvl1pPr lvl="0" rtl="0" algn="l">
              <a:lnSpc>
                <a:spcPct val="85000"/>
              </a:lnSpc>
              <a:spcBef>
                <a:spcPts val="0"/>
              </a:spcBef>
              <a:spcAft>
                <a:spcPts val="0"/>
              </a:spcAft>
              <a:buClr>
                <a:schemeClr val="accen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8" name="Google Shape;498;p48"/>
          <p:cNvSpPr txBox="1"/>
          <p:nvPr>
            <p:ph idx="1" type="body"/>
          </p:nvPr>
        </p:nvSpPr>
        <p:spPr>
          <a:xfrm rot="5400000">
            <a:off x="1938375" y="-452475"/>
            <a:ext cx="54006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85000"/>
              </a:lnSpc>
              <a:spcBef>
                <a:spcPts val="1300"/>
              </a:spcBef>
              <a:spcAft>
                <a:spcPts val="0"/>
              </a:spcAft>
              <a:buClr>
                <a:srgbClr val="262626"/>
              </a:buClr>
              <a:buSzPts val="1800"/>
              <a:buChar char=" "/>
              <a:defRPr/>
            </a:lvl1pPr>
            <a:lvl2pPr indent="-342900" lvl="1" marL="914400" rtl="0" algn="l">
              <a:lnSpc>
                <a:spcPct val="85000"/>
              </a:lnSpc>
              <a:spcBef>
                <a:spcPts val="600"/>
              </a:spcBef>
              <a:spcAft>
                <a:spcPts val="0"/>
              </a:spcAft>
              <a:buClr>
                <a:srgbClr val="262626"/>
              </a:buClr>
              <a:buSzPts val="1800"/>
              <a:buChar char=" "/>
              <a:defRPr/>
            </a:lvl2pPr>
            <a:lvl3pPr indent="-342900" lvl="2" marL="1371600" rtl="0" algn="l">
              <a:lnSpc>
                <a:spcPct val="85000"/>
              </a:lnSpc>
              <a:spcBef>
                <a:spcPts val="600"/>
              </a:spcBef>
              <a:spcAft>
                <a:spcPts val="0"/>
              </a:spcAft>
              <a:buClr>
                <a:srgbClr val="262626"/>
              </a:buClr>
              <a:buSzPts val="1800"/>
              <a:buChar char=" "/>
              <a:defRPr/>
            </a:lvl3pPr>
            <a:lvl4pPr indent="-342900" lvl="3" marL="1828800" rtl="0" algn="l">
              <a:lnSpc>
                <a:spcPct val="85000"/>
              </a:lnSpc>
              <a:spcBef>
                <a:spcPts val="600"/>
              </a:spcBef>
              <a:spcAft>
                <a:spcPts val="0"/>
              </a:spcAft>
              <a:buClr>
                <a:srgbClr val="262626"/>
              </a:buClr>
              <a:buSzPts val="1800"/>
              <a:buChar char=" "/>
              <a:defRPr/>
            </a:lvl4pPr>
            <a:lvl5pPr indent="-342900" lvl="4" marL="2286000" rtl="0" algn="l">
              <a:lnSpc>
                <a:spcPct val="85000"/>
              </a:lnSpc>
              <a:spcBef>
                <a:spcPts val="600"/>
              </a:spcBef>
              <a:spcAft>
                <a:spcPts val="0"/>
              </a:spcAft>
              <a:buClr>
                <a:srgbClr val="262626"/>
              </a:buClr>
              <a:buSzPts val="1800"/>
              <a:buChar char=" "/>
              <a:defRPr/>
            </a:lvl5pPr>
            <a:lvl6pPr indent="-342900" lvl="5" marL="2743200" rtl="0" algn="l">
              <a:lnSpc>
                <a:spcPct val="85000"/>
              </a:lnSpc>
              <a:spcBef>
                <a:spcPts val="600"/>
              </a:spcBef>
              <a:spcAft>
                <a:spcPts val="0"/>
              </a:spcAft>
              <a:buClr>
                <a:srgbClr val="262626"/>
              </a:buClr>
              <a:buSzPts val="1800"/>
              <a:buChar char=" "/>
              <a:defRPr/>
            </a:lvl6pPr>
            <a:lvl7pPr indent="-342900" lvl="6" marL="3200400" rtl="0" algn="l">
              <a:lnSpc>
                <a:spcPct val="85000"/>
              </a:lnSpc>
              <a:spcBef>
                <a:spcPts val="600"/>
              </a:spcBef>
              <a:spcAft>
                <a:spcPts val="0"/>
              </a:spcAft>
              <a:buClr>
                <a:srgbClr val="262626"/>
              </a:buClr>
              <a:buSzPts val="1800"/>
              <a:buChar char=" "/>
              <a:defRPr/>
            </a:lvl7pPr>
            <a:lvl8pPr indent="-342900" lvl="7" marL="3657600" rtl="0" algn="l">
              <a:lnSpc>
                <a:spcPct val="85000"/>
              </a:lnSpc>
              <a:spcBef>
                <a:spcPts val="600"/>
              </a:spcBef>
              <a:spcAft>
                <a:spcPts val="0"/>
              </a:spcAft>
              <a:buClr>
                <a:srgbClr val="262626"/>
              </a:buClr>
              <a:buSzPts val="1800"/>
              <a:buChar char=" "/>
              <a:defRPr/>
            </a:lvl8pPr>
            <a:lvl9pPr indent="-342900" lvl="8" marL="4114800" rtl="0" algn="l">
              <a:lnSpc>
                <a:spcPct val="85000"/>
              </a:lnSpc>
              <a:spcBef>
                <a:spcPts val="600"/>
              </a:spcBef>
              <a:spcAft>
                <a:spcPts val="0"/>
              </a:spcAft>
              <a:buClr>
                <a:srgbClr val="262626"/>
              </a:buClr>
              <a:buSzPts val="1800"/>
              <a:buChar char=" "/>
              <a:defRPr/>
            </a:lvl9pPr>
          </a:lstStyle>
          <a:p/>
        </p:txBody>
      </p:sp>
      <p:sp>
        <p:nvSpPr>
          <p:cNvPr id="499" name="Google Shape;499;p48"/>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0" name="Google Shape;500;p48"/>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1" name="Google Shape;501;p48"/>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29" name="Shape 229"/>
        <p:cNvGrpSpPr/>
        <p:nvPr/>
      </p:nvGrpSpPr>
      <p:grpSpPr>
        <a:xfrm>
          <a:off x="0" y="0"/>
          <a:ext cx="0" cy="0"/>
          <a:chOff x="0" y="0"/>
          <a:chExt cx="0" cy="0"/>
        </a:xfrm>
      </p:grpSpPr>
      <p:sp>
        <p:nvSpPr>
          <p:cNvPr id="230" name="Google Shape;230;p6"/>
          <p:cNvSpPr txBox="1"/>
          <p:nvPr>
            <p:ph type="title"/>
          </p:nvPr>
        </p:nvSpPr>
        <p:spPr>
          <a:xfrm>
            <a:off x="657224" y="499533"/>
            <a:ext cx="10772700" cy="1658100"/>
          </a:xfrm>
          <a:prstGeom prst="rect">
            <a:avLst/>
          </a:prstGeom>
          <a:noFill/>
          <a:ln>
            <a:noFill/>
          </a:ln>
        </p:spPr>
        <p:txBody>
          <a:bodyPr anchorCtr="0" anchor="ctr" bIns="45700" lIns="91425" spcFirstLastPara="1" rIns="91425" wrap="square" tIns="45700">
            <a:normAutofit/>
          </a:bodyPr>
          <a:lstStyle>
            <a:lvl1pPr lvl="0" rtl="0" algn="l">
              <a:lnSpc>
                <a:spcPct val="85000"/>
              </a:lnSpc>
              <a:spcBef>
                <a:spcPts val="0"/>
              </a:spcBef>
              <a:spcAft>
                <a:spcPts val="0"/>
              </a:spcAft>
              <a:buClr>
                <a:schemeClr val="accen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1" name="Google Shape;231;p6"/>
          <p:cNvSpPr txBox="1"/>
          <p:nvPr>
            <p:ph idx="1" type="body"/>
          </p:nvPr>
        </p:nvSpPr>
        <p:spPr>
          <a:xfrm>
            <a:off x="676656" y="2040467"/>
            <a:ext cx="4663500" cy="723300"/>
          </a:xfrm>
          <a:prstGeom prst="rect">
            <a:avLst/>
          </a:prstGeom>
          <a:noFill/>
          <a:ln>
            <a:noFill/>
          </a:ln>
        </p:spPr>
        <p:txBody>
          <a:bodyPr anchorCtr="0" anchor="ctr" bIns="45700" lIns="91425" spcFirstLastPara="1" rIns="91425" wrap="square" tIns="45700">
            <a:normAutofit/>
          </a:bodyPr>
          <a:lstStyle>
            <a:lvl1pPr indent="-228600" lvl="0" marL="457200" rtl="0" algn="l">
              <a:lnSpc>
                <a:spcPct val="85000"/>
              </a:lnSpc>
              <a:spcBef>
                <a:spcPts val="1300"/>
              </a:spcBef>
              <a:spcAft>
                <a:spcPts val="0"/>
              </a:spcAft>
              <a:buClr>
                <a:srgbClr val="262626"/>
              </a:buClr>
              <a:buSzPts val="2200"/>
              <a:buNone/>
              <a:defRPr b="0" sz="2200" cap="none">
                <a:solidFill>
                  <a:srgbClr val="262626"/>
                </a:solidFill>
                <a:latin typeface="Calibri"/>
                <a:ea typeface="Calibri"/>
                <a:cs typeface="Calibri"/>
                <a:sym typeface="Calibri"/>
              </a:defRPr>
            </a:lvl1pPr>
            <a:lvl2pPr indent="-228600" lvl="1" marL="914400" rtl="0" algn="l">
              <a:lnSpc>
                <a:spcPct val="85000"/>
              </a:lnSpc>
              <a:spcBef>
                <a:spcPts val="600"/>
              </a:spcBef>
              <a:spcAft>
                <a:spcPts val="0"/>
              </a:spcAft>
              <a:buClr>
                <a:srgbClr val="262626"/>
              </a:buClr>
              <a:buSzPts val="2000"/>
              <a:buNone/>
              <a:defRPr b="1" sz="2000"/>
            </a:lvl2pPr>
            <a:lvl3pPr indent="-228600" lvl="2" marL="1371600" rtl="0" algn="l">
              <a:lnSpc>
                <a:spcPct val="85000"/>
              </a:lnSpc>
              <a:spcBef>
                <a:spcPts val="600"/>
              </a:spcBef>
              <a:spcAft>
                <a:spcPts val="0"/>
              </a:spcAft>
              <a:buClr>
                <a:srgbClr val="262626"/>
              </a:buClr>
              <a:buSzPts val="1800"/>
              <a:buNone/>
              <a:defRPr b="1" sz="1800"/>
            </a:lvl3pPr>
            <a:lvl4pPr indent="-228600" lvl="3" marL="1828800" rtl="0" algn="l">
              <a:lnSpc>
                <a:spcPct val="85000"/>
              </a:lnSpc>
              <a:spcBef>
                <a:spcPts val="600"/>
              </a:spcBef>
              <a:spcAft>
                <a:spcPts val="0"/>
              </a:spcAft>
              <a:buClr>
                <a:srgbClr val="262626"/>
              </a:buClr>
              <a:buSzPts val="1600"/>
              <a:buNone/>
              <a:defRPr b="1" sz="1600"/>
            </a:lvl4pPr>
            <a:lvl5pPr indent="-228600" lvl="4" marL="2286000" rtl="0" algn="l">
              <a:lnSpc>
                <a:spcPct val="85000"/>
              </a:lnSpc>
              <a:spcBef>
                <a:spcPts val="600"/>
              </a:spcBef>
              <a:spcAft>
                <a:spcPts val="0"/>
              </a:spcAft>
              <a:buClr>
                <a:srgbClr val="262626"/>
              </a:buClr>
              <a:buSzPts val="1600"/>
              <a:buNone/>
              <a:defRPr b="1" sz="1600"/>
            </a:lvl5pPr>
            <a:lvl6pPr indent="-228600" lvl="5" marL="2743200" rtl="0" algn="l">
              <a:lnSpc>
                <a:spcPct val="85000"/>
              </a:lnSpc>
              <a:spcBef>
                <a:spcPts val="600"/>
              </a:spcBef>
              <a:spcAft>
                <a:spcPts val="0"/>
              </a:spcAft>
              <a:buClr>
                <a:srgbClr val="262626"/>
              </a:buClr>
              <a:buSzPts val="1600"/>
              <a:buNone/>
              <a:defRPr b="1" sz="1600"/>
            </a:lvl6pPr>
            <a:lvl7pPr indent="-228600" lvl="6" marL="3200400" rtl="0" algn="l">
              <a:lnSpc>
                <a:spcPct val="85000"/>
              </a:lnSpc>
              <a:spcBef>
                <a:spcPts val="600"/>
              </a:spcBef>
              <a:spcAft>
                <a:spcPts val="0"/>
              </a:spcAft>
              <a:buClr>
                <a:srgbClr val="262626"/>
              </a:buClr>
              <a:buSzPts val="1600"/>
              <a:buNone/>
              <a:defRPr b="1" sz="1600"/>
            </a:lvl7pPr>
            <a:lvl8pPr indent="-228600" lvl="7" marL="3657600" rtl="0" algn="l">
              <a:lnSpc>
                <a:spcPct val="85000"/>
              </a:lnSpc>
              <a:spcBef>
                <a:spcPts val="600"/>
              </a:spcBef>
              <a:spcAft>
                <a:spcPts val="0"/>
              </a:spcAft>
              <a:buClr>
                <a:srgbClr val="262626"/>
              </a:buClr>
              <a:buSzPts val="1600"/>
              <a:buNone/>
              <a:defRPr b="1" sz="1600"/>
            </a:lvl8pPr>
            <a:lvl9pPr indent="-228600" lvl="8" marL="4114800" rtl="0" algn="l">
              <a:lnSpc>
                <a:spcPct val="85000"/>
              </a:lnSpc>
              <a:spcBef>
                <a:spcPts val="600"/>
              </a:spcBef>
              <a:spcAft>
                <a:spcPts val="0"/>
              </a:spcAft>
              <a:buClr>
                <a:srgbClr val="262626"/>
              </a:buClr>
              <a:buSzPts val="1600"/>
              <a:buNone/>
              <a:defRPr b="1" sz="1600"/>
            </a:lvl9pPr>
          </a:lstStyle>
          <a:p/>
        </p:txBody>
      </p:sp>
      <p:sp>
        <p:nvSpPr>
          <p:cNvPr id="232" name="Google Shape;232;p6"/>
          <p:cNvSpPr txBox="1"/>
          <p:nvPr>
            <p:ph idx="2" type="body"/>
          </p:nvPr>
        </p:nvSpPr>
        <p:spPr>
          <a:xfrm>
            <a:off x="676656" y="2753084"/>
            <a:ext cx="4663500" cy="3200400"/>
          </a:xfrm>
          <a:prstGeom prst="rect">
            <a:avLst/>
          </a:prstGeom>
          <a:noFill/>
          <a:ln>
            <a:noFill/>
          </a:ln>
        </p:spPr>
        <p:txBody>
          <a:bodyPr anchorCtr="0" anchor="t" bIns="45700" lIns="91425" spcFirstLastPara="1" rIns="91425" wrap="square" tIns="45700">
            <a:normAutofit/>
          </a:bodyPr>
          <a:lstStyle>
            <a:lvl1pPr indent="-381000" lvl="0" marL="457200" rtl="0" algn="l">
              <a:lnSpc>
                <a:spcPct val="85000"/>
              </a:lnSpc>
              <a:spcBef>
                <a:spcPts val="1300"/>
              </a:spcBef>
              <a:spcAft>
                <a:spcPts val="0"/>
              </a:spcAft>
              <a:buClr>
                <a:srgbClr val="262626"/>
              </a:buClr>
              <a:buSzPts val="2400"/>
              <a:buChar char=" "/>
              <a:defRPr sz="2400"/>
            </a:lvl1pPr>
            <a:lvl2pPr indent="-355600" lvl="1" marL="914400" rtl="0" algn="l">
              <a:lnSpc>
                <a:spcPct val="85000"/>
              </a:lnSpc>
              <a:spcBef>
                <a:spcPts val="600"/>
              </a:spcBef>
              <a:spcAft>
                <a:spcPts val="0"/>
              </a:spcAft>
              <a:buClr>
                <a:srgbClr val="262626"/>
              </a:buClr>
              <a:buSzPts val="2000"/>
              <a:buChar char=" "/>
              <a:defRPr sz="2000"/>
            </a:lvl2pPr>
            <a:lvl3pPr indent="-342900" lvl="2" marL="1371600" rtl="0" algn="l">
              <a:lnSpc>
                <a:spcPct val="85000"/>
              </a:lnSpc>
              <a:spcBef>
                <a:spcPts val="600"/>
              </a:spcBef>
              <a:spcAft>
                <a:spcPts val="0"/>
              </a:spcAft>
              <a:buClr>
                <a:srgbClr val="262626"/>
              </a:buClr>
              <a:buSzPts val="1800"/>
              <a:buChar char=" "/>
              <a:defRPr sz="1800"/>
            </a:lvl3pPr>
            <a:lvl4pPr indent="-330200" lvl="3" marL="1828800" rtl="0" algn="l">
              <a:lnSpc>
                <a:spcPct val="85000"/>
              </a:lnSpc>
              <a:spcBef>
                <a:spcPts val="600"/>
              </a:spcBef>
              <a:spcAft>
                <a:spcPts val="0"/>
              </a:spcAft>
              <a:buClr>
                <a:srgbClr val="262626"/>
              </a:buClr>
              <a:buSzPts val="1600"/>
              <a:buChar char=" "/>
              <a:defRPr sz="1600"/>
            </a:lvl4pPr>
            <a:lvl5pPr indent="-330200" lvl="4" marL="2286000" rtl="0" algn="l">
              <a:lnSpc>
                <a:spcPct val="85000"/>
              </a:lnSpc>
              <a:spcBef>
                <a:spcPts val="600"/>
              </a:spcBef>
              <a:spcAft>
                <a:spcPts val="0"/>
              </a:spcAft>
              <a:buClr>
                <a:srgbClr val="262626"/>
              </a:buClr>
              <a:buSzPts val="1600"/>
              <a:buChar char=" "/>
              <a:defRPr sz="1600"/>
            </a:lvl5pPr>
            <a:lvl6pPr indent="-330200" lvl="5" marL="2743200" rtl="0" algn="l">
              <a:lnSpc>
                <a:spcPct val="85000"/>
              </a:lnSpc>
              <a:spcBef>
                <a:spcPts val="600"/>
              </a:spcBef>
              <a:spcAft>
                <a:spcPts val="0"/>
              </a:spcAft>
              <a:buClr>
                <a:srgbClr val="262626"/>
              </a:buClr>
              <a:buSzPts val="1600"/>
              <a:buChar char=" "/>
              <a:defRPr sz="1600"/>
            </a:lvl6pPr>
            <a:lvl7pPr indent="-330200" lvl="6" marL="3200400" rtl="0" algn="l">
              <a:lnSpc>
                <a:spcPct val="85000"/>
              </a:lnSpc>
              <a:spcBef>
                <a:spcPts val="600"/>
              </a:spcBef>
              <a:spcAft>
                <a:spcPts val="0"/>
              </a:spcAft>
              <a:buClr>
                <a:srgbClr val="262626"/>
              </a:buClr>
              <a:buSzPts val="1600"/>
              <a:buChar char=" "/>
              <a:defRPr sz="1600"/>
            </a:lvl7pPr>
            <a:lvl8pPr indent="-330200" lvl="7" marL="3657600" rtl="0" algn="l">
              <a:lnSpc>
                <a:spcPct val="85000"/>
              </a:lnSpc>
              <a:spcBef>
                <a:spcPts val="600"/>
              </a:spcBef>
              <a:spcAft>
                <a:spcPts val="0"/>
              </a:spcAft>
              <a:buClr>
                <a:srgbClr val="262626"/>
              </a:buClr>
              <a:buSzPts val="1600"/>
              <a:buChar char=" "/>
              <a:defRPr sz="1600"/>
            </a:lvl8pPr>
            <a:lvl9pPr indent="-330200" lvl="8" marL="4114800" rtl="0" algn="l">
              <a:lnSpc>
                <a:spcPct val="85000"/>
              </a:lnSpc>
              <a:spcBef>
                <a:spcPts val="600"/>
              </a:spcBef>
              <a:spcAft>
                <a:spcPts val="0"/>
              </a:spcAft>
              <a:buClr>
                <a:srgbClr val="262626"/>
              </a:buClr>
              <a:buSzPts val="1600"/>
              <a:buChar char=" "/>
              <a:defRPr sz="1600"/>
            </a:lvl9pPr>
          </a:lstStyle>
          <a:p/>
        </p:txBody>
      </p:sp>
      <p:sp>
        <p:nvSpPr>
          <p:cNvPr id="233" name="Google Shape;233;p6"/>
          <p:cNvSpPr txBox="1"/>
          <p:nvPr>
            <p:ph idx="3" type="body"/>
          </p:nvPr>
        </p:nvSpPr>
        <p:spPr>
          <a:xfrm>
            <a:off x="6007608" y="2038435"/>
            <a:ext cx="4663500" cy="722400"/>
          </a:xfrm>
          <a:prstGeom prst="rect">
            <a:avLst/>
          </a:prstGeom>
          <a:noFill/>
          <a:ln>
            <a:noFill/>
          </a:ln>
        </p:spPr>
        <p:txBody>
          <a:bodyPr anchorCtr="0" anchor="ctr" bIns="45700" lIns="91425" spcFirstLastPara="1" rIns="91425" wrap="square" tIns="45700">
            <a:normAutofit/>
          </a:bodyPr>
          <a:lstStyle>
            <a:lvl1pPr indent="-228600" lvl="0" marL="457200" rtl="0" algn="l">
              <a:lnSpc>
                <a:spcPct val="85000"/>
              </a:lnSpc>
              <a:spcBef>
                <a:spcPts val="1300"/>
              </a:spcBef>
              <a:spcAft>
                <a:spcPts val="0"/>
              </a:spcAft>
              <a:buClr>
                <a:srgbClr val="262626"/>
              </a:buClr>
              <a:buSzPts val="2200"/>
              <a:buNone/>
              <a:defRPr b="0" sz="2200" cap="none">
                <a:solidFill>
                  <a:srgbClr val="262626"/>
                </a:solidFill>
                <a:latin typeface="Calibri"/>
                <a:ea typeface="Calibri"/>
                <a:cs typeface="Calibri"/>
                <a:sym typeface="Calibri"/>
              </a:defRPr>
            </a:lvl1pPr>
            <a:lvl2pPr indent="-228600" lvl="1" marL="914400" rtl="0" algn="l">
              <a:lnSpc>
                <a:spcPct val="85000"/>
              </a:lnSpc>
              <a:spcBef>
                <a:spcPts val="600"/>
              </a:spcBef>
              <a:spcAft>
                <a:spcPts val="0"/>
              </a:spcAft>
              <a:buClr>
                <a:srgbClr val="262626"/>
              </a:buClr>
              <a:buSzPts val="2000"/>
              <a:buNone/>
              <a:defRPr b="1" sz="2000"/>
            </a:lvl2pPr>
            <a:lvl3pPr indent="-228600" lvl="2" marL="1371600" rtl="0" algn="l">
              <a:lnSpc>
                <a:spcPct val="85000"/>
              </a:lnSpc>
              <a:spcBef>
                <a:spcPts val="600"/>
              </a:spcBef>
              <a:spcAft>
                <a:spcPts val="0"/>
              </a:spcAft>
              <a:buClr>
                <a:srgbClr val="262626"/>
              </a:buClr>
              <a:buSzPts val="1800"/>
              <a:buNone/>
              <a:defRPr b="1" sz="1800"/>
            </a:lvl3pPr>
            <a:lvl4pPr indent="-228600" lvl="3" marL="1828800" rtl="0" algn="l">
              <a:lnSpc>
                <a:spcPct val="85000"/>
              </a:lnSpc>
              <a:spcBef>
                <a:spcPts val="600"/>
              </a:spcBef>
              <a:spcAft>
                <a:spcPts val="0"/>
              </a:spcAft>
              <a:buClr>
                <a:srgbClr val="262626"/>
              </a:buClr>
              <a:buSzPts val="1600"/>
              <a:buNone/>
              <a:defRPr b="1" sz="1600"/>
            </a:lvl4pPr>
            <a:lvl5pPr indent="-228600" lvl="4" marL="2286000" rtl="0" algn="l">
              <a:lnSpc>
                <a:spcPct val="85000"/>
              </a:lnSpc>
              <a:spcBef>
                <a:spcPts val="600"/>
              </a:spcBef>
              <a:spcAft>
                <a:spcPts val="0"/>
              </a:spcAft>
              <a:buClr>
                <a:srgbClr val="262626"/>
              </a:buClr>
              <a:buSzPts val="1600"/>
              <a:buNone/>
              <a:defRPr b="1" sz="1600"/>
            </a:lvl5pPr>
            <a:lvl6pPr indent="-228600" lvl="5" marL="2743200" rtl="0" algn="l">
              <a:lnSpc>
                <a:spcPct val="85000"/>
              </a:lnSpc>
              <a:spcBef>
                <a:spcPts val="600"/>
              </a:spcBef>
              <a:spcAft>
                <a:spcPts val="0"/>
              </a:spcAft>
              <a:buClr>
                <a:srgbClr val="262626"/>
              </a:buClr>
              <a:buSzPts val="1600"/>
              <a:buNone/>
              <a:defRPr b="1" sz="1600"/>
            </a:lvl6pPr>
            <a:lvl7pPr indent="-228600" lvl="6" marL="3200400" rtl="0" algn="l">
              <a:lnSpc>
                <a:spcPct val="85000"/>
              </a:lnSpc>
              <a:spcBef>
                <a:spcPts val="600"/>
              </a:spcBef>
              <a:spcAft>
                <a:spcPts val="0"/>
              </a:spcAft>
              <a:buClr>
                <a:srgbClr val="262626"/>
              </a:buClr>
              <a:buSzPts val="1600"/>
              <a:buNone/>
              <a:defRPr b="1" sz="1600"/>
            </a:lvl7pPr>
            <a:lvl8pPr indent="-228600" lvl="7" marL="3657600" rtl="0" algn="l">
              <a:lnSpc>
                <a:spcPct val="85000"/>
              </a:lnSpc>
              <a:spcBef>
                <a:spcPts val="600"/>
              </a:spcBef>
              <a:spcAft>
                <a:spcPts val="0"/>
              </a:spcAft>
              <a:buClr>
                <a:srgbClr val="262626"/>
              </a:buClr>
              <a:buSzPts val="1600"/>
              <a:buNone/>
              <a:defRPr b="1" sz="1600"/>
            </a:lvl8pPr>
            <a:lvl9pPr indent="-228600" lvl="8" marL="4114800" rtl="0" algn="l">
              <a:lnSpc>
                <a:spcPct val="85000"/>
              </a:lnSpc>
              <a:spcBef>
                <a:spcPts val="600"/>
              </a:spcBef>
              <a:spcAft>
                <a:spcPts val="0"/>
              </a:spcAft>
              <a:buClr>
                <a:srgbClr val="262626"/>
              </a:buClr>
              <a:buSzPts val="1600"/>
              <a:buNone/>
              <a:defRPr b="1" sz="1600"/>
            </a:lvl9pPr>
          </a:lstStyle>
          <a:p/>
        </p:txBody>
      </p:sp>
      <p:sp>
        <p:nvSpPr>
          <p:cNvPr id="234" name="Google Shape;234;p6"/>
          <p:cNvSpPr txBox="1"/>
          <p:nvPr>
            <p:ph idx="4" type="body"/>
          </p:nvPr>
        </p:nvSpPr>
        <p:spPr>
          <a:xfrm>
            <a:off x="6007608" y="2750990"/>
            <a:ext cx="4663500" cy="3200400"/>
          </a:xfrm>
          <a:prstGeom prst="rect">
            <a:avLst/>
          </a:prstGeom>
          <a:noFill/>
          <a:ln>
            <a:noFill/>
          </a:ln>
        </p:spPr>
        <p:txBody>
          <a:bodyPr anchorCtr="0" anchor="t" bIns="45700" lIns="91425" spcFirstLastPara="1" rIns="91425" wrap="square" tIns="45700">
            <a:normAutofit/>
          </a:bodyPr>
          <a:lstStyle>
            <a:lvl1pPr indent="-381000" lvl="0" marL="457200" rtl="0" algn="l">
              <a:lnSpc>
                <a:spcPct val="85000"/>
              </a:lnSpc>
              <a:spcBef>
                <a:spcPts val="1300"/>
              </a:spcBef>
              <a:spcAft>
                <a:spcPts val="0"/>
              </a:spcAft>
              <a:buClr>
                <a:srgbClr val="262626"/>
              </a:buClr>
              <a:buSzPts val="2400"/>
              <a:buChar char=" "/>
              <a:defRPr sz="2400"/>
            </a:lvl1pPr>
            <a:lvl2pPr indent="-355600" lvl="1" marL="914400" rtl="0" algn="l">
              <a:lnSpc>
                <a:spcPct val="85000"/>
              </a:lnSpc>
              <a:spcBef>
                <a:spcPts val="600"/>
              </a:spcBef>
              <a:spcAft>
                <a:spcPts val="0"/>
              </a:spcAft>
              <a:buClr>
                <a:srgbClr val="262626"/>
              </a:buClr>
              <a:buSzPts val="2000"/>
              <a:buChar char=" "/>
              <a:defRPr sz="2000"/>
            </a:lvl2pPr>
            <a:lvl3pPr indent="-342900" lvl="2" marL="1371600" rtl="0" algn="l">
              <a:lnSpc>
                <a:spcPct val="85000"/>
              </a:lnSpc>
              <a:spcBef>
                <a:spcPts val="600"/>
              </a:spcBef>
              <a:spcAft>
                <a:spcPts val="0"/>
              </a:spcAft>
              <a:buClr>
                <a:srgbClr val="262626"/>
              </a:buClr>
              <a:buSzPts val="1800"/>
              <a:buChar char=" "/>
              <a:defRPr sz="1800"/>
            </a:lvl3pPr>
            <a:lvl4pPr indent="-330200" lvl="3" marL="1828800" rtl="0" algn="l">
              <a:lnSpc>
                <a:spcPct val="85000"/>
              </a:lnSpc>
              <a:spcBef>
                <a:spcPts val="600"/>
              </a:spcBef>
              <a:spcAft>
                <a:spcPts val="0"/>
              </a:spcAft>
              <a:buClr>
                <a:srgbClr val="262626"/>
              </a:buClr>
              <a:buSzPts val="1600"/>
              <a:buChar char=" "/>
              <a:defRPr sz="1600"/>
            </a:lvl4pPr>
            <a:lvl5pPr indent="-330200" lvl="4" marL="2286000" rtl="0" algn="l">
              <a:lnSpc>
                <a:spcPct val="85000"/>
              </a:lnSpc>
              <a:spcBef>
                <a:spcPts val="600"/>
              </a:spcBef>
              <a:spcAft>
                <a:spcPts val="0"/>
              </a:spcAft>
              <a:buClr>
                <a:srgbClr val="262626"/>
              </a:buClr>
              <a:buSzPts val="1600"/>
              <a:buChar char=" "/>
              <a:defRPr sz="1600"/>
            </a:lvl5pPr>
            <a:lvl6pPr indent="-330200" lvl="5" marL="2743200" rtl="0" algn="l">
              <a:lnSpc>
                <a:spcPct val="85000"/>
              </a:lnSpc>
              <a:spcBef>
                <a:spcPts val="600"/>
              </a:spcBef>
              <a:spcAft>
                <a:spcPts val="0"/>
              </a:spcAft>
              <a:buClr>
                <a:srgbClr val="262626"/>
              </a:buClr>
              <a:buSzPts val="1600"/>
              <a:buChar char=" "/>
              <a:defRPr sz="1600"/>
            </a:lvl6pPr>
            <a:lvl7pPr indent="-330200" lvl="6" marL="3200400" rtl="0" algn="l">
              <a:lnSpc>
                <a:spcPct val="85000"/>
              </a:lnSpc>
              <a:spcBef>
                <a:spcPts val="600"/>
              </a:spcBef>
              <a:spcAft>
                <a:spcPts val="0"/>
              </a:spcAft>
              <a:buClr>
                <a:srgbClr val="262626"/>
              </a:buClr>
              <a:buSzPts val="1600"/>
              <a:buChar char=" "/>
              <a:defRPr sz="1600"/>
            </a:lvl7pPr>
            <a:lvl8pPr indent="-330200" lvl="7" marL="3657600" rtl="0" algn="l">
              <a:lnSpc>
                <a:spcPct val="85000"/>
              </a:lnSpc>
              <a:spcBef>
                <a:spcPts val="600"/>
              </a:spcBef>
              <a:spcAft>
                <a:spcPts val="0"/>
              </a:spcAft>
              <a:buClr>
                <a:srgbClr val="262626"/>
              </a:buClr>
              <a:buSzPts val="1600"/>
              <a:buChar char=" "/>
              <a:defRPr sz="1600"/>
            </a:lvl8pPr>
            <a:lvl9pPr indent="-330200" lvl="8" marL="4114800" rtl="0" algn="l">
              <a:lnSpc>
                <a:spcPct val="85000"/>
              </a:lnSpc>
              <a:spcBef>
                <a:spcPts val="600"/>
              </a:spcBef>
              <a:spcAft>
                <a:spcPts val="0"/>
              </a:spcAft>
              <a:buClr>
                <a:srgbClr val="262626"/>
              </a:buClr>
              <a:buSzPts val="1600"/>
              <a:buChar char=" "/>
              <a:defRPr sz="1600"/>
            </a:lvl9pPr>
          </a:lstStyle>
          <a:p/>
        </p:txBody>
      </p:sp>
      <p:sp>
        <p:nvSpPr>
          <p:cNvPr id="235" name="Google Shape;235;p6"/>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6" name="Google Shape;236;p6"/>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7" name="Google Shape;237;p6"/>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8" name="Shape 238"/>
        <p:cNvGrpSpPr/>
        <p:nvPr/>
      </p:nvGrpSpPr>
      <p:grpSpPr>
        <a:xfrm>
          <a:off x="0" y="0"/>
          <a:ext cx="0" cy="0"/>
          <a:chOff x="0" y="0"/>
          <a:chExt cx="0" cy="0"/>
        </a:xfrm>
      </p:grpSpPr>
      <p:sp>
        <p:nvSpPr>
          <p:cNvPr id="239" name="Google Shape;239;p7"/>
          <p:cNvSpPr txBox="1"/>
          <p:nvPr>
            <p:ph type="title"/>
          </p:nvPr>
        </p:nvSpPr>
        <p:spPr>
          <a:xfrm>
            <a:off x="657224" y="499533"/>
            <a:ext cx="10772700" cy="1658100"/>
          </a:xfrm>
          <a:prstGeom prst="rect">
            <a:avLst/>
          </a:prstGeom>
          <a:noFill/>
          <a:ln>
            <a:noFill/>
          </a:ln>
        </p:spPr>
        <p:txBody>
          <a:bodyPr anchorCtr="0" anchor="ctr" bIns="45700" lIns="91425" spcFirstLastPara="1" rIns="91425" wrap="square" tIns="45700">
            <a:normAutofit/>
          </a:bodyPr>
          <a:lstStyle>
            <a:lvl1pPr lvl="0" rtl="0" algn="l">
              <a:lnSpc>
                <a:spcPct val="85000"/>
              </a:lnSpc>
              <a:spcBef>
                <a:spcPts val="0"/>
              </a:spcBef>
              <a:spcAft>
                <a:spcPts val="0"/>
              </a:spcAft>
              <a:buClr>
                <a:schemeClr val="accen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0" name="Google Shape;240;p7"/>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1" name="Google Shape;241;p7"/>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2" name="Google Shape;242;p7"/>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43" name="Shape 243"/>
        <p:cNvGrpSpPr/>
        <p:nvPr/>
      </p:nvGrpSpPr>
      <p:grpSpPr>
        <a:xfrm>
          <a:off x="0" y="0"/>
          <a:ext cx="0" cy="0"/>
          <a:chOff x="0" y="0"/>
          <a:chExt cx="0" cy="0"/>
        </a:xfrm>
      </p:grpSpPr>
      <p:sp>
        <p:nvSpPr>
          <p:cNvPr id="244" name="Google Shape;244;p8"/>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5" name="Google Shape;245;p8"/>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6" name="Google Shape;246;p8"/>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47" name="Shape 247"/>
        <p:cNvGrpSpPr/>
        <p:nvPr/>
      </p:nvGrpSpPr>
      <p:grpSpPr>
        <a:xfrm>
          <a:off x="0" y="0"/>
          <a:ext cx="0" cy="0"/>
          <a:chOff x="0" y="0"/>
          <a:chExt cx="0" cy="0"/>
        </a:xfrm>
      </p:grpSpPr>
      <p:sp>
        <p:nvSpPr>
          <p:cNvPr id="248" name="Google Shape;248;p9"/>
          <p:cNvSpPr/>
          <p:nvPr/>
        </p:nvSpPr>
        <p:spPr>
          <a:xfrm>
            <a:off x="7620000" y="0"/>
            <a:ext cx="45720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9"/>
          <p:cNvSpPr txBox="1"/>
          <p:nvPr>
            <p:ph type="title"/>
          </p:nvPr>
        </p:nvSpPr>
        <p:spPr>
          <a:xfrm>
            <a:off x="8261404" y="542282"/>
            <a:ext cx="3383400" cy="1920300"/>
          </a:xfrm>
          <a:prstGeom prst="rect">
            <a:avLst/>
          </a:prstGeom>
          <a:noFill/>
          <a:ln>
            <a:noFill/>
          </a:ln>
        </p:spPr>
        <p:txBody>
          <a:bodyPr anchorCtr="0" anchor="b" bIns="45700" lIns="91425" spcFirstLastPara="1" rIns="91425" wrap="square" tIns="45700"/>
          <a:lstStyle>
            <a:lvl1pPr lvl="0" rtl="0" algn="l">
              <a:lnSpc>
                <a:spcPct val="85000"/>
              </a:lnSpc>
              <a:spcBef>
                <a:spcPts val="0"/>
              </a:spcBef>
              <a:spcAft>
                <a:spcPts val="0"/>
              </a:spcAft>
              <a:buClr>
                <a:srgbClr val="FFFFFF"/>
              </a:buClr>
              <a:buSzPts val="4000"/>
              <a:buFont typeface="Calibri"/>
              <a:buNone/>
              <a:defRPr sz="400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0" name="Google Shape;250;p9"/>
          <p:cNvSpPr txBox="1"/>
          <p:nvPr>
            <p:ph idx="1" type="body"/>
          </p:nvPr>
        </p:nvSpPr>
        <p:spPr>
          <a:xfrm>
            <a:off x="762000" y="762000"/>
            <a:ext cx="6096000" cy="4572000"/>
          </a:xfrm>
          <a:prstGeom prst="rect">
            <a:avLst/>
          </a:prstGeom>
          <a:noFill/>
          <a:ln>
            <a:noFill/>
          </a:ln>
        </p:spPr>
        <p:txBody>
          <a:bodyPr anchorCtr="0" anchor="t" bIns="45700" lIns="91425" spcFirstLastPara="1" rIns="91425" wrap="square" tIns="45700">
            <a:normAutofit/>
          </a:bodyPr>
          <a:lstStyle>
            <a:lvl1pPr indent="-431800" lvl="0" marL="457200" rtl="0" algn="l">
              <a:lnSpc>
                <a:spcPct val="85000"/>
              </a:lnSpc>
              <a:spcBef>
                <a:spcPts val="1300"/>
              </a:spcBef>
              <a:spcAft>
                <a:spcPts val="0"/>
              </a:spcAft>
              <a:buClr>
                <a:srgbClr val="262626"/>
              </a:buClr>
              <a:buSzPts val="3200"/>
              <a:buChar char=" "/>
              <a:defRPr sz="3200"/>
            </a:lvl1pPr>
            <a:lvl2pPr indent="-406400" lvl="1" marL="914400" rtl="0" algn="l">
              <a:lnSpc>
                <a:spcPct val="85000"/>
              </a:lnSpc>
              <a:spcBef>
                <a:spcPts val="600"/>
              </a:spcBef>
              <a:spcAft>
                <a:spcPts val="0"/>
              </a:spcAft>
              <a:buClr>
                <a:srgbClr val="262626"/>
              </a:buClr>
              <a:buSzPts val="2800"/>
              <a:buChar char=" "/>
              <a:defRPr sz="2800"/>
            </a:lvl2pPr>
            <a:lvl3pPr indent="-381000" lvl="2" marL="1371600" rtl="0" algn="l">
              <a:lnSpc>
                <a:spcPct val="85000"/>
              </a:lnSpc>
              <a:spcBef>
                <a:spcPts val="600"/>
              </a:spcBef>
              <a:spcAft>
                <a:spcPts val="0"/>
              </a:spcAft>
              <a:buClr>
                <a:srgbClr val="262626"/>
              </a:buClr>
              <a:buSzPts val="2400"/>
              <a:buChar char=" "/>
              <a:defRPr sz="2400"/>
            </a:lvl3pPr>
            <a:lvl4pPr indent="-355600" lvl="3" marL="1828800" rtl="0" algn="l">
              <a:lnSpc>
                <a:spcPct val="85000"/>
              </a:lnSpc>
              <a:spcBef>
                <a:spcPts val="600"/>
              </a:spcBef>
              <a:spcAft>
                <a:spcPts val="0"/>
              </a:spcAft>
              <a:buClr>
                <a:srgbClr val="262626"/>
              </a:buClr>
              <a:buSzPts val="2000"/>
              <a:buChar char=" "/>
              <a:defRPr sz="2000"/>
            </a:lvl4pPr>
            <a:lvl5pPr indent="-355600" lvl="4" marL="2286000" rtl="0" algn="l">
              <a:lnSpc>
                <a:spcPct val="85000"/>
              </a:lnSpc>
              <a:spcBef>
                <a:spcPts val="600"/>
              </a:spcBef>
              <a:spcAft>
                <a:spcPts val="0"/>
              </a:spcAft>
              <a:buClr>
                <a:srgbClr val="262626"/>
              </a:buClr>
              <a:buSzPts val="2000"/>
              <a:buChar char=" "/>
              <a:defRPr sz="2000"/>
            </a:lvl5pPr>
            <a:lvl6pPr indent="-355600" lvl="5" marL="2743200" rtl="0" algn="l">
              <a:lnSpc>
                <a:spcPct val="85000"/>
              </a:lnSpc>
              <a:spcBef>
                <a:spcPts val="600"/>
              </a:spcBef>
              <a:spcAft>
                <a:spcPts val="0"/>
              </a:spcAft>
              <a:buClr>
                <a:srgbClr val="262626"/>
              </a:buClr>
              <a:buSzPts val="2000"/>
              <a:buChar char=" "/>
              <a:defRPr sz="2000"/>
            </a:lvl6pPr>
            <a:lvl7pPr indent="-355600" lvl="6" marL="3200400" rtl="0" algn="l">
              <a:lnSpc>
                <a:spcPct val="85000"/>
              </a:lnSpc>
              <a:spcBef>
                <a:spcPts val="600"/>
              </a:spcBef>
              <a:spcAft>
                <a:spcPts val="0"/>
              </a:spcAft>
              <a:buClr>
                <a:srgbClr val="262626"/>
              </a:buClr>
              <a:buSzPts val="2000"/>
              <a:buChar char=" "/>
              <a:defRPr sz="2000"/>
            </a:lvl7pPr>
            <a:lvl8pPr indent="-355600" lvl="7" marL="3657600" rtl="0" algn="l">
              <a:lnSpc>
                <a:spcPct val="85000"/>
              </a:lnSpc>
              <a:spcBef>
                <a:spcPts val="600"/>
              </a:spcBef>
              <a:spcAft>
                <a:spcPts val="0"/>
              </a:spcAft>
              <a:buClr>
                <a:srgbClr val="262626"/>
              </a:buClr>
              <a:buSzPts val="2000"/>
              <a:buChar char=" "/>
              <a:defRPr sz="2000"/>
            </a:lvl8pPr>
            <a:lvl9pPr indent="-355600" lvl="8" marL="4114800" rtl="0" algn="l">
              <a:lnSpc>
                <a:spcPct val="85000"/>
              </a:lnSpc>
              <a:spcBef>
                <a:spcPts val="600"/>
              </a:spcBef>
              <a:spcAft>
                <a:spcPts val="0"/>
              </a:spcAft>
              <a:buClr>
                <a:srgbClr val="262626"/>
              </a:buClr>
              <a:buSzPts val="2000"/>
              <a:buChar char=" "/>
              <a:defRPr sz="2000"/>
            </a:lvl9pPr>
          </a:lstStyle>
          <a:p/>
        </p:txBody>
      </p:sp>
      <p:sp>
        <p:nvSpPr>
          <p:cNvPr id="251" name="Google Shape;251;p9"/>
          <p:cNvSpPr txBox="1"/>
          <p:nvPr>
            <p:ph idx="2" type="body"/>
          </p:nvPr>
        </p:nvSpPr>
        <p:spPr>
          <a:xfrm>
            <a:off x="8275982" y="2511813"/>
            <a:ext cx="3398400" cy="31269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200"/>
              </a:spcBef>
              <a:spcAft>
                <a:spcPts val="0"/>
              </a:spcAft>
              <a:buClr>
                <a:srgbClr val="262626"/>
              </a:buClr>
              <a:buSzPts val="1800"/>
              <a:buFont typeface="Calibri"/>
              <a:buNone/>
              <a:defRPr sz="1800">
                <a:solidFill>
                  <a:srgbClr val="262626"/>
                </a:solidFill>
              </a:defRPr>
            </a:lvl1pPr>
            <a:lvl2pPr indent="-228600" lvl="1" marL="914400" rtl="0" algn="l">
              <a:lnSpc>
                <a:spcPct val="85000"/>
              </a:lnSpc>
              <a:spcBef>
                <a:spcPts val="600"/>
              </a:spcBef>
              <a:spcAft>
                <a:spcPts val="0"/>
              </a:spcAft>
              <a:buClr>
                <a:srgbClr val="262626"/>
              </a:buClr>
              <a:buSzPts val="1200"/>
              <a:buNone/>
              <a:defRPr sz="1200"/>
            </a:lvl2pPr>
            <a:lvl3pPr indent="-228600" lvl="2" marL="1371600" rtl="0" algn="l">
              <a:lnSpc>
                <a:spcPct val="85000"/>
              </a:lnSpc>
              <a:spcBef>
                <a:spcPts val="600"/>
              </a:spcBef>
              <a:spcAft>
                <a:spcPts val="0"/>
              </a:spcAft>
              <a:buClr>
                <a:srgbClr val="262626"/>
              </a:buClr>
              <a:buSzPts val="1000"/>
              <a:buNone/>
              <a:defRPr sz="1000"/>
            </a:lvl3pPr>
            <a:lvl4pPr indent="-228600" lvl="3" marL="1828800" rtl="0" algn="l">
              <a:lnSpc>
                <a:spcPct val="85000"/>
              </a:lnSpc>
              <a:spcBef>
                <a:spcPts val="600"/>
              </a:spcBef>
              <a:spcAft>
                <a:spcPts val="0"/>
              </a:spcAft>
              <a:buClr>
                <a:srgbClr val="262626"/>
              </a:buClr>
              <a:buSzPts val="900"/>
              <a:buNone/>
              <a:defRPr sz="900"/>
            </a:lvl4pPr>
            <a:lvl5pPr indent="-228600" lvl="4" marL="2286000" rtl="0" algn="l">
              <a:lnSpc>
                <a:spcPct val="85000"/>
              </a:lnSpc>
              <a:spcBef>
                <a:spcPts val="600"/>
              </a:spcBef>
              <a:spcAft>
                <a:spcPts val="0"/>
              </a:spcAft>
              <a:buClr>
                <a:srgbClr val="262626"/>
              </a:buClr>
              <a:buSzPts val="900"/>
              <a:buNone/>
              <a:defRPr sz="900"/>
            </a:lvl5pPr>
            <a:lvl6pPr indent="-228600" lvl="5" marL="2743200" rtl="0" algn="l">
              <a:lnSpc>
                <a:spcPct val="85000"/>
              </a:lnSpc>
              <a:spcBef>
                <a:spcPts val="600"/>
              </a:spcBef>
              <a:spcAft>
                <a:spcPts val="0"/>
              </a:spcAft>
              <a:buClr>
                <a:srgbClr val="262626"/>
              </a:buClr>
              <a:buSzPts val="900"/>
              <a:buNone/>
              <a:defRPr sz="900"/>
            </a:lvl6pPr>
            <a:lvl7pPr indent="-228600" lvl="6" marL="3200400" rtl="0" algn="l">
              <a:lnSpc>
                <a:spcPct val="85000"/>
              </a:lnSpc>
              <a:spcBef>
                <a:spcPts val="600"/>
              </a:spcBef>
              <a:spcAft>
                <a:spcPts val="0"/>
              </a:spcAft>
              <a:buClr>
                <a:srgbClr val="262626"/>
              </a:buClr>
              <a:buSzPts val="900"/>
              <a:buNone/>
              <a:defRPr sz="900"/>
            </a:lvl7pPr>
            <a:lvl8pPr indent="-228600" lvl="7" marL="3657600" rtl="0" algn="l">
              <a:lnSpc>
                <a:spcPct val="85000"/>
              </a:lnSpc>
              <a:spcBef>
                <a:spcPts val="600"/>
              </a:spcBef>
              <a:spcAft>
                <a:spcPts val="0"/>
              </a:spcAft>
              <a:buClr>
                <a:srgbClr val="262626"/>
              </a:buClr>
              <a:buSzPts val="900"/>
              <a:buNone/>
              <a:defRPr sz="900"/>
            </a:lvl8pPr>
            <a:lvl9pPr indent="-228600" lvl="8" marL="4114800" rtl="0" algn="l">
              <a:lnSpc>
                <a:spcPct val="85000"/>
              </a:lnSpc>
              <a:spcBef>
                <a:spcPts val="600"/>
              </a:spcBef>
              <a:spcAft>
                <a:spcPts val="0"/>
              </a:spcAft>
              <a:buClr>
                <a:srgbClr val="262626"/>
              </a:buClr>
              <a:buSzPts val="900"/>
              <a:buNone/>
              <a:defRPr sz="900"/>
            </a:lvl9pPr>
          </a:lstStyle>
          <a:p/>
        </p:txBody>
      </p:sp>
      <p:sp>
        <p:nvSpPr>
          <p:cNvPr id="252" name="Google Shape;252;p9"/>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3" name="Google Shape;253;p9"/>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4" name="Google Shape;254;p9"/>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b="0" sz="10300">
                <a:solidFill>
                  <a:srgbClr val="FFFFFF"/>
                </a:solidFill>
                <a:latin typeface="Calibri"/>
                <a:ea typeface="Calibri"/>
                <a:cs typeface="Calibri"/>
                <a:sym typeface="Calibri"/>
              </a:defRPr>
            </a:lvl1pPr>
            <a:lvl2pPr indent="0" lvl="1" marL="0" rtl="0" algn="r">
              <a:spcBef>
                <a:spcPts val="0"/>
              </a:spcBef>
              <a:buNone/>
              <a:defRPr b="0" sz="10300">
                <a:solidFill>
                  <a:srgbClr val="FFFFFF"/>
                </a:solidFill>
                <a:latin typeface="Calibri"/>
                <a:ea typeface="Calibri"/>
                <a:cs typeface="Calibri"/>
                <a:sym typeface="Calibri"/>
              </a:defRPr>
            </a:lvl2pPr>
            <a:lvl3pPr indent="0" lvl="2" marL="0" rtl="0" algn="r">
              <a:spcBef>
                <a:spcPts val="0"/>
              </a:spcBef>
              <a:buNone/>
              <a:defRPr b="0" sz="10300">
                <a:solidFill>
                  <a:srgbClr val="FFFFFF"/>
                </a:solidFill>
                <a:latin typeface="Calibri"/>
                <a:ea typeface="Calibri"/>
                <a:cs typeface="Calibri"/>
                <a:sym typeface="Calibri"/>
              </a:defRPr>
            </a:lvl3pPr>
            <a:lvl4pPr indent="0" lvl="3" marL="0" rtl="0" algn="r">
              <a:spcBef>
                <a:spcPts val="0"/>
              </a:spcBef>
              <a:buNone/>
              <a:defRPr b="0" sz="10300">
                <a:solidFill>
                  <a:srgbClr val="FFFFFF"/>
                </a:solidFill>
                <a:latin typeface="Calibri"/>
                <a:ea typeface="Calibri"/>
                <a:cs typeface="Calibri"/>
                <a:sym typeface="Calibri"/>
              </a:defRPr>
            </a:lvl4pPr>
            <a:lvl5pPr indent="0" lvl="4" marL="0" rtl="0" algn="r">
              <a:spcBef>
                <a:spcPts val="0"/>
              </a:spcBef>
              <a:buNone/>
              <a:defRPr b="0" sz="10300">
                <a:solidFill>
                  <a:srgbClr val="FFFFFF"/>
                </a:solidFill>
                <a:latin typeface="Calibri"/>
                <a:ea typeface="Calibri"/>
                <a:cs typeface="Calibri"/>
                <a:sym typeface="Calibri"/>
              </a:defRPr>
            </a:lvl5pPr>
            <a:lvl6pPr indent="0" lvl="5" marL="0" rtl="0" algn="r">
              <a:spcBef>
                <a:spcPts val="0"/>
              </a:spcBef>
              <a:buNone/>
              <a:defRPr b="0" sz="10300">
                <a:solidFill>
                  <a:srgbClr val="FFFFFF"/>
                </a:solidFill>
                <a:latin typeface="Calibri"/>
                <a:ea typeface="Calibri"/>
                <a:cs typeface="Calibri"/>
                <a:sym typeface="Calibri"/>
              </a:defRPr>
            </a:lvl6pPr>
            <a:lvl7pPr indent="0" lvl="6" marL="0" rtl="0" algn="r">
              <a:spcBef>
                <a:spcPts val="0"/>
              </a:spcBef>
              <a:buNone/>
              <a:defRPr b="0" sz="10300">
                <a:solidFill>
                  <a:srgbClr val="FFFFFF"/>
                </a:solidFill>
                <a:latin typeface="Calibri"/>
                <a:ea typeface="Calibri"/>
                <a:cs typeface="Calibri"/>
                <a:sym typeface="Calibri"/>
              </a:defRPr>
            </a:lvl7pPr>
            <a:lvl8pPr indent="0" lvl="7" marL="0" rtl="0" algn="r">
              <a:spcBef>
                <a:spcPts val="0"/>
              </a:spcBef>
              <a:buNone/>
              <a:defRPr b="0" sz="10300">
                <a:solidFill>
                  <a:srgbClr val="FFFFFF"/>
                </a:solidFill>
                <a:latin typeface="Calibri"/>
                <a:ea typeface="Calibri"/>
                <a:cs typeface="Calibri"/>
                <a:sym typeface="Calibri"/>
              </a:defRPr>
            </a:lvl8pPr>
            <a:lvl9pPr indent="0" lvl="8" marL="0" rtl="0" algn="r">
              <a:spcBef>
                <a:spcPts val="0"/>
              </a:spcBef>
              <a:buNone/>
              <a:defRPr b="0" sz="103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bg>
      <p:bgPr>
        <a:solidFill>
          <a:schemeClr val="accent1"/>
        </a:solidFill>
      </p:bgPr>
    </p:bg>
    <p:spTree>
      <p:nvGrpSpPr>
        <p:cNvPr id="255" name="Shape 255"/>
        <p:cNvGrpSpPr/>
        <p:nvPr/>
      </p:nvGrpSpPr>
      <p:grpSpPr>
        <a:xfrm>
          <a:off x="0" y="0"/>
          <a:ext cx="0" cy="0"/>
          <a:chOff x="0" y="0"/>
          <a:chExt cx="0" cy="0"/>
        </a:xfrm>
      </p:grpSpPr>
      <p:sp>
        <p:nvSpPr>
          <p:cNvPr id="256" name="Google Shape;256;p10"/>
          <p:cNvSpPr txBox="1"/>
          <p:nvPr>
            <p:ph type="title"/>
          </p:nvPr>
        </p:nvSpPr>
        <p:spPr>
          <a:xfrm>
            <a:off x="649224" y="5418667"/>
            <a:ext cx="10780800" cy="613200"/>
          </a:xfrm>
          <a:prstGeom prst="rect">
            <a:avLst/>
          </a:prstGeom>
          <a:noFill/>
          <a:ln>
            <a:noFill/>
          </a:ln>
        </p:spPr>
        <p:txBody>
          <a:bodyPr anchorCtr="0" anchor="b" bIns="45700" lIns="91425" spcFirstLastPara="1" rIns="91425" wrap="square" tIns="45700">
            <a:normAutofit/>
          </a:bodyPr>
          <a:lstStyle>
            <a:lvl1pPr lvl="0" rtl="0" algn="l">
              <a:lnSpc>
                <a:spcPct val="85000"/>
              </a:lnSpc>
              <a:spcBef>
                <a:spcPts val="0"/>
              </a:spcBef>
              <a:spcAft>
                <a:spcPts val="0"/>
              </a:spcAft>
              <a:buClr>
                <a:srgbClr val="FFFFFF"/>
              </a:buClr>
              <a:buSzPts val="3200"/>
              <a:buFont typeface="Calibri"/>
              <a:buNone/>
              <a:defRPr b="0" sz="320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7" name="Google Shape;257;p10"/>
          <p:cNvSpPr/>
          <p:nvPr>
            <p:ph idx="2" type="pic"/>
          </p:nvPr>
        </p:nvSpPr>
        <p:spPr>
          <a:xfrm>
            <a:off x="0" y="0"/>
            <a:ext cx="12192000" cy="5331000"/>
          </a:xfrm>
          <a:prstGeom prst="rect">
            <a:avLst/>
          </a:prstGeom>
          <a:blipFill rotWithShape="1">
            <a:blip r:embed="rId2">
              <a:alphaModFix/>
            </a:blip>
            <a:stretch>
              <a:fillRect b="0" l="0" r="0" t="0"/>
            </a:stretch>
          </a:blipFill>
          <a:ln>
            <a:noFill/>
          </a:ln>
        </p:spPr>
        <p:txBody>
          <a:bodyPr anchorCtr="0" anchor="t" bIns="45700" lIns="91425" spcFirstLastPara="1" rIns="91425" wrap="square" tIns="45700">
            <a:normAutofit/>
          </a:bodyPr>
          <a:lstStyle>
            <a:lvl1pPr lvl="0" marR="0" rtl="0" algn="ctr">
              <a:lnSpc>
                <a:spcPct val="85000"/>
              </a:lnSpc>
              <a:spcBef>
                <a:spcPts val="800"/>
              </a:spcBef>
              <a:spcAft>
                <a:spcPts val="0"/>
              </a:spcAft>
              <a:buClr>
                <a:srgbClr val="3F3F3F"/>
              </a:buClr>
              <a:buSzPts val="3200"/>
              <a:buFont typeface="Arial"/>
              <a:buNone/>
              <a:defRPr b="0" i="0" sz="3200" u="none" cap="none" strike="noStrike">
                <a:solidFill>
                  <a:srgbClr val="3F3F3F"/>
                </a:solidFill>
                <a:latin typeface="Calibri"/>
                <a:ea typeface="Calibri"/>
                <a:cs typeface="Calibri"/>
                <a:sym typeface="Calibri"/>
              </a:defRPr>
            </a:lvl1pPr>
            <a:lvl2pPr lvl="1" marR="0" rtl="0" algn="l">
              <a:lnSpc>
                <a:spcPct val="85000"/>
              </a:lnSpc>
              <a:spcBef>
                <a:spcPts val="600"/>
              </a:spcBef>
              <a:spcAft>
                <a:spcPts val="0"/>
              </a:spcAft>
              <a:buClr>
                <a:srgbClr val="262626"/>
              </a:buClr>
              <a:buSzPts val="2800"/>
              <a:buFont typeface="Arial"/>
              <a:buNone/>
              <a:defRPr b="0" i="0" sz="2800" u="none" cap="none" strike="noStrike">
                <a:solidFill>
                  <a:srgbClr val="262626"/>
                </a:solidFill>
                <a:latin typeface="Calibri"/>
                <a:ea typeface="Calibri"/>
                <a:cs typeface="Calibri"/>
                <a:sym typeface="Calibri"/>
              </a:defRPr>
            </a:lvl2pPr>
            <a:lvl3pPr lvl="2" marR="0" rtl="0" algn="l">
              <a:lnSpc>
                <a:spcPct val="85000"/>
              </a:lnSpc>
              <a:spcBef>
                <a:spcPts val="600"/>
              </a:spcBef>
              <a:spcAft>
                <a:spcPts val="0"/>
              </a:spcAft>
              <a:buClr>
                <a:srgbClr val="262626"/>
              </a:buClr>
              <a:buSzPts val="2400"/>
              <a:buFont typeface="Arial"/>
              <a:buNone/>
              <a:defRPr b="0" i="1" sz="2400" u="none" cap="none" strike="noStrike">
                <a:solidFill>
                  <a:srgbClr val="262626"/>
                </a:solidFill>
                <a:latin typeface="Calibri"/>
                <a:ea typeface="Calibri"/>
                <a:cs typeface="Calibri"/>
                <a:sym typeface="Calibri"/>
              </a:defRPr>
            </a:lvl3pPr>
            <a:lvl4pPr lvl="3" marR="0" rtl="0" algn="l">
              <a:lnSpc>
                <a:spcPct val="85000"/>
              </a:lnSpc>
              <a:spcBef>
                <a:spcPts val="600"/>
              </a:spcBef>
              <a:spcAft>
                <a:spcPts val="0"/>
              </a:spcAft>
              <a:buClr>
                <a:srgbClr val="262626"/>
              </a:buClr>
              <a:buSzPts val="2000"/>
              <a:buFont typeface="Arial"/>
              <a:buNone/>
              <a:defRPr b="0" i="0" sz="2000" u="none" cap="none" strike="noStrike">
                <a:solidFill>
                  <a:srgbClr val="262626"/>
                </a:solidFill>
                <a:latin typeface="Calibri"/>
                <a:ea typeface="Calibri"/>
                <a:cs typeface="Calibri"/>
                <a:sym typeface="Calibri"/>
              </a:defRPr>
            </a:lvl4pPr>
            <a:lvl5pPr lvl="4" marR="0" rtl="0" algn="l">
              <a:lnSpc>
                <a:spcPct val="85000"/>
              </a:lnSpc>
              <a:spcBef>
                <a:spcPts val="600"/>
              </a:spcBef>
              <a:spcAft>
                <a:spcPts val="0"/>
              </a:spcAft>
              <a:buClr>
                <a:srgbClr val="262626"/>
              </a:buClr>
              <a:buSzPts val="2000"/>
              <a:buFont typeface="Arial"/>
              <a:buNone/>
              <a:defRPr b="0" i="0" sz="2000" u="none" cap="none" strike="noStrike">
                <a:solidFill>
                  <a:srgbClr val="262626"/>
                </a:solidFill>
                <a:latin typeface="Calibri"/>
                <a:ea typeface="Calibri"/>
                <a:cs typeface="Calibri"/>
                <a:sym typeface="Calibri"/>
              </a:defRPr>
            </a:lvl5pPr>
            <a:lvl6pPr lvl="5" marR="0" rtl="0" algn="l">
              <a:lnSpc>
                <a:spcPct val="85000"/>
              </a:lnSpc>
              <a:spcBef>
                <a:spcPts val="600"/>
              </a:spcBef>
              <a:spcAft>
                <a:spcPts val="0"/>
              </a:spcAft>
              <a:buClr>
                <a:srgbClr val="262626"/>
              </a:buClr>
              <a:buSzPts val="2000"/>
              <a:buFont typeface="Arial"/>
              <a:buNone/>
              <a:defRPr b="0" i="0" sz="2000" u="none" cap="none" strike="noStrike">
                <a:solidFill>
                  <a:srgbClr val="262626"/>
                </a:solidFill>
                <a:latin typeface="Calibri"/>
                <a:ea typeface="Calibri"/>
                <a:cs typeface="Calibri"/>
                <a:sym typeface="Calibri"/>
              </a:defRPr>
            </a:lvl6pPr>
            <a:lvl7pPr lvl="6" marR="0" rtl="0" algn="l">
              <a:lnSpc>
                <a:spcPct val="85000"/>
              </a:lnSpc>
              <a:spcBef>
                <a:spcPts val="600"/>
              </a:spcBef>
              <a:spcAft>
                <a:spcPts val="0"/>
              </a:spcAft>
              <a:buClr>
                <a:srgbClr val="262626"/>
              </a:buClr>
              <a:buSzPts val="2000"/>
              <a:buFont typeface="Arial"/>
              <a:buNone/>
              <a:defRPr b="0" i="0" sz="2000" u="none" cap="none" strike="noStrike">
                <a:solidFill>
                  <a:srgbClr val="262626"/>
                </a:solidFill>
                <a:latin typeface="Calibri"/>
                <a:ea typeface="Calibri"/>
                <a:cs typeface="Calibri"/>
                <a:sym typeface="Calibri"/>
              </a:defRPr>
            </a:lvl7pPr>
            <a:lvl8pPr lvl="7" marR="0" rtl="0" algn="l">
              <a:lnSpc>
                <a:spcPct val="85000"/>
              </a:lnSpc>
              <a:spcBef>
                <a:spcPts val="600"/>
              </a:spcBef>
              <a:spcAft>
                <a:spcPts val="0"/>
              </a:spcAft>
              <a:buClr>
                <a:srgbClr val="262626"/>
              </a:buClr>
              <a:buSzPts val="2000"/>
              <a:buFont typeface="Arial"/>
              <a:buNone/>
              <a:defRPr b="0" i="0" sz="2000" u="none" cap="none" strike="noStrike">
                <a:solidFill>
                  <a:srgbClr val="262626"/>
                </a:solidFill>
                <a:latin typeface="Calibri"/>
                <a:ea typeface="Calibri"/>
                <a:cs typeface="Calibri"/>
                <a:sym typeface="Calibri"/>
              </a:defRPr>
            </a:lvl8pPr>
            <a:lvl9pPr lvl="8" marR="0" rtl="0" algn="l">
              <a:lnSpc>
                <a:spcPct val="85000"/>
              </a:lnSpc>
              <a:spcBef>
                <a:spcPts val="600"/>
              </a:spcBef>
              <a:spcAft>
                <a:spcPts val="0"/>
              </a:spcAft>
              <a:buClr>
                <a:srgbClr val="262626"/>
              </a:buClr>
              <a:buSzPts val="2000"/>
              <a:buFont typeface="Arial"/>
              <a:buNone/>
              <a:defRPr b="0" i="0" sz="2000" u="none" cap="none" strike="noStrike">
                <a:solidFill>
                  <a:srgbClr val="262626"/>
                </a:solidFill>
                <a:latin typeface="Calibri"/>
                <a:ea typeface="Calibri"/>
                <a:cs typeface="Calibri"/>
                <a:sym typeface="Calibri"/>
              </a:defRPr>
            </a:lvl9pPr>
          </a:lstStyle>
          <a:p/>
        </p:txBody>
      </p:sp>
      <p:sp>
        <p:nvSpPr>
          <p:cNvPr id="258" name="Google Shape;258;p10"/>
          <p:cNvSpPr txBox="1"/>
          <p:nvPr>
            <p:ph idx="1" type="body"/>
          </p:nvPr>
        </p:nvSpPr>
        <p:spPr>
          <a:xfrm>
            <a:off x="676656" y="5909735"/>
            <a:ext cx="9229200" cy="533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300"/>
              </a:spcBef>
              <a:spcAft>
                <a:spcPts val="0"/>
              </a:spcAft>
              <a:buClr>
                <a:srgbClr val="262626"/>
              </a:buClr>
              <a:buSzPts val="1400"/>
              <a:buNone/>
              <a:defRPr sz="1400">
                <a:solidFill>
                  <a:srgbClr val="262626"/>
                </a:solidFill>
              </a:defRPr>
            </a:lvl1pPr>
            <a:lvl2pPr indent="-228600" lvl="1" marL="914400" rtl="0" algn="l">
              <a:lnSpc>
                <a:spcPct val="85000"/>
              </a:lnSpc>
              <a:spcBef>
                <a:spcPts val="600"/>
              </a:spcBef>
              <a:spcAft>
                <a:spcPts val="0"/>
              </a:spcAft>
              <a:buClr>
                <a:srgbClr val="262626"/>
              </a:buClr>
              <a:buSzPts val="1200"/>
              <a:buNone/>
              <a:defRPr sz="1200"/>
            </a:lvl2pPr>
            <a:lvl3pPr indent="-228600" lvl="2" marL="1371600" rtl="0" algn="l">
              <a:lnSpc>
                <a:spcPct val="85000"/>
              </a:lnSpc>
              <a:spcBef>
                <a:spcPts val="600"/>
              </a:spcBef>
              <a:spcAft>
                <a:spcPts val="0"/>
              </a:spcAft>
              <a:buClr>
                <a:srgbClr val="262626"/>
              </a:buClr>
              <a:buSzPts val="1000"/>
              <a:buNone/>
              <a:defRPr sz="1000"/>
            </a:lvl3pPr>
            <a:lvl4pPr indent="-228600" lvl="3" marL="1828800" rtl="0" algn="l">
              <a:lnSpc>
                <a:spcPct val="85000"/>
              </a:lnSpc>
              <a:spcBef>
                <a:spcPts val="600"/>
              </a:spcBef>
              <a:spcAft>
                <a:spcPts val="0"/>
              </a:spcAft>
              <a:buClr>
                <a:srgbClr val="262626"/>
              </a:buClr>
              <a:buSzPts val="900"/>
              <a:buNone/>
              <a:defRPr sz="900"/>
            </a:lvl4pPr>
            <a:lvl5pPr indent="-228600" lvl="4" marL="2286000" rtl="0" algn="l">
              <a:lnSpc>
                <a:spcPct val="85000"/>
              </a:lnSpc>
              <a:spcBef>
                <a:spcPts val="600"/>
              </a:spcBef>
              <a:spcAft>
                <a:spcPts val="0"/>
              </a:spcAft>
              <a:buClr>
                <a:srgbClr val="262626"/>
              </a:buClr>
              <a:buSzPts val="900"/>
              <a:buNone/>
              <a:defRPr sz="900"/>
            </a:lvl5pPr>
            <a:lvl6pPr indent="-228600" lvl="5" marL="2743200" rtl="0" algn="l">
              <a:lnSpc>
                <a:spcPct val="85000"/>
              </a:lnSpc>
              <a:spcBef>
                <a:spcPts val="600"/>
              </a:spcBef>
              <a:spcAft>
                <a:spcPts val="0"/>
              </a:spcAft>
              <a:buClr>
                <a:srgbClr val="262626"/>
              </a:buClr>
              <a:buSzPts val="900"/>
              <a:buNone/>
              <a:defRPr sz="900"/>
            </a:lvl6pPr>
            <a:lvl7pPr indent="-228600" lvl="6" marL="3200400" rtl="0" algn="l">
              <a:lnSpc>
                <a:spcPct val="85000"/>
              </a:lnSpc>
              <a:spcBef>
                <a:spcPts val="600"/>
              </a:spcBef>
              <a:spcAft>
                <a:spcPts val="0"/>
              </a:spcAft>
              <a:buClr>
                <a:srgbClr val="262626"/>
              </a:buClr>
              <a:buSzPts val="900"/>
              <a:buNone/>
              <a:defRPr sz="900"/>
            </a:lvl7pPr>
            <a:lvl8pPr indent="-228600" lvl="7" marL="3657600" rtl="0" algn="l">
              <a:lnSpc>
                <a:spcPct val="85000"/>
              </a:lnSpc>
              <a:spcBef>
                <a:spcPts val="600"/>
              </a:spcBef>
              <a:spcAft>
                <a:spcPts val="0"/>
              </a:spcAft>
              <a:buClr>
                <a:srgbClr val="262626"/>
              </a:buClr>
              <a:buSzPts val="900"/>
              <a:buNone/>
              <a:defRPr sz="900"/>
            </a:lvl8pPr>
            <a:lvl9pPr indent="-228600" lvl="8" marL="4114800" rtl="0" algn="l">
              <a:lnSpc>
                <a:spcPct val="85000"/>
              </a:lnSpc>
              <a:spcBef>
                <a:spcPts val="600"/>
              </a:spcBef>
              <a:spcAft>
                <a:spcPts val="0"/>
              </a:spcAft>
              <a:buClr>
                <a:srgbClr val="262626"/>
              </a:buClr>
              <a:buSzPts val="900"/>
              <a:buNone/>
              <a:defRPr sz="900"/>
            </a:lvl9pPr>
          </a:lstStyle>
          <a:p/>
        </p:txBody>
      </p:sp>
      <p:sp>
        <p:nvSpPr>
          <p:cNvPr id="259" name="Google Shape;259;p10"/>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0" name="Google Shape;260;p10"/>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1" name="Google Shape;261;p10"/>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rtl="0" algn="r">
              <a:spcBef>
                <a:spcPts val="0"/>
              </a:spcBef>
              <a:buNone/>
              <a:defRPr b="0" sz="10300">
                <a:solidFill>
                  <a:srgbClr val="FFFFFF"/>
                </a:solidFill>
                <a:latin typeface="Calibri"/>
                <a:ea typeface="Calibri"/>
                <a:cs typeface="Calibri"/>
                <a:sym typeface="Calibri"/>
              </a:defRPr>
            </a:lvl1pPr>
            <a:lvl2pPr indent="0" lvl="1" marL="0" rtl="0" algn="r">
              <a:spcBef>
                <a:spcPts val="0"/>
              </a:spcBef>
              <a:buNone/>
              <a:defRPr b="0" sz="10300">
                <a:solidFill>
                  <a:srgbClr val="FFFFFF"/>
                </a:solidFill>
                <a:latin typeface="Calibri"/>
                <a:ea typeface="Calibri"/>
                <a:cs typeface="Calibri"/>
                <a:sym typeface="Calibri"/>
              </a:defRPr>
            </a:lvl2pPr>
            <a:lvl3pPr indent="0" lvl="2" marL="0" rtl="0" algn="r">
              <a:spcBef>
                <a:spcPts val="0"/>
              </a:spcBef>
              <a:buNone/>
              <a:defRPr b="0" sz="10300">
                <a:solidFill>
                  <a:srgbClr val="FFFFFF"/>
                </a:solidFill>
                <a:latin typeface="Calibri"/>
                <a:ea typeface="Calibri"/>
                <a:cs typeface="Calibri"/>
                <a:sym typeface="Calibri"/>
              </a:defRPr>
            </a:lvl3pPr>
            <a:lvl4pPr indent="0" lvl="3" marL="0" rtl="0" algn="r">
              <a:spcBef>
                <a:spcPts val="0"/>
              </a:spcBef>
              <a:buNone/>
              <a:defRPr b="0" sz="10300">
                <a:solidFill>
                  <a:srgbClr val="FFFFFF"/>
                </a:solidFill>
                <a:latin typeface="Calibri"/>
                <a:ea typeface="Calibri"/>
                <a:cs typeface="Calibri"/>
                <a:sym typeface="Calibri"/>
              </a:defRPr>
            </a:lvl4pPr>
            <a:lvl5pPr indent="0" lvl="4" marL="0" rtl="0" algn="r">
              <a:spcBef>
                <a:spcPts val="0"/>
              </a:spcBef>
              <a:buNone/>
              <a:defRPr b="0" sz="10300">
                <a:solidFill>
                  <a:srgbClr val="FFFFFF"/>
                </a:solidFill>
                <a:latin typeface="Calibri"/>
                <a:ea typeface="Calibri"/>
                <a:cs typeface="Calibri"/>
                <a:sym typeface="Calibri"/>
              </a:defRPr>
            </a:lvl5pPr>
            <a:lvl6pPr indent="0" lvl="5" marL="0" rtl="0" algn="r">
              <a:spcBef>
                <a:spcPts val="0"/>
              </a:spcBef>
              <a:buNone/>
              <a:defRPr b="0" sz="10300">
                <a:solidFill>
                  <a:srgbClr val="FFFFFF"/>
                </a:solidFill>
                <a:latin typeface="Calibri"/>
                <a:ea typeface="Calibri"/>
                <a:cs typeface="Calibri"/>
                <a:sym typeface="Calibri"/>
              </a:defRPr>
            </a:lvl6pPr>
            <a:lvl7pPr indent="0" lvl="6" marL="0" rtl="0" algn="r">
              <a:spcBef>
                <a:spcPts val="0"/>
              </a:spcBef>
              <a:buNone/>
              <a:defRPr b="0" sz="10300">
                <a:solidFill>
                  <a:srgbClr val="FFFFFF"/>
                </a:solidFill>
                <a:latin typeface="Calibri"/>
                <a:ea typeface="Calibri"/>
                <a:cs typeface="Calibri"/>
                <a:sym typeface="Calibri"/>
              </a:defRPr>
            </a:lvl7pPr>
            <a:lvl8pPr indent="0" lvl="7" marL="0" rtl="0" algn="r">
              <a:spcBef>
                <a:spcPts val="0"/>
              </a:spcBef>
              <a:buNone/>
              <a:defRPr b="0" sz="10300">
                <a:solidFill>
                  <a:srgbClr val="FFFFFF"/>
                </a:solidFill>
                <a:latin typeface="Calibri"/>
                <a:ea typeface="Calibri"/>
                <a:cs typeface="Calibri"/>
                <a:sym typeface="Calibri"/>
              </a:defRPr>
            </a:lvl8pPr>
            <a:lvl9pPr indent="0" lvl="8" marL="0" rtl="0" algn="r">
              <a:spcBef>
                <a:spcPts val="0"/>
              </a:spcBef>
              <a:buNone/>
              <a:defRPr b="0" sz="103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4.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7" name="Shape 197"/>
        <p:cNvGrpSpPr/>
        <p:nvPr/>
      </p:nvGrpSpPr>
      <p:grpSpPr>
        <a:xfrm>
          <a:off x="0" y="0"/>
          <a:ext cx="0" cy="0"/>
          <a:chOff x="0" y="0"/>
          <a:chExt cx="0" cy="0"/>
        </a:xfrm>
      </p:grpSpPr>
      <p:sp>
        <p:nvSpPr>
          <p:cNvPr id="198" name="Google Shape;198;p1"/>
          <p:cNvSpPr txBox="1"/>
          <p:nvPr>
            <p:ph type="title"/>
          </p:nvPr>
        </p:nvSpPr>
        <p:spPr>
          <a:xfrm>
            <a:off x="657224" y="499533"/>
            <a:ext cx="10772700" cy="1658100"/>
          </a:xfrm>
          <a:prstGeom prst="rect">
            <a:avLst/>
          </a:prstGeom>
          <a:noFill/>
          <a:ln>
            <a:noFill/>
          </a:ln>
        </p:spPr>
        <p:txBody>
          <a:bodyPr anchorCtr="0" anchor="ctr" bIns="45700" lIns="91425" spcFirstLastPara="1" rIns="91425" wrap="square" tIns="45700">
            <a:normAutofit/>
          </a:bodyPr>
          <a:lstStyle>
            <a:lvl1pPr lvl="0" marR="0" rtl="0" algn="l">
              <a:lnSpc>
                <a:spcPct val="85000"/>
              </a:lnSpc>
              <a:spcBef>
                <a:spcPts val="0"/>
              </a:spcBef>
              <a:spcAft>
                <a:spcPts val="0"/>
              </a:spcAft>
              <a:buClr>
                <a:schemeClr val="accent1"/>
              </a:buClr>
              <a:buSzPts val="5400"/>
              <a:buFont typeface="Calibri"/>
              <a:buNone/>
              <a:defRPr b="0" i="0" sz="5400" u="none" cap="none" strike="noStrike">
                <a:solidFill>
                  <a:schemeClr val="accen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99" name="Google Shape;199;p1"/>
          <p:cNvSpPr txBox="1"/>
          <p:nvPr>
            <p:ph idx="1" type="body"/>
          </p:nvPr>
        </p:nvSpPr>
        <p:spPr>
          <a:xfrm>
            <a:off x="676656" y="2011680"/>
            <a:ext cx="10753800" cy="37662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85000"/>
              </a:lnSpc>
              <a:spcBef>
                <a:spcPts val="1300"/>
              </a:spcBef>
              <a:spcAft>
                <a:spcPts val="0"/>
              </a:spcAft>
              <a:buClr>
                <a:srgbClr val="262626"/>
              </a:buClr>
              <a:buSzPts val="2400"/>
              <a:buFont typeface="Arial"/>
              <a:buChar char=" "/>
              <a:defRPr b="0" i="0" sz="2400" u="none" cap="none" strike="noStrike">
                <a:solidFill>
                  <a:srgbClr val="262626"/>
                </a:solidFill>
                <a:latin typeface="Calibri"/>
                <a:ea typeface="Calibri"/>
                <a:cs typeface="Calibri"/>
                <a:sym typeface="Calibri"/>
              </a:defRPr>
            </a:lvl1pPr>
            <a:lvl2pPr indent="-381000" lvl="1" marL="914400" marR="0" rtl="0" algn="l">
              <a:lnSpc>
                <a:spcPct val="85000"/>
              </a:lnSpc>
              <a:spcBef>
                <a:spcPts val="600"/>
              </a:spcBef>
              <a:spcAft>
                <a:spcPts val="0"/>
              </a:spcAft>
              <a:buClr>
                <a:srgbClr val="262626"/>
              </a:buClr>
              <a:buSzPts val="2400"/>
              <a:buFont typeface="Arial"/>
              <a:buChar char=" "/>
              <a:defRPr b="0" i="0" sz="2400" u="none" cap="none" strike="noStrike">
                <a:solidFill>
                  <a:srgbClr val="262626"/>
                </a:solidFill>
                <a:latin typeface="Calibri"/>
                <a:ea typeface="Calibri"/>
                <a:cs typeface="Calibri"/>
                <a:sym typeface="Calibri"/>
              </a:defRPr>
            </a:lvl2pPr>
            <a:lvl3pPr indent="-355600" lvl="2" marL="1371600" marR="0" rtl="0" algn="l">
              <a:lnSpc>
                <a:spcPct val="85000"/>
              </a:lnSpc>
              <a:spcBef>
                <a:spcPts val="600"/>
              </a:spcBef>
              <a:spcAft>
                <a:spcPts val="0"/>
              </a:spcAft>
              <a:buClr>
                <a:srgbClr val="262626"/>
              </a:buClr>
              <a:buSzPts val="2000"/>
              <a:buFont typeface="Arial"/>
              <a:buChar char=" "/>
              <a:defRPr b="0" i="1" sz="2000" u="none" cap="none" strike="noStrike">
                <a:solidFill>
                  <a:srgbClr val="262626"/>
                </a:solidFill>
                <a:latin typeface="Calibri"/>
                <a:ea typeface="Calibri"/>
                <a:cs typeface="Calibri"/>
                <a:sym typeface="Calibri"/>
              </a:defRPr>
            </a:lvl3pPr>
            <a:lvl4pPr indent="-342900" lvl="3" marL="18288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4pPr>
            <a:lvl5pPr indent="-342900" lvl="4" marL="22860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5pPr>
            <a:lvl6pPr indent="-342900" lvl="5" marL="27432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6pPr>
            <a:lvl7pPr indent="-342900" lvl="6" marL="32004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7pPr>
            <a:lvl8pPr indent="-342900" lvl="7" marL="36576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8pPr>
            <a:lvl9pPr indent="-342900" lvl="8" marL="41148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9pPr>
          </a:lstStyle>
          <a:p/>
        </p:txBody>
      </p:sp>
      <p:sp>
        <p:nvSpPr>
          <p:cNvPr id="200" name="Google Shape;200;p1"/>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5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1" name="Google Shape;201;p1"/>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5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2" name="Google Shape;202;p1"/>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300" u="none" cap="none" strike="noStrike">
                <a:solidFill>
                  <a:schemeClr val="accent1"/>
                </a:solidFill>
                <a:latin typeface="Calibri"/>
                <a:ea typeface="Calibri"/>
                <a:cs typeface="Calibri"/>
                <a:sym typeface="Calibri"/>
              </a:defRPr>
            </a:lvl1pPr>
            <a:lvl2pPr indent="0" lvl="1" marL="0" marR="0" rtl="0" algn="r">
              <a:spcBef>
                <a:spcPts val="0"/>
              </a:spcBef>
              <a:buNone/>
              <a:defRPr b="0" i="0" sz="10300" u="none" cap="none" strike="noStrike">
                <a:solidFill>
                  <a:schemeClr val="accent1"/>
                </a:solidFill>
                <a:latin typeface="Calibri"/>
                <a:ea typeface="Calibri"/>
                <a:cs typeface="Calibri"/>
                <a:sym typeface="Calibri"/>
              </a:defRPr>
            </a:lvl2pPr>
            <a:lvl3pPr indent="0" lvl="2" marL="0" marR="0" rtl="0" algn="r">
              <a:spcBef>
                <a:spcPts val="0"/>
              </a:spcBef>
              <a:buNone/>
              <a:defRPr b="0" i="0" sz="10300" u="none" cap="none" strike="noStrike">
                <a:solidFill>
                  <a:schemeClr val="accent1"/>
                </a:solidFill>
                <a:latin typeface="Calibri"/>
                <a:ea typeface="Calibri"/>
                <a:cs typeface="Calibri"/>
                <a:sym typeface="Calibri"/>
              </a:defRPr>
            </a:lvl3pPr>
            <a:lvl4pPr indent="0" lvl="3" marL="0" marR="0" rtl="0" algn="r">
              <a:spcBef>
                <a:spcPts val="0"/>
              </a:spcBef>
              <a:buNone/>
              <a:defRPr b="0" i="0" sz="10300" u="none" cap="none" strike="noStrike">
                <a:solidFill>
                  <a:schemeClr val="accent1"/>
                </a:solidFill>
                <a:latin typeface="Calibri"/>
                <a:ea typeface="Calibri"/>
                <a:cs typeface="Calibri"/>
                <a:sym typeface="Calibri"/>
              </a:defRPr>
            </a:lvl4pPr>
            <a:lvl5pPr indent="0" lvl="4" marL="0" marR="0" rtl="0" algn="r">
              <a:spcBef>
                <a:spcPts val="0"/>
              </a:spcBef>
              <a:buNone/>
              <a:defRPr b="0" i="0" sz="10300" u="none" cap="none" strike="noStrike">
                <a:solidFill>
                  <a:schemeClr val="accent1"/>
                </a:solidFill>
                <a:latin typeface="Calibri"/>
                <a:ea typeface="Calibri"/>
                <a:cs typeface="Calibri"/>
                <a:sym typeface="Calibri"/>
              </a:defRPr>
            </a:lvl5pPr>
            <a:lvl6pPr indent="0" lvl="5" marL="0" marR="0" rtl="0" algn="r">
              <a:spcBef>
                <a:spcPts val="0"/>
              </a:spcBef>
              <a:buNone/>
              <a:defRPr b="0" i="0" sz="10300" u="none" cap="none" strike="noStrike">
                <a:solidFill>
                  <a:schemeClr val="accent1"/>
                </a:solidFill>
                <a:latin typeface="Calibri"/>
                <a:ea typeface="Calibri"/>
                <a:cs typeface="Calibri"/>
                <a:sym typeface="Calibri"/>
              </a:defRPr>
            </a:lvl6pPr>
            <a:lvl7pPr indent="0" lvl="6" marL="0" marR="0" rtl="0" algn="r">
              <a:spcBef>
                <a:spcPts val="0"/>
              </a:spcBef>
              <a:buNone/>
              <a:defRPr b="0" i="0" sz="10300" u="none" cap="none" strike="noStrike">
                <a:solidFill>
                  <a:schemeClr val="accent1"/>
                </a:solidFill>
                <a:latin typeface="Calibri"/>
                <a:ea typeface="Calibri"/>
                <a:cs typeface="Calibri"/>
                <a:sym typeface="Calibri"/>
              </a:defRPr>
            </a:lvl7pPr>
            <a:lvl8pPr indent="0" lvl="7" marL="0" marR="0" rtl="0" algn="r">
              <a:spcBef>
                <a:spcPts val="0"/>
              </a:spcBef>
              <a:buNone/>
              <a:defRPr b="0" i="0" sz="10300" u="none" cap="none" strike="noStrike">
                <a:solidFill>
                  <a:schemeClr val="accent1"/>
                </a:solidFill>
                <a:latin typeface="Calibri"/>
                <a:ea typeface="Calibri"/>
                <a:cs typeface="Calibri"/>
                <a:sym typeface="Calibri"/>
              </a:defRPr>
            </a:lvl8pPr>
            <a:lvl9pPr indent="0" lvl="8" marL="0" marR="0" rtl="0" algn="r">
              <a:spcBef>
                <a:spcPts val="0"/>
              </a:spcBef>
              <a:buNone/>
              <a:defRPr b="0" i="0" sz="103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74" name="Shape 274"/>
        <p:cNvGrpSpPr/>
        <p:nvPr/>
      </p:nvGrpSpPr>
      <p:grpSpPr>
        <a:xfrm>
          <a:off x="0" y="0"/>
          <a:ext cx="0" cy="0"/>
          <a:chOff x="0" y="0"/>
          <a:chExt cx="0" cy="0"/>
        </a:xfrm>
      </p:grpSpPr>
      <p:sp>
        <p:nvSpPr>
          <p:cNvPr id="275" name="Google Shape;275;p13"/>
          <p:cNvSpPr txBox="1"/>
          <p:nvPr>
            <p:ph type="title"/>
          </p:nvPr>
        </p:nvSpPr>
        <p:spPr>
          <a:xfrm>
            <a:off x="657224" y="499533"/>
            <a:ext cx="10772700" cy="1658100"/>
          </a:xfrm>
          <a:prstGeom prst="rect">
            <a:avLst/>
          </a:prstGeom>
          <a:noFill/>
          <a:ln>
            <a:noFill/>
          </a:ln>
        </p:spPr>
        <p:txBody>
          <a:bodyPr anchorCtr="0" anchor="ctr" bIns="45700" lIns="91425" spcFirstLastPara="1" rIns="91425" wrap="square" tIns="45700">
            <a:normAutofit/>
          </a:bodyPr>
          <a:lstStyle>
            <a:lvl1pPr lvl="0" marR="0" rtl="0" algn="l">
              <a:lnSpc>
                <a:spcPct val="85000"/>
              </a:lnSpc>
              <a:spcBef>
                <a:spcPts val="0"/>
              </a:spcBef>
              <a:spcAft>
                <a:spcPts val="0"/>
              </a:spcAft>
              <a:buClr>
                <a:srgbClr val="FEFEFE"/>
              </a:buClr>
              <a:buSzPts val="5400"/>
              <a:buFont typeface="Calibri"/>
              <a:buNone/>
              <a:defRPr b="0" i="0" sz="5400" u="none" cap="none" strike="noStrike">
                <a:solidFill>
                  <a:srgbClr val="FEFEFE"/>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76" name="Google Shape;276;p13"/>
          <p:cNvSpPr txBox="1"/>
          <p:nvPr>
            <p:ph idx="1" type="body"/>
          </p:nvPr>
        </p:nvSpPr>
        <p:spPr>
          <a:xfrm>
            <a:off x="676656" y="2011680"/>
            <a:ext cx="10753800" cy="37662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85000"/>
              </a:lnSpc>
              <a:spcBef>
                <a:spcPts val="1300"/>
              </a:spcBef>
              <a:spcAft>
                <a:spcPts val="0"/>
              </a:spcAft>
              <a:buClr>
                <a:schemeClr val="accent1"/>
              </a:buClr>
              <a:buSzPts val="2400"/>
              <a:buFont typeface="Arial"/>
              <a:buChar char=" "/>
              <a:defRPr b="0" i="0" sz="2400" u="none" cap="none" strike="noStrike">
                <a:solidFill>
                  <a:schemeClr val="accent1"/>
                </a:solidFill>
                <a:latin typeface="Calibri"/>
                <a:ea typeface="Calibri"/>
                <a:cs typeface="Calibri"/>
                <a:sym typeface="Calibri"/>
              </a:defRPr>
            </a:lvl1pPr>
            <a:lvl2pPr indent="-381000" lvl="1" marL="914400" marR="0" rtl="0" algn="l">
              <a:lnSpc>
                <a:spcPct val="85000"/>
              </a:lnSpc>
              <a:spcBef>
                <a:spcPts val="600"/>
              </a:spcBef>
              <a:spcAft>
                <a:spcPts val="0"/>
              </a:spcAft>
              <a:buClr>
                <a:srgbClr val="FEFEFE"/>
              </a:buClr>
              <a:buSzPts val="2400"/>
              <a:buFont typeface="Arial"/>
              <a:buChar char=" "/>
              <a:defRPr b="0" i="0" sz="2400" u="none" cap="none" strike="noStrike">
                <a:solidFill>
                  <a:srgbClr val="FEFEFE"/>
                </a:solidFill>
                <a:latin typeface="Calibri"/>
                <a:ea typeface="Calibri"/>
                <a:cs typeface="Calibri"/>
                <a:sym typeface="Calibri"/>
              </a:defRPr>
            </a:lvl2pPr>
            <a:lvl3pPr indent="-355600" lvl="2" marL="1371600" marR="0" rtl="0" algn="l">
              <a:lnSpc>
                <a:spcPct val="85000"/>
              </a:lnSpc>
              <a:spcBef>
                <a:spcPts val="600"/>
              </a:spcBef>
              <a:spcAft>
                <a:spcPts val="0"/>
              </a:spcAft>
              <a:buClr>
                <a:srgbClr val="FEFEFE"/>
              </a:buClr>
              <a:buSzPts val="2000"/>
              <a:buFont typeface="Arial"/>
              <a:buChar char=" "/>
              <a:defRPr b="0" i="1" sz="2000" u="none" cap="none" strike="noStrike">
                <a:solidFill>
                  <a:srgbClr val="FEFEFE"/>
                </a:solidFill>
                <a:latin typeface="Calibri"/>
                <a:ea typeface="Calibri"/>
                <a:cs typeface="Calibri"/>
                <a:sym typeface="Calibri"/>
              </a:defRPr>
            </a:lvl3pPr>
            <a:lvl4pPr indent="-342900" lvl="3" marL="1828800" marR="0" rtl="0" algn="l">
              <a:lnSpc>
                <a:spcPct val="85000"/>
              </a:lnSpc>
              <a:spcBef>
                <a:spcPts val="600"/>
              </a:spcBef>
              <a:spcAft>
                <a:spcPts val="0"/>
              </a:spcAft>
              <a:buClr>
                <a:srgbClr val="FEFEFE"/>
              </a:buClr>
              <a:buSzPts val="1800"/>
              <a:buFont typeface="Arial"/>
              <a:buChar char=" "/>
              <a:defRPr b="0" i="0" sz="1800" u="none" cap="none" strike="noStrike">
                <a:solidFill>
                  <a:srgbClr val="FEFEFE"/>
                </a:solidFill>
                <a:latin typeface="Calibri"/>
                <a:ea typeface="Calibri"/>
                <a:cs typeface="Calibri"/>
                <a:sym typeface="Calibri"/>
              </a:defRPr>
            </a:lvl4pPr>
            <a:lvl5pPr indent="-342900" lvl="4" marL="2286000" marR="0" rtl="0" algn="l">
              <a:lnSpc>
                <a:spcPct val="85000"/>
              </a:lnSpc>
              <a:spcBef>
                <a:spcPts val="600"/>
              </a:spcBef>
              <a:spcAft>
                <a:spcPts val="0"/>
              </a:spcAft>
              <a:buClr>
                <a:srgbClr val="FEFEFE"/>
              </a:buClr>
              <a:buSzPts val="1800"/>
              <a:buFont typeface="Arial"/>
              <a:buChar char=" "/>
              <a:defRPr b="0" i="0" sz="1800" u="none" cap="none" strike="noStrike">
                <a:solidFill>
                  <a:srgbClr val="FEFEFE"/>
                </a:solidFill>
                <a:latin typeface="Calibri"/>
                <a:ea typeface="Calibri"/>
                <a:cs typeface="Calibri"/>
                <a:sym typeface="Calibri"/>
              </a:defRPr>
            </a:lvl5pPr>
            <a:lvl6pPr indent="-342900" lvl="5" marL="2743200" marR="0" rtl="0" algn="l">
              <a:lnSpc>
                <a:spcPct val="85000"/>
              </a:lnSpc>
              <a:spcBef>
                <a:spcPts val="600"/>
              </a:spcBef>
              <a:spcAft>
                <a:spcPts val="0"/>
              </a:spcAft>
              <a:buClr>
                <a:srgbClr val="FEFEFE"/>
              </a:buClr>
              <a:buSzPts val="1800"/>
              <a:buFont typeface="Arial"/>
              <a:buChar char=" "/>
              <a:defRPr b="0" i="0" sz="1800" u="none" cap="none" strike="noStrike">
                <a:solidFill>
                  <a:srgbClr val="FEFEFE"/>
                </a:solidFill>
                <a:latin typeface="Calibri"/>
                <a:ea typeface="Calibri"/>
                <a:cs typeface="Calibri"/>
                <a:sym typeface="Calibri"/>
              </a:defRPr>
            </a:lvl6pPr>
            <a:lvl7pPr indent="-342900" lvl="6" marL="3200400" marR="0" rtl="0" algn="l">
              <a:lnSpc>
                <a:spcPct val="85000"/>
              </a:lnSpc>
              <a:spcBef>
                <a:spcPts val="600"/>
              </a:spcBef>
              <a:spcAft>
                <a:spcPts val="0"/>
              </a:spcAft>
              <a:buClr>
                <a:srgbClr val="FEFEFE"/>
              </a:buClr>
              <a:buSzPts val="1800"/>
              <a:buFont typeface="Arial"/>
              <a:buChar char=" "/>
              <a:defRPr b="0" i="0" sz="1800" u="none" cap="none" strike="noStrike">
                <a:solidFill>
                  <a:srgbClr val="FEFEFE"/>
                </a:solidFill>
                <a:latin typeface="Calibri"/>
                <a:ea typeface="Calibri"/>
                <a:cs typeface="Calibri"/>
                <a:sym typeface="Calibri"/>
              </a:defRPr>
            </a:lvl7pPr>
            <a:lvl8pPr indent="-342900" lvl="7" marL="3657600" marR="0" rtl="0" algn="l">
              <a:lnSpc>
                <a:spcPct val="85000"/>
              </a:lnSpc>
              <a:spcBef>
                <a:spcPts val="600"/>
              </a:spcBef>
              <a:spcAft>
                <a:spcPts val="0"/>
              </a:spcAft>
              <a:buClr>
                <a:srgbClr val="FEFEFE"/>
              </a:buClr>
              <a:buSzPts val="1800"/>
              <a:buFont typeface="Arial"/>
              <a:buChar char=" "/>
              <a:defRPr b="0" i="0" sz="1800" u="none" cap="none" strike="noStrike">
                <a:solidFill>
                  <a:srgbClr val="FEFEFE"/>
                </a:solidFill>
                <a:latin typeface="Calibri"/>
                <a:ea typeface="Calibri"/>
                <a:cs typeface="Calibri"/>
                <a:sym typeface="Calibri"/>
              </a:defRPr>
            </a:lvl8pPr>
            <a:lvl9pPr indent="-342900" lvl="8" marL="4114800" marR="0" rtl="0" algn="l">
              <a:lnSpc>
                <a:spcPct val="85000"/>
              </a:lnSpc>
              <a:spcBef>
                <a:spcPts val="600"/>
              </a:spcBef>
              <a:spcAft>
                <a:spcPts val="0"/>
              </a:spcAft>
              <a:buClr>
                <a:srgbClr val="FEFEFE"/>
              </a:buClr>
              <a:buSzPts val="1800"/>
              <a:buFont typeface="Arial"/>
              <a:buChar char=" "/>
              <a:defRPr b="0" i="0" sz="1800" u="none" cap="none" strike="noStrike">
                <a:solidFill>
                  <a:srgbClr val="FEFEFE"/>
                </a:solidFill>
                <a:latin typeface="Calibri"/>
                <a:ea typeface="Calibri"/>
                <a:cs typeface="Calibri"/>
                <a:sym typeface="Calibri"/>
              </a:defRPr>
            </a:lvl9pPr>
          </a:lstStyle>
          <a:p/>
        </p:txBody>
      </p:sp>
      <p:sp>
        <p:nvSpPr>
          <p:cNvPr id="277" name="Google Shape;277;p13"/>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5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278" name="Google Shape;278;p13"/>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5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279" name="Google Shape;279;p13"/>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300" u="none" cap="none" strike="noStrike">
                <a:solidFill>
                  <a:schemeClr val="lt1"/>
                </a:solidFill>
                <a:latin typeface="Calibri"/>
                <a:ea typeface="Calibri"/>
                <a:cs typeface="Calibri"/>
                <a:sym typeface="Calibri"/>
              </a:defRPr>
            </a:lvl1pPr>
            <a:lvl2pPr indent="0" lvl="1" marL="0" marR="0" rtl="0" algn="r">
              <a:spcBef>
                <a:spcPts val="0"/>
              </a:spcBef>
              <a:buNone/>
              <a:defRPr b="0" i="0" sz="10300" u="none" cap="none" strike="noStrike">
                <a:solidFill>
                  <a:schemeClr val="lt1"/>
                </a:solidFill>
                <a:latin typeface="Calibri"/>
                <a:ea typeface="Calibri"/>
                <a:cs typeface="Calibri"/>
                <a:sym typeface="Calibri"/>
              </a:defRPr>
            </a:lvl2pPr>
            <a:lvl3pPr indent="0" lvl="2" marL="0" marR="0" rtl="0" algn="r">
              <a:spcBef>
                <a:spcPts val="0"/>
              </a:spcBef>
              <a:buNone/>
              <a:defRPr b="0" i="0" sz="10300" u="none" cap="none" strike="noStrike">
                <a:solidFill>
                  <a:schemeClr val="lt1"/>
                </a:solidFill>
                <a:latin typeface="Calibri"/>
                <a:ea typeface="Calibri"/>
                <a:cs typeface="Calibri"/>
                <a:sym typeface="Calibri"/>
              </a:defRPr>
            </a:lvl3pPr>
            <a:lvl4pPr indent="0" lvl="3" marL="0" marR="0" rtl="0" algn="r">
              <a:spcBef>
                <a:spcPts val="0"/>
              </a:spcBef>
              <a:buNone/>
              <a:defRPr b="0" i="0" sz="10300" u="none" cap="none" strike="noStrike">
                <a:solidFill>
                  <a:schemeClr val="lt1"/>
                </a:solidFill>
                <a:latin typeface="Calibri"/>
                <a:ea typeface="Calibri"/>
                <a:cs typeface="Calibri"/>
                <a:sym typeface="Calibri"/>
              </a:defRPr>
            </a:lvl4pPr>
            <a:lvl5pPr indent="0" lvl="4" marL="0" marR="0" rtl="0" algn="r">
              <a:spcBef>
                <a:spcPts val="0"/>
              </a:spcBef>
              <a:buNone/>
              <a:defRPr b="0" i="0" sz="10300" u="none" cap="none" strike="noStrike">
                <a:solidFill>
                  <a:schemeClr val="lt1"/>
                </a:solidFill>
                <a:latin typeface="Calibri"/>
                <a:ea typeface="Calibri"/>
                <a:cs typeface="Calibri"/>
                <a:sym typeface="Calibri"/>
              </a:defRPr>
            </a:lvl5pPr>
            <a:lvl6pPr indent="0" lvl="5" marL="0" marR="0" rtl="0" algn="r">
              <a:spcBef>
                <a:spcPts val="0"/>
              </a:spcBef>
              <a:buNone/>
              <a:defRPr b="0" i="0" sz="10300" u="none" cap="none" strike="noStrike">
                <a:solidFill>
                  <a:schemeClr val="lt1"/>
                </a:solidFill>
                <a:latin typeface="Calibri"/>
                <a:ea typeface="Calibri"/>
                <a:cs typeface="Calibri"/>
                <a:sym typeface="Calibri"/>
              </a:defRPr>
            </a:lvl6pPr>
            <a:lvl7pPr indent="0" lvl="6" marL="0" marR="0" rtl="0" algn="r">
              <a:spcBef>
                <a:spcPts val="0"/>
              </a:spcBef>
              <a:buNone/>
              <a:defRPr b="0" i="0" sz="10300" u="none" cap="none" strike="noStrike">
                <a:solidFill>
                  <a:schemeClr val="lt1"/>
                </a:solidFill>
                <a:latin typeface="Calibri"/>
                <a:ea typeface="Calibri"/>
                <a:cs typeface="Calibri"/>
                <a:sym typeface="Calibri"/>
              </a:defRPr>
            </a:lvl7pPr>
            <a:lvl8pPr indent="0" lvl="7" marL="0" marR="0" rtl="0" algn="r">
              <a:spcBef>
                <a:spcPts val="0"/>
              </a:spcBef>
              <a:buNone/>
              <a:defRPr b="0" i="0" sz="10300" u="none" cap="none" strike="noStrike">
                <a:solidFill>
                  <a:schemeClr val="lt1"/>
                </a:solidFill>
                <a:latin typeface="Calibri"/>
                <a:ea typeface="Calibri"/>
                <a:cs typeface="Calibri"/>
                <a:sym typeface="Calibri"/>
              </a:defRPr>
            </a:lvl8pPr>
            <a:lvl9pPr indent="0" lvl="8" marL="0" marR="0" rtl="0" algn="r">
              <a:spcBef>
                <a:spcPts val="0"/>
              </a:spcBef>
              <a:buNone/>
              <a:defRPr b="0" i="0" sz="103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50" name="Shape 350"/>
        <p:cNvGrpSpPr/>
        <p:nvPr/>
      </p:nvGrpSpPr>
      <p:grpSpPr>
        <a:xfrm>
          <a:off x="0" y="0"/>
          <a:ext cx="0" cy="0"/>
          <a:chOff x="0" y="0"/>
          <a:chExt cx="0" cy="0"/>
        </a:xfrm>
      </p:grpSpPr>
      <p:sp>
        <p:nvSpPr>
          <p:cNvPr id="351" name="Google Shape;351;p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352" name="Google Shape;352;p2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3" name="Google Shape;353;p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4" name="Google Shape;354;p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5" name="Google Shape;355;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25" name="Shape 425"/>
        <p:cNvGrpSpPr/>
        <p:nvPr/>
      </p:nvGrpSpPr>
      <p:grpSpPr>
        <a:xfrm>
          <a:off x="0" y="0"/>
          <a:ext cx="0" cy="0"/>
          <a:chOff x="0" y="0"/>
          <a:chExt cx="0" cy="0"/>
        </a:xfrm>
      </p:grpSpPr>
      <p:sp>
        <p:nvSpPr>
          <p:cNvPr id="426" name="Google Shape;426;p37"/>
          <p:cNvSpPr txBox="1"/>
          <p:nvPr>
            <p:ph type="title"/>
          </p:nvPr>
        </p:nvSpPr>
        <p:spPr>
          <a:xfrm>
            <a:off x="657224" y="499533"/>
            <a:ext cx="10772700" cy="1658100"/>
          </a:xfrm>
          <a:prstGeom prst="rect">
            <a:avLst/>
          </a:prstGeom>
          <a:noFill/>
          <a:ln>
            <a:noFill/>
          </a:ln>
        </p:spPr>
        <p:txBody>
          <a:bodyPr anchorCtr="0" anchor="ctr" bIns="45700" lIns="91425" spcFirstLastPara="1" rIns="91425" wrap="square" tIns="45700">
            <a:normAutofit/>
          </a:bodyPr>
          <a:lstStyle>
            <a:lvl1pPr lvl="0" marR="0" rtl="0" algn="l">
              <a:lnSpc>
                <a:spcPct val="85000"/>
              </a:lnSpc>
              <a:spcBef>
                <a:spcPts val="0"/>
              </a:spcBef>
              <a:spcAft>
                <a:spcPts val="0"/>
              </a:spcAft>
              <a:buClr>
                <a:schemeClr val="accent1"/>
              </a:buClr>
              <a:buSzPts val="5400"/>
              <a:buFont typeface="Calibri"/>
              <a:buNone/>
              <a:defRPr b="0" i="0" sz="5400" u="none" cap="none" strike="noStrike">
                <a:solidFill>
                  <a:schemeClr val="accent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427" name="Google Shape;427;p37"/>
          <p:cNvSpPr txBox="1"/>
          <p:nvPr>
            <p:ph idx="1" type="body"/>
          </p:nvPr>
        </p:nvSpPr>
        <p:spPr>
          <a:xfrm>
            <a:off x="676656" y="2011680"/>
            <a:ext cx="10753800" cy="37662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85000"/>
              </a:lnSpc>
              <a:spcBef>
                <a:spcPts val="1300"/>
              </a:spcBef>
              <a:spcAft>
                <a:spcPts val="0"/>
              </a:spcAft>
              <a:buClr>
                <a:srgbClr val="262626"/>
              </a:buClr>
              <a:buSzPts val="2400"/>
              <a:buFont typeface="Arial"/>
              <a:buChar char=" "/>
              <a:defRPr b="0" i="0" sz="2400" u="none" cap="none" strike="noStrike">
                <a:solidFill>
                  <a:srgbClr val="262626"/>
                </a:solidFill>
                <a:latin typeface="Calibri"/>
                <a:ea typeface="Calibri"/>
                <a:cs typeface="Calibri"/>
                <a:sym typeface="Calibri"/>
              </a:defRPr>
            </a:lvl1pPr>
            <a:lvl2pPr indent="-381000" lvl="1" marL="914400" marR="0" rtl="0" algn="l">
              <a:lnSpc>
                <a:spcPct val="85000"/>
              </a:lnSpc>
              <a:spcBef>
                <a:spcPts val="600"/>
              </a:spcBef>
              <a:spcAft>
                <a:spcPts val="0"/>
              </a:spcAft>
              <a:buClr>
                <a:srgbClr val="262626"/>
              </a:buClr>
              <a:buSzPts val="2400"/>
              <a:buFont typeface="Arial"/>
              <a:buChar char=" "/>
              <a:defRPr b="0" i="0" sz="2400" u="none" cap="none" strike="noStrike">
                <a:solidFill>
                  <a:srgbClr val="262626"/>
                </a:solidFill>
                <a:latin typeface="Calibri"/>
                <a:ea typeface="Calibri"/>
                <a:cs typeface="Calibri"/>
                <a:sym typeface="Calibri"/>
              </a:defRPr>
            </a:lvl2pPr>
            <a:lvl3pPr indent="-355600" lvl="2" marL="1371600" marR="0" rtl="0" algn="l">
              <a:lnSpc>
                <a:spcPct val="85000"/>
              </a:lnSpc>
              <a:spcBef>
                <a:spcPts val="600"/>
              </a:spcBef>
              <a:spcAft>
                <a:spcPts val="0"/>
              </a:spcAft>
              <a:buClr>
                <a:srgbClr val="262626"/>
              </a:buClr>
              <a:buSzPts val="2000"/>
              <a:buFont typeface="Arial"/>
              <a:buChar char=" "/>
              <a:defRPr b="0" i="1" sz="2000" u="none" cap="none" strike="noStrike">
                <a:solidFill>
                  <a:srgbClr val="262626"/>
                </a:solidFill>
                <a:latin typeface="Calibri"/>
                <a:ea typeface="Calibri"/>
                <a:cs typeface="Calibri"/>
                <a:sym typeface="Calibri"/>
              </a:defRPr>
            </a:lvl3pPr>
            <a:lvl4pPr indent="-342900" lvl="3" marL="18288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4pPr>
            <a:lvl5pPr indent="-342900" lvl="4" marL="22860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5pPr>
            <a:lvl6pPr indent="-342900" lvl="5" marL="27432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6pPr>
            <a:lvl7pPr indent="-342900" lvl="6" marL="32004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7pPr>
            <a:lvl8pPr indent="-342900" lvl="7" marL="36576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8pPr>
            <a:lvl9pPr indent="-342900" lvl="8" marL="4114800" marR="0" rtl="0" algn="l">
              <a:lnSpc>
                <a:spcPct val="85000"/>
              </a:lnSpc>
              <a:spcBef>
                <a:spcPts val="600"/>
              </a:spcBef>
              <a:spcAft>
                <a:spcPts val="0"/>
              </a:spcAft>
              <a:buClr>
                <a:srgbClr val="262626"/>
              </a:buClr>
              <a:buSzPts val="1800"/>
              <a:buFont typeface="Arial"/>
              <a:buChar char=" "/>
              <a:defRPr b="0" i="0" sz="1800" u="none" cap="none" strike="noStrike">
                <a:solidFill>
                  <a:srgbClr val="262626"/>
                </a:solidFill>
                <a:latin typeface="Calibri"/>
                <a:ea typeface="Calibri"/>
                <a:cs typeface="Calibri"/>
                <a:sym typeface="Calibri"/>
              </a:defRPr>
            </a:lvl9pPr>
          </a:lstStyle>
          <a:p/>
        </p:txBody>
      </p:sp>
      <p:sp>
        <p:nvSpPr>
          <p:cNvPr id="428" name="Google Shape;428;p37"/>
          <p:cNvSpPr txBox="1"/>
          <p:nvPr>
            <p:ph idx="10" type="dt"/>
          </p:nvPr>
        </p:nvSpPr>
        <p:spPr>
          <a:xfrm>
            <a:off x="685800" y="6412447"/>
            <a:ext cx="4114800" cy="228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95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9" name="Google Shape;429;p37"/>
          <p:cNvSpPr txBox="1"/>
          <p:nvPr>
            <p:ph idx="11" type="ftr"/>
          </p:nvPr>
        </p:nvSpPr>
        <p:spPr>
          <a:xfrm>
            <a:off x="685800" y="6554697"/>
            <a:ext cx="5029200" cy="2286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950" cap="non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0" name="Google Shape;430;p37"/>
          <p:cNvSpPr txBox="1"/>
          <p:nvPr>
            <p:ph idx="12" type="sldNum"/>
          </p:nvPr>
        </p:nvSpPr>
        <p:spPr>
          <a:xfrm>
            <a:off x="8763926" y="5876412"/>
            <a:ext cx="2926200" cy="13971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300">
                <a:solidFill>
                  <a:schemeClr val="accent1"/>
                </a:solidFill>
                <a:latin typeface="Calibri"/>
                <a:ea typeface="Calibri"/>
                <a:cs typeface="Calibri"/>
                <a:sym typeface="Calibri"/>
              </a:defRPr>
            </a:lvl1pPr>
            <a:lvl2pPr indent="0" lvl="1" marL="0" marR="0" rtl="0" algn="r">
              <a:spcBef>
                <a:spcPts val="0"/>
              </a:spcBef>
              <a:buNone/>
              <a:defRPr b="0" sz="10300">
                <a:solidFill>
                  <a:schemeClr val="accent1"/>
                </a:solidFill>
                <a:latin typeface="Calibri"/>
                <a:ea typeface="Calibri"/>
                <a:cs typeface="Calibri"/>
                <a:sym typeface="Calibri"/>
              </a:defRPr>
            </a:lvl2pPr>
            <a:lvl3pPr indent="0" lvl="2" marL="0" marR="0" rtl="0" algn="r">
              <a:spcBef>
                <a:spcPts val="0"/>
              </a:spcBef>
              <a:buNone/>
              <a:defRPr b="0" sz="10300">
                <a:solidFill>
                  <a:schemeClr val="accent1"/>
                </a:solidFill>
                <a:latin typeface="Calibri"/>
                <a:ea typeface="Calibri"/>
                <a:cs typeface="Calibri"/>
                <a:sym typeface="Calibri"/>
              </a:defRPr>
            </a:lvl3pPr>
            <a:lvl4pPr indent="0" lvl="3" marL="0" marR="0" rtl="0" algn="r">
              <a:spcBef>
                <a:spcPts val="0"/>
              </a:spcBef>
              <a:buNone/>
              <a:defRPr b="0" sz="10300">
                <a:solidFill>
                  <a:schemeClr val="accent1"/>
                </a:solidFill>
                <a:latin typeface="Calibri"/>
                <a:ea typeface="Calibri"/>
                <a:cs typeface="Calibri"/>
                <a:sym typeface="Calibri"/>
              </a:defRPr>
            </a:lvl4pPr>
            <a:lvl5pPr indent="0" lvl="4" marL="0" marR="0" rtl="0" algn="r">
              <a:spcBef>
                <a:spcPts val="0"/>
              </a:spcBef>
              <a:buNone/>
              <a:defRPr b="0" sz="10300">
                <a:solidFill>
                  <a:schemeClr val="accent1"/>
                </a:solidFill>
                <a:latin typeface="Calibri"/>
                <a:ea typeface="Calibri"/>
                <a:cs typeface="Calibri"/>
                <a:sym typeface="Calibri"/>
              </a:defRPr>
            </a:lvl5pPr>
            <a:lvl6pPr indent="0" lvl="5" marL="0" marR="0" rtl="0" algn="r">
              <a:spcBef>
                <a:spcPts val="0"/>
              </a:spcBef>
              <a:buNone/>
              <a:defRPr b="0" sz="10300">
                <a:solidFill>
                  <a:schemeClr val="accent1"/>
                </a:solidFill>
                <a:latin typeface="Calibri"/>
                <a:ea typeface="Calibri"/>
                <a:cs typeface="Calibri"/>
                <a:sym typeface="Calibri"/>
              </a:defRPr>
            </a:lvl6pPr>
            <a:lvl7pPr indent="0" lvl="6" marL="0" marR="0" rtl="0" algn="r">
              <a:spcBef>
                <a:spcPts val="0"/>
              </a:spcBef>
              <a:buNone/>
              <a:defRPr b="0" sz="10300">
                <a:solidFill>
                  <a:schemeClr val="accent1"/>
                </a:solidFill>
                <a:latin typeface="Calibri"/>
                <a:ea typeface="Calibri"/>
                <a:cs typeface="Calibri"/>
                <a:sym typeface="Calibri"/>
              </a:defRPr>
            </a:lvl7pPr>
            <a:lvl8pPr indent="0" lvl="7" marL="0" marR="0" rtl="0" algn="r">
              <a:spcBef>
                <a:spcPts val="0"/>
              </a:spcBef>
              <a:buNone/>
              <a:defRPr b="0" sz="10300">
                <a:solidFill>
                  <a:schemeClr val="accent1"/>
                </a:solidFill>
                <a:latin typeface="Calibri"/>
                <a:ea typeface="Calibri"/>
                <a:cs typeface="Calibri"/>
                <a:sym typeface="Calibri"/>
              </a:defRPr>
            </a:lvl8pPr>
            <a:lvl9pPr indent="0" lvl="8" marL="0" marR="0" rtl="0" algn="r">
              <a:spcBef>
                <a:spcPts val="0"/>
              </a:spcBef>
              <a:buNone/>
              <a:defRPr b="0" sz="10300">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chart" Target="../charts/char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hyperlink" Target="http://www.football-data.co.uk/"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66092"/>
        </a:solidFill>
      </p:bgPr>
    </p:bg>
    <p:spTree>
      <p:nvGrpSpPr>
        <p:cNvPr id="506" name="Shape 506"/>
        <p:cNvGrpSpPr/>
        <p:nvPr/>
      </p:nvGrpSpPr>
      <p:grpSpPr>
        <a:xfrm>
          <a:off x="0" y="0"/>
          <a:ext cx="0" cy="0"/>
          <a:chOff x="0" y="0"/>
          <a:chExt cx="0" cy="0"/>
        </a:xfrm>
      </p:grpSpPr>
      <p:sp>
        <p:nvSpPr>
          <p:cNvPr id="507" name="Google Shape;507;p49"/>
          <p:cNvSpPr txBox="1"/>
          <p:nvPr>
            <p:ph type="ctrTitle"/>
          </p:nvPr>
        </p:nvSpPr>
        <p:spPr>
          <a:xfrm>
            <a:off x="667512" y="-259893"/>
            <a:ext cx="10782300" cy="33528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rgbClr val="FFFFFF"/>
              </a:buClr>
              <a:buSzPts val="7200"/>
              <a:buFont typeface="Calibri"/>
              <a:buNone/>
            </a:pPr>
            <a:r>
              <a:rPr lang="en-US" sz="7200"/>
              <a:t>English Premier League Game Predictions</a:t>
            </a:r>
            <a:endParaRPr sz="7200"/>
          </a:p>
        </p:txBody>
      </p:sp>
      <p:sp>
        <p:nvSpPr>
          <p:cNvPr id="508" name="Google Shape;508;p49"/>
          <p:cNvSpPr txBox="1"/>
          <p:nvPr>
            <p:ph idx="1" type="subTitle"/>
          </p:nvPr>
        </p:nvSpPr>
        <p:spPr>
          <a:xfrm>
            <a:off x="667512" y="4664076"/>
            <a:ext cx="10782300" cy="1645800"/>
          </a:xfrm>
          <a:prstGeom prst="rect">
            <a:avLst/>
          </a:prstGeom>
          <a:noFill/>
          <a:ln>
            <a:noFill/>
          </a:ln>
        </p:spPr>
        <p:txBody>
          <a:bodyPr anchorCtr="0" anchor="ctr" bIns="45700" lIns="91425" spcFirstLastPara="1" rIns="91425" wrap="square" tIns="45700">
            <a:noAutofit/>
          </a:bodyPr>
          <a:lstStyle/>
          <a:p>
            <a:pPr indent="0" lvl="0" marL="0" rtl="0" algn="ctr">
              <a:lnSpc>
                <a:spcPct val="85000"/>
              </a:lnSpc>
              <a:spcBef>
                <a:spcPts val="0"/>
              </a:spcBef>
              <a:spcAft>
                <a:spcPts val="0"/>
              </a:spcAft>
              <a:buClr>
                <a:schemeClr val="lt1"/>
              </a:buClr>
              <a:buSzPts val="2000"/>
              <a:buNone/>
            </a:pPr>
            <a:r>
              <a:rPr lang="en-US" sz="2000"/>
              <a:t>Somsubhra Mukherjee 18210308</a:t>
            </a:r>
            <a:endParaRPr/>
          </a:p>
          <a:p>
            <a:pPr indent="0" lvl="0" marL="0" rtl="0" algn="ctr">
              <a:lnSpc>
                <a:spcPct val="85000"/>
              </a:lnSpc>
              <a:spcBef>
                <a:spcPts val="1300"/>
              </a:spcBef>
              <a:spcAft>
                <a:spcPts val="0"/>
              </a:spcAft>
              <a:buClr>
                <a:schemeClr val="lt1"/>
              </a:buClr>
              <a:buSzPts val="2000"/>
              <a:buNone/>
            </a:pPr>
            <a:r>
              <a:rPr lang="en-US" sz="2000"/>
              <a:t>Sabyasachi Modak 18210389</a:t>
            </a:r>
            <a:endParaRPr/>
          </a:p>
          <a:p>
            <a:pPr indent="0" lvl="0" marL="0" rtl="0" algn="ctr">
              <a:lnSpc>
                <a:spcPct val="85000"/>
              </a:lnSpc>
              <a:spcBef>
                <a:spcPts val="1300"/>
              </a:spcBef>
              <a:spcAft>
                <a:spcPts val="0"/>
              </a:spcAft>
              <a:buClr>
                <a:schemeClr val="lt1"/>
              </a:buClr>
              <a:buSzPts val="2000"/>
              <a:buNone/>
            </a:pPr>
            <a:r>
              <a:rPr lang="en-US" sz="2000"/>
              <a:t>Saiyyed Faizan Ahmed 18210956</a:t>
            </a:r>
            <a:endParaRPr sz="2000"/>
          </a:p>
          <a:p>
            <a:pPr indent="0" lvl="0" marL="0" rtl="0" algn="ctr">
              <a:lnSpc>
                <a:spcPct val="85000"/>
              </a:lnSpc>
              <a:spcBef>
                <a:spcPts val="1300"/>
              </a:spcBef>
              <a:spcAft>
                <a:spcPts val="0"/>
              </a:spcAft>
              <a:buClr>
                <a:schemeClr val="lt1"/>
              </a:buClr>
              <a:buSzPts val="2000"/>
              <a:buNone/>
            </a:pPr>
            <a:r>
              <a:rPr lang="en-US" sz="2000"/>
              <a:t>Ashish Vijay Lakamale 18210227</a:t>
            </a:r>
            <a:endParaRPr sz="2000"/>
          </a:p>
          <a:p>
            <a:pPr indent="0" lvl="0" marL="0" rtl="0" algn="ctr">
              <a:lnSpc>
                <a:spcPct val="85000"/>
              </a:lnSpc>
              <a:spcBef>
                <a:spcPts val="1300"/>
              </a:spcBef>
              <a:spcAft>
                <a:spcPts val="0"/>
              </a:spcAft>
              <a:buClr>
                <a:schemeClr val="lt1"/>
              </a:buClr>
              <a:buSzPts val="2000"/>
              <a:buNone/>
            </a:pPr>
            <a:r>
              <a:rPr lang="en-US" sz="2000"/>
              <a:t>Anup Bolli 18210820</a:t>
            </a:r>
            <a:endParaRPr/>
          </a:p>
          <a:p>
            <a:pPr indent="0" lvl="0" marL="0" rtl="0" algn="ctr">
              <a:lnSpc>
                <a:spcPct val="85000"/>
              </a:lnSpc>
              <a:spcBef>
                <a:spcPts val="1300"/>
              </a:spcBef>
              <a:spcAft>
                <a:spcPts val="0"/>
              </a:spcAft>
              <a:buClr>
                <a:schemeClr val="lt1"/>
              </a:buClr>
              <a:buSzPts val="2000"/>
              <a:buNone/>
            </a:pPr>
            <a:r>
              <a:rPr lang="en-US" sz="2000"/>
              <a:t>Arun Ramakrishna 18210416</a:t>
            </a:r>
            <a:endParaRPr sz="2000"/>
          </a:p>
          <a:p>
            <a:pPr indent="0" lvl="0" marL="0" rtl="0" algn="ctr">
              <a:lnSpc>
                <a:spcPct val="85000"/>
              </a:lnSpc>
              <a:spcBef>
                <a:spcPts val="1300"/>
              </a:spcBef>
              <a:spcAft>
                <a:spcPts val="0"/>
              </a:spcAft>
              <a:buClr>
                <a:schemeClr val="lt1"/>
              </a:buClr>
              <a:buSzPts val="2000"/>
              <a:buNone/>
            </a:pPr>
            <a:r>
              <a:t/>
            </a:r>
            <a:endParaRPr sz="2000"/>
          </a:p>
        </p:txBody>
      </p:sp>
      <p:cxnSp>
        <p:nvCxnSpPr>
          <p:cNvPr id="509" name="Google Shape;509;p49"/>
          <p:cNvCxnSpPr/>
          <p:nvPr/>
        </p:nvCxnSpPr>
        <p:spPr>
          <a:xfrm>
            <a:off x="189875" y="3793484"/>
            <a:ext cx="11812200" cy="0"/>
          </a:xfrm>
          <a:prstGeom prst="straightConnector1">
            <a:avLst/>
          </a:prstGeom>
          <a:noFill/>
          <a:ln cap="flat" cmpd="sng" w="9525">
            <a:solidFill>
              <a:schemeClr val="lt2"/>
            </a:solidFill>
            <a:prstDash val="solid"/>
            <a:round/>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pic>
        <p:nvPicPr>
          <p:cNvPr descr="A close up of a piece of paper&#10;&#10;Description automatically generated" id="568" name="Google Shape;568;p58"/>
          <p:cNvPicPr preferRelativeResize="0"/>
          <p:nvPr/>
        </p:nvPicPr>
        <p:blipFill rotWithShape="1">
          <a:blip r:embed="rId3">
            <a:alphaModFix/>
          </a:blip>
          <a:srcRect b="0" l="0" r="0" t="0"/>
          <a:stretch/>
        </p:blipFill>
        <p:spPr>
          <a:xfrm>
            <a:off x="2663138" y="1311962"/>
            <a:ext cx="6865723" cy="4830418"/>
          </a:xfrm>
          <a:prstGeom prst="rect">
            <a:avLst/>
          </a:prstGeom>
          <a:noFill/>
          <a:ln>
            <a:noFill/>
          </a:ln>
        </p:spPr>
      </p:pic>
      <p:sp>
        <p:nvSpPr>
          <p:cNvPr id="569" name="Google Shape;569;p58"/>
          <p:cNvSpPr txBox="1"/>
          <p:nvPr/>
        </p:nvSpPr>
        <p:spPr>
          <a:xfrm>
            <a:off x="563630" y="-156481"/>
            <a:ext cx="10772700" cy="1657200"/>
          </a:xfrm>
          <a:prstGeom prst="rect">
            <a:avLst/>
          </a:prstGeom>
          <a:noFill/>
          <a:ln>
            <a:noFill/>
          </a:ln>
        </p:spPr>
        <p:txBody>
          <a:bodyPr anchorCtr="0" anchor="ctr" bIns="45700" lIns="91425" spcFirstLastPara="1" rIns="91425" wrap="square" tIns="45700">
            <a:normAutofit/>
          </a:bodyPr>
          <a:lstStyle/>
          <a:p>
            <a:pPr indent="0" lvl="0" marL="0" marR="0" rtl="0" algn="l">
              <a:lnSpc>
                <a:spcPct val="85000"/>
              </a:lnSpc>
              <a:spcBef>
                <a:spcPts val="0"/>
              </a:spcBef>
              <a:spcAft>
                <a:spcPts val="0"/>
              </a:spcAft>
              <a:buClr>
                <a:schemeClr val="accent1"/>
              </a:buClr>
              <a:buSzPts val="5400"/>
              <a:buFont typeface="Calibri"/>
              <a:buNone/>
            </a:pPr>
            <a:r>
              <a:rPr lang="en-US" sz="5400">
                <a:solidFill>
                  <a:schemeClr val="accent1"/>
                </a:solidFill>
                <a:latin typeface="Calibri"/>
                <a:ea typeface="Calibri"/>
                <a:cs typeface="Calibri"/>
                <a:sym typeface="Calibri"/>
              </a:rPr>
              <a:t>Visualising Features</a:t>
            </a:r>
            <a:endParaRPr sz="5400">
              <a:solidFill>
                <a:schemeClr val="accen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59"/>
          <p:cNvSpPr txBox="1"/>
          <p:nvPr>
            <p:ph type="title"/>
          </p:nvPr>
        </p:nvSpPr>
        <p:spPr>
          <a:xfrm>
            <a:off x="657224" y="2569868"/>
            <a:ext cx="10772700" cy="1658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5400"/>
              <a:buFont typeface="Calibri"/>
              <a:buNone/>
            </a:pPr>
            <a:r>
              <a:rPr lang="en-US"/>
              <a:t>Feature Elimination</a:t>
            </a:r>
            <a:endParaRPr/>
          </a:p>
        </p:txBody>
      </p:sp>
      <p:sp>
        <p:nvSpPr>
          <p:cNvPr id="576" name="Google Shape;576;p59"/>
          <p:cNvSpPr txBox="1"/>
          <p:nvPr>
            <p:ph idx="1" type="body"/>
          </p:nvPr>
        </p:nvSpPr>
        <p:spPr>
          <a:xfrm>
            <a:off x="676656" y="4059080"/>
            <a:ext cx="10753800" cy="2779800"/>
          </a:xfrm>
          <a:prstGeom prst="rect">
            <a:avLst/>
          </a:prstGeom>
          <a:noFill/>
          <a:ln>
            <a:noFill/>
          </a:ln>
        </p:spPr>
        <p:txBody>
          <a:bodyPr anchorCtr="0" anchor="t" bIns="45700" lIns="91425" spcFirstLastPara="1" rIns="91425" wrap="square" tIns="45700">
            <a:normAutofit/>
          </a:bodyPr>
          <a:lstStyle/>
          <a:p>
            <a:pPr indent="-152400" lvl="0" marL="91440" rtl="0" algn="l">
              <a:lnSpc>
                <a:spcPct val="75000"/>
              </a:lnSpc>
              <a:spcBef>
                <a:spcPts val="0"/>
              </a:spcBef>
              <a:spcAft>
                <a:spcPts val="0"/>
              </a:spcAft>
              <a:buClr>
                <a:srgbClr val="262626"/>
              </a:buClr>
              <a:buSzPts val="2400"/>
              <a:buFont typeface="Noto Sans Symbols"/>
              <a:buChar char="❑"/>
            </a:pPr>
            <a:r>
              <a:rPr lang="en-US"/>
              <a:t>Recursive Feature Elimination with Cross Validation</a:t>
            </a:r>
            <a:endParaRPr/>
          </a:p>
          <a:p>
            <a:pPr indent="0" lvl="0" marL="0" rtl="0" algn="l">
              <a:lnSpc>
                <a:spcPct val="75000"/>
              </a:lnSpc>
              <a:spcBef>
                <a:spcPts val="1300"/>
              </a:spcBef>
              <a:spcAft>
                <a:spcPts val="0"/>
              </a:spcAft>
              <a:buClr>
                <a:srgbClr val="262626"/>
              </a:buClr>
              <a:buSzPts val="2400"/>
              <a:buNone/>
            </a:pPr>
            <a:r>
              <a:t/>
            </a:r>
            <a:endParaRPr/>
          </a:p>
          <a:p>
            <a:pPr indent="0" lvl="0" marL="0" rtl="0" algn="l">
              <a:lnSpc>
                <a:spcPct val="75000"/>
              </a:lnSpc>
              <a:spcBef>
                <a:spcPts val="1300"/>
              </a:spcBef>
              <a:spcAft>
                <a:spcPts val="0"/>
              </a:spcAft>
              <a:buClr>
                <a:srgbClr val="262626"/>
              </a:buClr>
              <a:buSzPts val="2800"/>
              <a:buNone/>
            </a:pPr>
            <a:r>
              <a:rPr lang="en-US" sz="2800"/>
              <a:t>Ensemble Methods:</a:t>
            </a:r>
            <a:endParaRPr/>
          </a:p>
          <a:p>
            <a:pPr indent="0" lvl="0" marL="0" rtl="0" algn="l">
              <a:lnSpc>
                <a:spcPct val="75000"/>
              </a:lnSpc>
              <a:spcBef>
                <a:spcPts val="1300"/>
              </a:spcBef>
              <a:spcAft>
                <a:spcPts val="0"/>
              </a:spcAft>
              <a:buClr>
                <a:srgbClr val="262626"/>
              </a:buClr>
              <a:buSzPts val="2800"/>
              <a:buNone/>
            </a:pPr>
            <a:r>
              <a:t/>
            </a:r>
            <a:endParaRPr sz="2800"/>
          </a:p>
          <a:p>
            <a:pPr indent="-152400" lvl="0" marL="91440" rtl="0" algn="l">
              <a:lnSpc>
                <a:spcPct val="75000"/>
              </a:lnSpc>
              <a:spcBef>
                <a:spcPts val="1300"/>
              </a:spcBef>
              <a:spcAft>
                <a:spcPts val="0"/>
              </a:spcAft>
              <a:buClr>
                <a:srgbClr val="262626"/>
              </a:buClr>
              <a:buSzPts val="2400"/>
              <a:buFont typeface="Noto Sans Symbols"/>
              <a:buChar char="❑"/>
            </a:pPr>
            <a:r>
              <a:rPr lang="en-US"/>
              <a:t>Extra Trees Classifier</a:t>
            </a:r>
            <a:endParaRPr/>
          </a:p>
          <a:p>
            <a:pPr indent="-152400" lvl="0" marL="91440" rtl="0" algn="l">
              <a:lnSpc>
                <a:spcPct val="75000"/>
              </a:lnSpc>
              <a:spcBef>
                <a:spcPts val="1300"/>
              </a:spcBef>
              <a:spcAft>
                <a:spcPts val="0"/>
              </a:spcAft>
              <a:buClr>
                <a:srgbClr val="262626"/>
              </a:buClr>
              <a:buSzPts val="2400"/>
              <a:buFont typeface="Noto Sans Symbols"/>
              <a:buChar char="❑"/>
            </a:pPr>
            <a:r>
              <a:rPr lang="en-US"/>
              <a:t>Random Forest Classifier</a:t>
            </a:r>
            <a:endParaRPr/>
          </a:p>
        </p:txBody>
      </p:sp>
      <p:sp>
        <p:nvSpPr>
          <p:cNvPr id="577" name="Google Shape;577;p59"/>
          <p:cNvSpPr txBox="1"/>
          <p:nvPr/>
        </p:nvSpPr>
        <p:spPr>
          <a:xfrm>
            <a:off x="676656" y="0"/>
            <a:ext cx="10772700" cy="1657200"/>
          </a:xfrm>
          <a:prstGeom prst="rect">
            <a:avLst/>
          </a:prstGeom>
          <a:noFill/>
          <a:ln>
            <a:noFill/>
          </a:ln>
        </p:spPr>
        <p:txBody>
          <a:bodyPr anchorCtr="0" anchor="ctr" bIns="45700" lIns="91425" spcFirstLastPara="1" rIns="91425" wrap="square" tIns="45700">
            <a:normAutofit/>
          </a:bodyPr>
          <a:lstStyle/>
          <a:p>
            <a:pPr indent="0" lvl="0" marL="0" marR="0" rtl="0" algn="l">
              <a:lnSpc>
                <a:spcPct val="85000"/>
              </a:lnSpc>
              <a:spcBef>
                <a:spcPts val="0"/>
              </a:spcBef>
              <a:spcAft>
                <a:spcPts val="0"/>
              </a:spcAft>
              <a:buClr>
                <a:schemeClr val="accent1"/>
              </a:buClr>
              <a:buSzPts val="5400"/>
              <a:buFont typeface="Calibri"/>
              <a:buNone/>
            </a:pPr>
            <a:r>
              <a:rPr lang="en-US" sz="5400">
                <a:solidFill>
                  <a:schemeClr val="accent1"/>
                </a:solidFill>
                <a:latin typeface="Calibri"/>
                <a:ea typeface="Calibri"/>
                <a:cs typeface="Calibri"/>
                <a:sym typeface="Calibri"/>
              </a:rPr>
              <a:t>Data Integration</a:t>
            </a:r>
            <a:endParaRPr/>
          </a:p>
        </p:txBody>
      </p:sp>
      <p:sp>
        <p:nvSpPr>
          <p:cNvPr id="578" name="Google Shape;578;p59"/>
          <p:cNvSpPr txBox="1"/>
          <p:nvPr/>
        </p:nvSpPr>
        <p:spPr>
          <a:xfrm>
            <a:off x="657224" y="1317022"/>
            <a:ext cx="10753800" cy="1274700"/>
          </a:xfrm>
          <a:prstGeom prst="rect">
            <a:avLst/>
          </a:prstGeom>
          <a:noFill/>
          <a:ln>
            <a:noFill/>
          </a:ln>
        </p:spPr>
        <p:txBody>
          <a:bodyPr anchorCtr="0" anchor="t" bIns="45700" lIns="91425" spcFirstLastPara="1" rIns="91425" wrap="square" tIns="45700">
            <a:normAutofit/>
          </a:bodyPr>
          <a:lstStyle/>
          <a:p>
            <a:pPr indent="-152400" lvl="0" marL="91440" marR="0" rtl="0" algn="l">
              <a:lnSpc>
                <a:spcPct val="75000"/>
              </a:lnSpc>
              <a:spcBef>
                <a:spcPts val="0"/>
              </a:spcBef>
              <a:spcAft>
                <a:spcPts val="0"/>
              </a:spcAft>
              <a:buClr>
                <a:srgbClr val="262626"/>
              </a:buClr>
              <a:buSzPts val="2400"/>
              <a:buFont typeface="Noto Sans Symbols"/>
              <a:buChar char="❑"/>
            </a:pPr>
            <a:r>
              <a:rPr lang="en-US" sz="2400">
                <a:solidFill>
                  <a:srgbClr val="262626"/>
                </a:solidFill>
                <a:latin typeface="Calibri"/>
                <a:ea typeface="Calibri"/>
                <a:cs typeface="Calibri"/>
                <a:sym typeface="Calibri"/>
              </a:rPr>
              <a:t>Combined the new features with the original features.</a:t>
            </a:r>
            <a:endParaRPr/>
          </a:p>
          <a:p>
            <a:pPr indent="-152400" lvl="0" marL="91440" marR="0" rtl="0" algn="l">
              <a:lnSpc>
                <a:spcPct val="75000"/>
              </a:lnSpc>
              <a:spcBef>
                <a:spcPts val="1300"/>
              </a:spcBef>
              <a:spcAft>
                <a:spcPts val="0"/>
              </a:spcAft>
              <a:buClr>
                <a:srgbClr val="262626"/>
              </a:buClr>
              <a:buSzPts val="2400"/>
              <a:buFont typeface="Noto Sans Symbols"/>
              <a:buChar char="❑"/>
            </a:pPr>
            <a:r>
              <a:rPr lang="en-US" sz="2400">
                <a:solidFill>
                  <a:srgbClr val="262626"/>
                </a:solidFill>
                <a:latin typeface="Calibri"/>
                <a:ea typeface="Calibri"/>
                <a:cs typeface="Calibri"/>
                <a:sym typeface="Calibri"/>
              </a:rPr>
              <a:t>Feature Table contains all the refined features.</a:t>
            </a:r>
            <a:endParaRPr/>
          </a:p>
          <a:p>
            <a:pPr indent="-152400" lvl="0" marL="91440" marR="0" rtl="0" algn="l">
              <a:lnSpc>
                <a:spcPct val="75000"/>
              </a:lnSpc>
              <a:spcBef>
                <a:spcPts val="1300"/>
              </a:spcBef>
              <a:spcAft>
                <a:spcPts val="0"/>
              </a:spcAft>
              <a:buClr>
                <a:srgbClr val="262626"/>
              </a:buClr>
              <a:buSzPts val="2400"/>
              <a:buFont typeface="Noto Sans Symbols"/>
              <a:buChar char="❑"/>
            </a:pPr>
            <a:r>
              <a:rPr lang="en-US" sz="2400">
                <a:solidFill>
                  <a:srgbClr val="262626"/>
                </a:solidFill>
                <a:latin typeface="Calibri"/>
                <a:ea typeface="Calibri"/>
                <a:cs typeface="Calibri"/>
                <a:sym typeface="Calibri"/>
              </a:rPr>
              <a:t>FTR (Full Time Result) – Categorical to Numerical. (HW = +1, D = 0, AW= -1)</a:t>
            </a:r>
            <a:endParaRPr sz="2400">
              <a:solidFill>
                <a:srgbClr val="262626"/>
              </a:solidFill>
              <a:latin typeface="Calibri"/>
              <a:ea typeface="Calibri"/>
              <a:cs typeface="Calibri"/>
              <a:sym typeface="Calibri"/>
            </a:endParaRPr>
          </a:p>
          <a:p>
            <a:pPr indent="0" lvl="0" marL="0" marR="0" rtl="0" algn="l">
              <a:lnSpc>
                <a:spcPct val="75000"/>
              </a:lnSpc>
              <a:spcBef>
                <a:spcPts val="1300"/>
              </a:spcBef>
              <a:spcAft>
                <a:spcPts val="0"/>
              </a:spcAft>
              <a:buClr>
                <a:srgbClr val="262626"/>
              </a:buClr>
              <a:buSzPts val="2400"/>
              <a:buFont typeface="Arial"/>
              <a:buNone/>
            </a:pPr>
            <a:r>
              <a:t/>
            </a:r>
            <a:endParaRPr sz="24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Google Shape;583;p60"/>
          <p:cNvSpPr txBox="1"/>
          <p:nvPr>
            <p:ph type="title"/>
          </p:nvPr>
        </p:nvSpPr>
        <p:spPr>
          <a:xfrm>
            <a:off x="657224" y="-176326"/>
            <a:ext cx="10772700" cy="1658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5400"/>
              <a:buFont typeface="Calibri"/>
              <a:buNone/>
            </a:pPr>
            <a:r>
              <a:rPr lang="en-US"/>
              <a:t>Feature Correlation</a:t>
            </a:r>
            <a:endParaRPr/>
          </a:p>
        </p:txBody>
      </p:sp>
      <p:pic>
        <p:nvPicPr>
          <p:cNvPr id="584" name="Google Shape;584;p60"/>
          <p:cNvPicPr preferRelativeResize="0"/>
          <p:nvPr/>
        </p:nvPicPr>
        <p:blipFill rotWithShape="1">
          <a:blip r:embed="rId3">
            <a:alphaModFix/>
          </a:blip>
          <a:srcRect b="0" l="0" r="0" t="0"/>
          <a:stretch/>
        </p:blipFill>
        <p:spPr>
          <a:xfrm>
            <a:off x="1019005" y="1428351"/>
            <a:ext cx="9059274" cy="470409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61"/>
          <p:cNvSpPr txBox="1"/>
          <p:nvPr>
            <p:ph type="ctrTitle"/>
          </p:nvPr>
        </p:nvSpPr>
        <p:spPr>
          <a:xfrm>
            <a:off x="603504" y="770467"/>
            <a:ext cx="10782300" cy="33528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chemeClr val="lt1"/>
              </a:buClr>
              <a:buSzPts val="8800"/>
              <a:buFont typeface="Calibri"/>
              <a:buNone/>
            </a:pPr>
            <a:r>
              <a:rPr lang="en-US"/>
              <a:t>Modelling</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62"/>
          <p:cNvSpPr txBox="1"/>
          <p:nvPr>
            <p:ph type="ctrTitle"/>
          </p:nvPr>
        </p:nvSpPr>
        <p:spPr>
          <a:xfrm>
            <a:off x="603504" y="770467"/>
            <a:ext cx="10782300" cy="33528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chemeClr val="lt1"/>
              </a:buClr>
              <a:buSzPts val="8800"/>
              <a:buFont typeface="Calibri"/>
              <a:buNone/>
            </a:pPr>
            <a:r>
              <a:rPr lang="en-US"/>
              <a:t>Logistic Regression</a:t>
            </a:r>
            <a:endParaRPr/>
          </a:p>
        </p:txBody>
      </p:sp>
      <p:sp>
        <p:nvSpPr>
          <p:cNvPr id="596" name="Google Shape;596;p62"/>
          <p:cNvSpPr txBox="1"/>
          <p:nvPr>
            <p:ph idx="1" type="subTitle"/>
          </p:nvPr>
        </p:nvSpPr>
        <p:spPr>
          <a:xfrm>
            <a:off x="667512" y="4206876"/>
            <a:ext cx="9228300" cy="1645800"/>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lt1"/>
              </a:buClr>
              <a:buSzPts val="3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01" name="Shape 601"/>
        <p:cNvGrpSpPr/>
        <p:nvPr/>
      </p:nvGrpSpPr>
      <p:grpSpPr>
        <a:xfrm>
          <a:off x="0" y="0"/>
          <a:ext cx="0" cy="0"/>
          <a:chOff x="0" y="0"/>
          <a:chExt cx="0" cy="0"/>
        </a:xfrm>
      </p:grpSpPr>
      <p:sp>
        <p:nvSpPr>
          <p:cNvPr id="602" name="Google Shape;602;p63"/>
          <p:cNvSpPr txBox="1"/>
          <p:nvPr>
            <p:ph type="title"/>
          </p:nvPr>
        </p:nvSpPr>
        <p:spPr>
          <a:xfrm>
            <a:off x="1372044" y="273990"/>
            <a:ext cx="9906000" cy="14787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4400"/>
              <a:buFont typeface="Calibri"/>
              <a:buNone/>
            </a:pPr>
            <a:r>
              <a:rPr lang="en-US" sz="4400">
                <a:solidFill>
                  <a:schemeClr val="accent1"/>
                </a:solidFill>
              </a:rPr>
              <a:t>Logistic Regression</a:t>
            </a:r>
            <a:endParaRPr/>
          </a:p>
        </p:txBody>
      </p:sp>
      <p:sp>
        <p:nvSpPr>
          <p:cNvPr id="603" name="Google Shape;603;p63"/>
          <p:cNvSpPr/>
          <p:nvPr/>
        </p:nvSpPr>
        <p:spPr>
          <a:xfrm>
            <a:off x="6003667" y="3244334"/>
            <a:ext cx="248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604" name="Google Shape;604;p63"/>
          <p:cNvSpPr/>
          <p:nvPr/>
        </p:nvSpPr>
        <p:spPr>
          <a:xfrm>
            <a:off x="6003667" y="3244334"/>
            <a:ext cx="248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605" name="Google Shape;605;p63"/>
          <p:cNvSpPr txBox="1"/>
          <p:nvPr/>
        </p:nvSpPr>
        <p:spPr>
          <a:xfrm>
            <a:off x="1962208" y="4856678"/>
            <a:ext cx="8705700" cy="17175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2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Logistic regression is a regression model where the dependent variable is categorical.</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Measures the relationship between dependent variable and  independent variables by estimating probabilities  </a:t>
            </a:r>
            <a:endParaRPr/>
          </a:p>
        </p:txBody>
      </p:sp>
      <p:pic>
        <p:nvPicPr>
          <p:cNvPr descr="screenshot.png" id="606" name="Google Shape;606;p63"/>
          <p:cNvPicPr preferRelativeResize="0"/>
          <p:nvPr/>
        </p:nvPicPr>
        <p:blipFill rotWithShape="1">
          <a:blip r:embed="rId3">
            <a:alphaModFix/>
          </a:blip>
          <a:srcRect b="0" l="0" r="0" t="0"/>
          <a:stretch/>
        </p:blipFill>
        <p:spPr>
          <a:xfrm>
            <a:off x="3771535" y="1453150"/>
            <a:ext cx="4320641" cy="343904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11" name="Shape 611"/>
        <p:cNvGrpSpPr/>
        <p:nvPr/>
      </p:nvGrpSpPr>
      <p:grpSpPr>
        <a:xfrm>
          <a:off x="0" y="0"/>
          <a:ext cx="0" cy="0"/>
          <a:chOff x="0" y="0"/>
          <a:chExt cx="0" cy="0"/>
        </a:xfrm>
      </p:grpSpPr>
      <p:sp>
        <p:nvSpPr>
          <p:cNvPr id="612" name="Google Shape;612;p64"/>
          <p:cNvSpPr txBox="1"/>
          <p:nvPr>
            <p:ph type="title"/>
          </p:nvPr>
        </p:nvSpPr>
        <p:spPr>
          <a:xfrm>
            <a:off x="1384853" y="436157"/>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4400"/>
              <a:buFont typeface="Calibri"/>
              <a:buNone/>
            </a:pPr>
            <a:r>
              <a:rPr lang="en-US" sz="4400">
                <a:solidFill>
                  <a:schemeClr val="accent1"/>
                </a:solidFill>
              </a:rPr>
              <a:t>Logistic Regression</a:t>
            </a:r>
            <a:endParaRPr/>
          </a:p>
        </p:txBody>
      </p:sp>
      <p:graphicFrame>
        <p:nvGraphicFramePr>
          <p:cNvPr id="613" name="Google Shape;613;p64"/>
          <p:cNvGraphicFramePr/>
          <p:nvPr/>
        </p:nvGraphicFramePr>
        <p:xfrm>
          <a:off x="6525998" y="2204813"/>
          <a:ext cx="3000000" cy="3000000"/>
        </p:xfrm>
        <a:graphic>
          <a:graphicData uri="http://schemas.openxmlformats.org/drawingml/2006/table">
            <a:tbl>
              <a:tblPr bandRow="1" firstRow="1">
                <a:noFill/>
                <a:tableStyleId>{FCD17A5E-ADE6-4CD4-8F30-9F0F7DE87220}</a:tableStyleId>
              </a:tblPr>
              <a:tblGrid>
                <a:gridCol w="1697525"/>
                <a:gridCol w="1987275"/>
              </a:tblGrid>
              <a:tr h="447775">
                <a:tc>
                  <a:txBody>
                    <a:bodyPr>
                      <a:noAutofit/>
                    </a:bodyPr>
                    <a:lstStyle/>
                    <a:p>
                      <a:pPr indent="0" lvl="0" marL="0" marR="0" rtl="0" algn="ctr">
                        <a:spcBef>
                          <a:spcPts val="0"/>
                        </a:spcBef>
                        <a:spcAft>
                          <a:spcPts val="0"/>
                        </a:spcAft>
                        <a:buNone/>
                      </a:pPr>
                      <a:r>
                        <a:t/>
                      </a:r>
                      <a:endParaRPr sz="1800" u="none" cap="none" strike="noStrike"/>
                    </a:p>
                  </a:txBody>
                  <a:tcPr marT="45725" marB="45725" marR="91450" marL="91450" anchor="ctr"/>
                </a:tc>
                <a:tc>
                  <a:txBody>
                    <a:bodyPr>
                      <a:noAutofit/>
                    </a:bodyPr>
                    <a:lstStyle/>
                    <a:p>
                      <a:pPr indent="0" lvl="0" marL="0" marR="0" rtl="0" algn="ctr">
                        <a:spcBef>
                          <a:spcPts val="0"/>
                        </a:spcBef>
                        <a:spcAft>
                          <a:spcPts val="0"/>
                        </a:spcAft>
                        <a:buNone/>
                      </a:pPr>
                      <a:r>
                        <a:rPr lang="en-US" sz="1800" u="none" cap="none" strike="noStrike"/>
                        <a:t>Accuracy</a:t>
                      </a:r>
                      <a:endParaRPr/>
                    </a:p>
                  </a:txBody>
                  <a:tcPr marT="45725" marB="45725" marR="91450" marL="91450" anchor="ctr"/>
                </a:tc>
              </a:tr>
              <a:tr h="447775">
                <a:tc>
                  <a:txBody>
                    <a:bodyPr>
                      <a:noAutofit/>
                    </a:bodyPr>
                    <a:lstStyle/>
                    <a:p>
                      <a:pPr indent="0" lvl="0" marL="0" marR="0" rtl="0" algn="ctr">
                        <a:spcBef>
                          <a:spcPts val="0"/>
                        </a:spcBef>
                        <a:spcAft>
                          <a:spcPts val="0"/>
                        </a:spcAft>
                        <a:buNone/>
                      </a:pPr>
                      <a:r>
                        <a:rPr lang="en-US" sz="1800" u="none" cap="none" strike="noStrike"/>
                        <a:t>Overall</a:t>
                      </a:r>
                      <a:endParaRPr/>
                    </a:p>
                  </a:txBody>
                  <a:tcPr marT="45725" marB="45725" marR="91450" marL="91450" anchor="ctr"/>
                </a:tc>
                <a:tc>
                  <a:txBody>
                    <a:bodyPr>
                      <a:noAutofit/>
                    </a:bodyPr>
                    <a:lstStyle/>
                    <a:p>
                      <a:pPr indent="0" lvl="0" marL="0" marR="0" rtl="0" algn="ctr">
                        <a:spcBef>
                          <a:spcPts val="0"/>
                        </a:spcBef>
                        <a:spcAft>
                          <a:spcPts val="0"/>
                        </a:spcAft>
                        <a:buNone/>
                      </a:pPr>
                      <a:r>
                        <a:rPr lang="en-US" sz="1800" u="none" cap="none" strike="noStrike"/>
                        <a:t>55 %</a:t>
                      </a:r>
                      <a:endParaRPr sz="1800" u="none" cap="none" strike="noStrike"/>
                    </a:p>
                  </a:txBody>
                  <a:tcPr marT="45725" marB="45725" marR="91450" marL="91450" anchor="ctr"/>
                </a:tc>
              </a:tr>
              <a:tr h="447775">
                <a:tc>
                  <a:txBody>
                    <a:bodyPr>
                      <a:noAutofit/>
                    </a:bodyPr>
                    <a:lstStyle/>
                    <a:p>
                      <a:pPr indent="0" lvl="0" marL="0" marR="0" rtl="0" algn="ctr">
                        <a:spcBef>
                          <a:spcPts val="0"/>
                        </a:spcBef>
                        <a:spcAft>
                          <a:spcPts val="0"/>
                        </a:spcAft>
                        <a:buNone/>
                      </a:pPr>
                      <a:r>
                        <a:rPr lang="en-US" sz="1800" u="none" cap="none" strike="noStrike"/>
                        <a:t>Target = -1 </a:t>
                      </a:r>
                      <a:endParaRPr sz="1800" u="none" cap="none" strike="noStrike"/>
                    </a:p>
                  </a:txBody>
                  <a:tcPr marT="45725" marB="45725" marR="91450" marL="91450" anchor="ctr"/>
                </a:tc>
                <a:tc>
                  <a:txBody>
                    <a:bodyPr>
                      <a:noAutofit/>
                    </a:bodyPr>
                    <a:lstStyle/>
                    <a:p>
                      <a:pPr indent="0" lvl="0" marL="0" marR="0" rtl="0" algn="ctr">
                        <a:spcBef>
                          <a:spcPts val="0"/>
                        </a:spcBef>
                        <a:spcAft>
                          <a:spcPts val="0"/>
                        </a:spcAft>
                        <a:buNone/>
                      </a:pPr>
                      <a:r>
                        <a:rPr lang="en-US" sz="1800" u="none" cap="none" strike="noStrike"/>
                        <a:t>53 %</a:t>
                      </a:r>
                      <a:endParaRPr sz="1800" u="none" cap="none" strike="noStrike"/>
                    </a:p>
                  </a:txBody>
                  <a:tcPr marT="45725" marB="45725" marR="91450" marL="91450" anchor="ctr"/>
                </a:tc>
              </a:tr>
              <a:tr h="447775">
                <a:tc>
                  <a:txBody>
                    <a:bodyPr>
                      <a:noAutofit/>
                    </a:bodyPr>
                    <a:lstStyle/>
                    <a:p>
                      <a:pPr indent="0" lvl="0" marL="0" marR="0" rtl="0" algn="ctr">
                        <a:spcBef>
                          <a:spcPts val="0"/>
                        </a:spcBef>
                        <a:spcAft>
                          <a:spcPts val="0"/>
                        </a:spcAft>
                        <a:buNone/>
                      </a:pPr>
                      <a:r>
                        <a:rPr lang="en-US" sz="1800" u="none" cap="none" strike="noStrike"/>
                        <a:t>Target = 0</a:t>
                      </a:r>
                      <a:endParaRPr sz="1800" u="none" cap="none" strike="noStrike"/>
                    </a:p>
                  </a:txBody>
                  <a:tcPr marT="45725" marB="45725" marR="91450" marL="91450" anchor="ctr"/>
                </a:tc>
                <a:tc>
                  <a:txBody>
                    <a:bodyPr>
                      <a:noAutofit/>
                    </a:bodyPr>
                    <a:lstStyle/>
                    <a:p>
                      <a:pPr indent="0" lvl="0" marL="0" marR="0" rtl="0" algn="ctr">
                        <a:lnSpc>
                          <a:spcPct val="100000"/>
                        </a:lnSpc>
                        <a:spcBef>
                          <a:spcPts val="0"/>
                        </a:spcBef>
                        <a:spcAft>
                          <a:spcPts val="0"/>
                        </a:spcAft>
                        <a:buClr>
                          <a:schemeClr val="lt1"/>
                        </a:buClr>
                        <a:buSzPts val="1800"/>
                        <a:buFont typeface="Calibri"/>
                        <a:buNone/>
                      </a:pPr>
                      <a:r>
                        <a:rPr lang="en-US" sz="1800" u="none" cap="none" strike="noStrike"/>
                        <a:t>1 %</a:t>
                      </a:r>
                      <a:endParaRPr sz="1800" u="none" cap="none" strike="noStrike"/>
                    </a:p>
                  </a:txBody>
                  <a:tcPr marT="45725" marB="45725" marR="91450" marL="91450" anchor="ctr"/>
                </a:tc>
              </a:tr>
              <a:tr h="447775">
                <a:tc>
                  <a:txBody>
                    <a:bodyPr>
                      <a:noAutofit/>
                    </a:bodyPr>
                    <a:lstStyle/>
                    <a:p>
                      <a:pPr indent="0" lvl="0" marL="0" marR="0" rtl="0" algn="ctr">
                        <a:spcBef>
                          <a:spcPts val="0"/>
                        </a:spcBef>
                        <a:spcAft>
                          <a:spcPts val="0"/>
                        </a:spcAft>
                        <a:buNone/>
                      </a:pPr>
                      <a:r>
                        <a:rPr lang="en-US" sz="1800" u="none" cap="none" strike="noStrike"/>
                        <a:t>Target = 1</a:t>
                      </a:r>
                      <a:endParaRPr sz="1800" u="none" cap="none" strike="noStrike"/>
                    </a:p>
                  </a:txBody>
                  <a:tcPr marT="45725" marB="45725" marR="91450" marL="91450" anchor="ctr"/>
                </a:tc>
                <a:tc>
                  <a:txBody>
                    <a:bodyPr>
                      <a:noAutofit/>
                    </a:bodyPr>
                    <a:lstStyle/>
                    <a:p>
                      <a:pPr indent="0" lvl="0" marL="0" marR="0" rtl="0" algn="ctr">
                        <a:lnSpc>
                          <a:spcPct val="100000"/>
                        </a:lnSpc>
                        <a:spcBef>
                          <a:spcPts val="0"/>
                        </a:spcBef>
                        <a:spcAft>
                          <a:spcPts val="0"/>
                        </a:spcAft>
                        <a:buClr>
                          <a:schemeClr val="lt1"/>
                        </a:buClr>
                        <a:buSzPts val="1800"/>
                        <a:buFont typeface="Calibri"/>
                        <a:buNone/>
                      </a:pPr>
                      <a:r>
                        <a:rPr lang="en-US" sz="1800" u="none" cap="none" strike="noStrike"/>
                        <a:t>87 %</a:t>
                      </a:r>
                      <a:endParaRPr sz="1800" u="none" cap="none" strike="noStrike"/>
                    </a:p>
                  </a:txBody>
                  <a:tcPr marT="45725" marB="45725" marR="91450" marL="91450" anchor="ctr"/>
                </a:tc>
              </a:tr>
            </a:tbl>
          </a:graphicData>
        </a:graphic>
      </p:graphicFrame>
      <p:graphicFrame>
        <p:nvGraphicFramePr>
          <p:cNvPr id="614" name="Google Shape;614;p64"/>
          <p:cNvGraphicFramePr/>
          <p:nvPr/>
        </p:nvGraphicFramePr>
        <p:xfrm>
          <a:off x="720752" y="2228852"/>
          <a:ext cx="3000000" cy="3000000"/>
        </p:xfrm>
        <a:graphic>
          <a:graphicData uri="http://schemas.openxmlformats.org/drawingml/2006/table">
            <a:tbl>
              <a:tblPr bandRow="1" firstRow="1">
                <a:noFill/>
                <a:tableStyleId>{FCD17A5E-ADE6-4CD4-8F30-9F0F7DE87220}</a:tableStyleId>
              </a:tblPr>
              <a:tblGrid>
                <a:gridCol w="1329775"/>
                <a:gridCol w="909200"/>
                <a:gridCol w="1119500"/>
                <a:gridCol w="1119500"/>
                <a:gridCol w="1119500"/>
              </a:tblGrid>
              <a:tr h="442975">
                <a:tc>
                  <a:txBody>
                    <a:bodyPr>
                      <a:noAutofit/>
                    </a:bodyPr>
                    <a:lstStyle/>
                    <a:p>
                      <a:pPr indent="0" lvl="0" marL="0" marR="0" rtl="0" algn="l">
                        <a:lnSpc>
                          <a:spcPct val="100000"/>
                        </a:lnSpc>
                        <a:spcBef>
                          <a:spcPts val="0"/>
                        </a:spcBef>
                        <a:spcAft>
                          <a:spcPts val="0"/>
                        </a:spcAft>
                        <a:buClr>
                          <a:schemeClr val="lt1"/>
                        </a:buClr>
                        <a:buSzPts val="1800"/>
                        <a:buFont typeface="Calibri"/>
                        <a:buNone/>
                      </a:pPr>
                      <a:r>
                        <a:t/>
                      </a:r>
                      <a:endParaRPr sz="1800" u="none" cap="none" strike="noStrike"/>
                    </a:p>
                  </a:txBody>
                  <a:tcPr marT="45725" marB="45725" marR="91450" marL="91450"/>
                </a:tc>
                <a:tc gridSpan="4">
                  <a:txBody>
                    <a:bodyPr>
                      <a:noAutofit/>
                    </a:bodyPr>
                    <a:lstStyle/>
                    <a:p>
                      <a:pPr indent="0" lvl="0" marL="0" marR="0" rtl="0" algn="ctr">
                        <a:lnSpc>
                          <a:spcPct val="100000"/>
                        </a:lnSpc>
                        <a:spcBef>
                          <a:spcPts val="0"/>
                        </a:spcBef>
                        <a:spcAft>
                          <a:spcPts val="0"/>
                        </a:spcAft>
                        <a:buClr>
                          <a:schemeClr val="lt1"/>
                        </a:buClr>
                        <a:buSzPts val="1800"/>
                        <a:buFont typeface="Calibri"/>
                        <a:buNone/>
                      </a:pPr>
                      <a:r>
                        <a:rPr lang="en-US" sz="1800" u="none" cap="none" strike="noStrike"/>
                        <a:t>Prediction</a:t>
                      </a:r>
                      <a:endParaRPr/>
                    </a:p>
                  </a:txBody>
                  <a:tcPr marT="45725" marB="45725" marR="91450" marL="91450"/>
                </a:tc>
                <a:tc hMerge="1"/>
                <a:tc hMerge="1"/>
                <a:tc hMerge="1"/>
              </a:tr>
              <a:tr h="442975">
                <a:tc rowSpan="4">
                  <a:txBody>
                    <a:bodyPr>
                      <a:noAutofit/>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ctr">
                        <a:lnSpc>
                          <a:spcPct val="100000"/>
                        </a:lnSpc>
                        <a:spcBef>
                          <a:spcPts val="0"/>
                        </a:spcBef>
                        <a:spcAft>
                          <a:spcPts val="0"/>
                        </a:spcAft>
                        <a:buClr>
                          <a:schemeClr val="lt1"/>
                        </a:buClr>
                        <a:buSzPts val="1800"/>
                        <a:buFont typeface="Calibri"/>
                        <a:buNone/>
                      </a:pPr>
                      <a:r>
                        <a:rPr lang="en-US" sz="1800"/>
                        <a:t>Truth</a:t>
                      </a:r>
                      <a:endParaRPr/>
                    </a:p>
                    <a:p>
                      <a:pPr indent="0" lvl="0" marL="0" marR="0" rtl="0" algn="ctr">
                        <a:spcBef>
                          <a:spcPts val="0"/>
                        </a:spcBef>
                        <a:spcAft>
                          <a:spcPts val="0"/>
                        </a:spcAft>
                        <a:buNone/>
                      </a:pPr>
                      <a:r>
                        <a:t/>
                      </a:r>
                      <a:endParaRPr sz="1800"/>
                    </a:p>
                  </a:txBody>
                  <a:tcPr marT="45725" marB="45725" marR="91450" marL="91450"/>
                </a:tc>
                <a:tc>
                  <a:txBody>
                    <a:bodyPr>
                      <a:noAutofit/>
                    </a:bodyPr>
                    <a:lstStyle/>
                    <a:p>
                      <a:pPr indent="0" lvl="0" marL="0" marR="0" rtl="0" algn="ctr">
                        <a:spcBef>
                          <a:spcPts val="0"/>
                        </a:spcBef>
                        <a:spcAft>
                          <a:spcPts val="0"/>
                        </a:spcAft>
                        <a:buNone/>
                      </a:pPr>
                      <a:r>
                        <a:t/>
                      </a:r>
                      <a:endParaRPr sz="1800"/>
                    </a:p>
                  </a:txBody>
                  <a:tcPr marT="45725" marB="45725" marR="91450" marL="91450"/>
                </a:tc>
                <a:tc>
                  <a:txBody>
                    <a:bodyPr>
                      <a:noAutofit/>
                    </a:bodyPr>
                    <a:lstStyle/>
                    <a:p>
                      <a:pPr indent="0" lvl="0" marL="0" marR="0" rtl="0" algn="ctr">
                        <a:spcBef>
                          <a:spcPts val="0"/>
                        </a:spcBef>
                        <a:spcAft>
                          <a:spcPts val="0"/>
                        </a:spcAft>
                        <a:buNone/>
                      </a:pPr>
                      <a:r>
                        <a:rPr lang="en-US" sz="1800"/>
                        <a:t>-1</a:t>
                      </a:r>
                      <a:endParaRPr sz="1800"/>
                    </a:p>
                  </a:txBody>
                  <a:tcPr marT="45725" marB="45725" marR="91450" marL="91450"/>
                </a:tc>
                <a:tc>
                  <a:txBody>
                    <a:bodyPr>
                      <a:noAutofit/>
                    </a:bodyPr>
                    <a:lstStyle/>
                    <a:p>
                      <a:pPr indent="0" lvl="0" marL="0" marR="0" rtl="0" algn="ctr">
                        <a:spcBef>
                          <a:spcPts val="0"/>
                        </a:spcBef>
                        <a:spcAft>
                          <a:spcPts val="0"/>
                        </a:spcAft>
                        <a:buNone/>
                      </a:pPr>
                      <a:r>
                        <a:rPr lang="en-US" sz="1800"/>
                        <a:t>0</a:t>
                      </a:r>
                      <a:endParaRPr/>
                    </a:p>
                  </a:txBody>
                  <a:tcPr marT="45725" marB="45725" marR="91450" marL="91450"/>
                </a:tc>
                <a:tc>
                  <a:txBody>
                    <a:bodyPr>
                      <a:noAutofit/>
                    </a:bodyPr>
                    <a:lstStyle/>
                    <a:p>
                      <a:pPr indent="0" lvl="0" marL="0" marR="0" rtl="0" algn="ctr">
                        <a:spcBef>
                          <a:spcPts val="0"/>
                        </a:spcBef>
                        <a:spcAft>
                          <a:spcPts val="0"/>
                        </a:spcAft>
                        <a:buNone/>
                      </a:pPr>
                      <a:r>
                        <a:rPr lang="en-US" sz="1800"/>
                        <a:t>1</a:t>
                      </a:r>
                      <a:endParaRPr sz="1800"/>
                    </a:p>
                  </a:txBody>
                  <a:tcPr marT="45725" marB="45725" marR="91450" marL="91450"/>
                </a:tc>
              </a:tr>
              <a:tr h="442975">
                <a:tc vMerge="1"/>
                <a:tc>
                  <a:txBody>
                    <a:bodyPr>
                      <a:noAutofit/>
                    </a:bodyPr>
                    <a:lstStyle/>
                    <a:p>
                      <a:pPr indent="0" lvl="0" marL="0" marR="0" rtl="0" algn="ctr">
                        <a:spcBef>
                          <a:spcPts val="0"/>
                        </a:spcBef>
                        <a:spcAft>
                          <a:spcPts val="0"/>
                        </a:spcAft>
                        <a:buNone/>
                      </a:pPr>
                      <a:r>
                        <a:rPr lang="en-US" sz="1800"/>
                        <a:t>-1</a:t>
                      </a:r>
                      <a:endParaRPr/>
                    </a:p>
                  </a:txBody>
                  <a:tcPr marT="45725" marB="45725" marR="91450" marL="91450"/>
                </a:tc>
                <a:tc>
                  <a:txBody>
                    <a:bodyPr>
                      <a:noAutofit/>
                    </a:bodyPr>
                    <a:lstStyle/>
                    <a:p>
                      <a:pPr indent="0" lvl="0" marL="0" marR="0" rtl="0" algn="ctr">
                        <a:spcBef>
                          <a:spcPts val="0"/>
                        </a:spcBef>
                        <a:spcAft>
                          <a:spcPts val="0"/>
                        </a:spcAft>
                        <a:buNone/>
                      </a:pPr>
                      <a:r>
                        <a:rPr lang="en-US" sz="1800"/>
                        <a:t>252</a:t>
                      </a:r>
                      <a:endParaRPr sz="1800"/>
                    </a:p>
                  </a:txBody>
                  <a:tcPr marT="45725" marB="45725" marR="91450" marL="91450"/>
                </a:tc>
                <a:tc>
                  <a:txBody>
                    <a:bodyPr>
                      <a:noAutofit/>
                    </a:bodyPr>
                    <a:lstStyle/>
                    <a:p>
                      <a:pPr indent="0" lvl="0" marL="0" marR="0" rtl="0" algn="ctr">
                        <a:spcBef>
                          <a:spcPts val="0"/>
                        </a:spcBef>
                        <a:spcAft>
                          <a:spcPts val="0"/>
                        </a:spcAft>
                        <a:buNone/>
                      </a:pPr>
                      <a:r>
                        <a:rPr lang="en-US" sz="1800"/>
                        <a:t>3</a:t>
                      </a:r>
                      <a:endParaRPr sz="1800"/>
                    </a:p>
                  </a:txBody>
                  <a:tcPr marT="45725" marB="45725" marR="91450" marL="91450"/>
                </a:tc>
                <a:tc>
                  <a:txBody>
                    <a:bodyPr>
                      <a:noAutofit/>
                    </a:bodyPr>
                    <a:lstStyle/>
                    <a:p>
                      <a:pPr indent="0" lvl="0" marL="0" marR="0" rtl="0" algn="ctr">
                        <a:spcBef>
                          <a:spcPts val="0"/>
                        </a:spcBef>
                        <a:spcAft>
                          <a:spcPts val="0"/>
                        </a:spcAft>
                        <a:buNone/>
                      </a:pPr>
                      <a:r>
                        <a:rPr lang="en-US" sz="1800"/>
                        <a:t>217</a:t>
                      </a:r>
                      <a:endParaRPr sz="1800"/>
                    </a:p>
                  </a:txBody>
                  <a:tcPr marT="45725" marB="45725" marR="91450" marL="91450"/>
                </a:tc>
              </a:tr>
              <a:tr h="442975">
                <a:tc vMerge="1"/>
                <a:tc>
                  <a:txBody>
                    <a:bodyPr>
                      <a:noAutofit/>
                    </a:bodyPr>
                    <a:lstStyle/>
                    <a:p>
                      <a:pPr indent="0" lvl="0" marL="0" marR="0" rtl="0" algn="ctr">
                        <a:spcBef>
                          <a:spcPts val="0"/>
                        </a:spcBef>
                        <a:spcAft>
                          <a:spcPts val="0"/>
                        </a:spcAft>
                        <a:buNone/>
                      </a:pPr>
                      <a:r>
                        <a:rPr lang="en-US" sz="1800"/>
                        <a:t>0</a:t>
                      </a:r>
                      <a:endParaRPr/>
                    </a:p>
                  </a:txBody>
                  <a:tcPr marT="45725" marB="45725" marR="91450" marL="91450"/>
                </a:tc>
                <a:tc>
                  <a:txBody>
                    <a:bodyPr>
                      <a:noAutofit/>
                    </a:bodyPr>
                    <a:lstStyle/>
                    <a:p>
                      <a:pPr indent="0" lvl="0" marL="0" marR="0" rtl="0" algn="ctr">
                        <a:spcBef>
                          <a:spcPts val="0"/>
                        </a:spcBef>
                        <a:spcAft>
                          <a:spcPts val="0"/>
                        </a:spcAft>
                        <a:buNone/>
                      </a:pPr>
                      <a:r>
                        <a:rPr lang="en-US" sz="1800"/>
                        <a:t>123</a:t>
                      </a:r>
                      <a:endParaRPr sz="1800"/>
                    </a:p>
                  </a:txBody>
                  <a:tcPr marT="45725" marB="45725" marR="91450" marL="91450"/>
                </a:tc>
                <a:tc>
                  <a:txBody>
                    <a:bodyPr>
                      <a:noAutofit/>
                    </a:bodyPr>
                    <a:lstStyle/>
                    <a:p>
                      <a:pPr indent="0" lvl="0" marL="0" marR="0" rtl="0" algn="ctr">
                        <a:spcBef>
                          <a:spcPts val="0"/>
                        </a:spcBef>
                        <a:spcAft>
                          <a:spcPts val="0"/>
                        </a:spcAft>
                        <a:buNone/>
                      </a:pPr>
                      <a:r>
                        <a:rPr lang="en-US" sz="1800"/>
                        <a:t>6</a:t>
                      </a:r>
                      <a:endParaRPr sz="1800"/>
                    </a:p>
                  </a:txBody>
                  <a:tcPr marT="45725" marB="45725" marR="91450" marL="91450"/>
                </a:tc>
                <a:tc>
                  <a:txBody>
                    <a:bodyPr>
                      <a:noAutofit/>
                    </a:bodyPr>
                    <a:lstStyle/>
                    <a:p>
                      <a:pPr indent="0" lvl="0" marL="0" marR="0" rtl="0" algn="ctr">
                        <a:spcBef>
                          <a:spcPts val="0"/>
                        </a:spcBef>
                        <a:spcAft>
                          <a:spcPts val="0"/>
                        </a:spcAft>
                        <a:buNone/>
                      </a:pPr>
                      <a:r>
                        <a:rPr lang="en-US" sz="1800"/>
                        <a:t>312</a:t>
                      </a:r>
                      <a:endParaRPr sz="1800"/>
                    </a:p>
                  </a:txBody>
                  <a:tcPr marT="45725" marB="45725" marR="91450" marL="91450"/>
                </a:tc>
              </a:tr>
              <a:tr h="442975">
                <a:tc vMerge="1"/>
                <a:tc>
                  <a:txBody>
                    <a:bodyPr>
                      <a:noAutofit/>
                    </a:bodyPr>
                    <a:lstStyle/>
                    <a:p>
                      <a:pPr indent="0" lvl="0" marL="0" marR="0" rtl="0" algn="ctr">
                        <a:spcBef>
                          <a:spcPts val="0"/>
                        </a:spcBef>
                        <a:spcAft>
                          <a:spcPts val="0"/>
                        </a:spcAft>
                        <a:buNone/>
                      </a:pPr>
                      <a:r>
                        <a:rPr lang="en-US" sz="1800"/>
                        <a:t>1</a:t>
                      </a:r>
                      <a:endParaRPr/>
                    </a:p>
                  </a:txBody>
                  <a:tcPr marT="45725" marB="45725" marR="91450" marL="91450"/>
                </a:tc>
                <a:tc>
                  <a:txBody>
                    <a:bodyPr>
                      <a:noAutofit/>
                    </a:bodyPr>
                    <a:lstStyle/>
                    <a:p>
                      <a:pPr indent="0" lvl="0" marL="0" marR="0" rtl="0" algn="ctr">
                        <a:spcBef>
                          <a:spcPts val="0"/>
                        </a:spcBef>
                        <a:spcAft>
                          <a:spcPts val="0"/>
                        </a:spcAft>
                        <a:buNone/>
                      </a:pPr>
                      <a:r>
                        <a:rPr lang="en-US" sz="1800"/>
                        <a:t>101</a:t>
                      </a:r>
                      <a:endParaRPr sz="1800"/>
                    </a:p>
                  </a:txBody>
                  <a:tcPr marT="45725" marB="45725" marR="91450" marL="91450"/>
                </a:tc>
                <a:tc>
                  <a:txBody>
                    <a:bodyPr>
                      <a:noAutofit/>
                    </a:bodyPr>
                    <a:lstStyle/>
                    <a:p>
                      <a:pPr indent="0" lvl="0" marL="0" marR="0" rtl="0" algn="ctr">
                        <a:spcBef>
                          <a:spcPts val="0"/>
                        </a:spcBef>
                        <a:spcAft>
                          <a:spcPts val="0"/>
                        </a:spcAft>
                        <a:buNone/>
                      </a:pPr>
                      <a:r>
                        <a:rPr lang="en-US" sz="1800"/>
                        <a:t>4</a:t>
                      </a:r>
                      <a:endParaRPr sz="1800"/>
                    </a:p>
                  </a:txBody>
                  <a:tcPr marT="45725" marB="45725" marR="91450" marL="91450"/>
                </a:tc>
                <a:tc>
                  <a:txBody>
                    <a:bodyPr>
                      <a:noAutofit/>
                    </a:bodyPr>
                    <a:lstStyle/>
                    <a:p>
                      <a:pPr indent="0" lvl="0" marL="0" marR="0" rtl="0" algn="ctr">
                        <a:spcBef>
                          <a:spcPts val="0"/>
                        </a:spcBef>
                        <a:spcAft>
                          <a:spcPts val="0"/>
                        </a:spcAft>
                        <a:buNone/>
                      </a:pPr>
                      <a:r>
                        <a:rPr lang="en-US" sz="1800"/>
                        <a:t>685</a:t>
                      </a:r>
                      <a:endParaRPr sz="1800"/>
                    </a:p>
                  </a:txBody>
                  <a:tcPr marT="45725" marB="45725" marR="91450" marL="91450"/>
                </a:tc>
              </a:tr>
            </a:tbl>
          </a:graphicData>
        </a:graphic>
      </p:graphicFrame>
      <p:sp>
        <p:nvSpPr>
          <p:cNvPr id="615" name="Google Shape;615;p64"/>
          <p:cNvSpPr txBox="1"/>
          <p:nvPr/>
        </p:nvSpPr>
        <p:spPr>
          <a:xfrm>
            <a:off x="1441173" y="5724939"/>
            <a:ext cx="8281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2"/>
                </a:solidFill>
                <a:latin typeface="Calibri"/>
                <a:ea typeface="Calibri"/>
                <a:cs typeface="Calibri"/>
                <a:sym typeface="Calibri"/>
              </a:rPr>
              <a:t>Target 1 : Home Team Win                    Target 0 : Draw               Target -1 : Away Team Win</a:t>
            </a:r>
            <a:endParaRPr sz="1800">
              <a:solidFill>
                <a:schemeClr val="dk2"/>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65"/>
          <p:cNvSpPr txBox="1"/>
          <p:nvPr>
            <p:ph type="ctrTitle"/>
          </p:nvPr>
        </p:nvSpPr>
        <p:spPr>
          <a:xfrm>
            <a:off x="603504" y="770467"/>
            <a:ext cx="10782300" cy="33528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chemeClr val="lt1"/>
              </a:buClr>
              <a:buSzPts val="8800"/>
              <a:buFont typeface="Calibri"/>
              <a:buNone/>
            </a:pPr>
            <a:r>
              <a:rPr lang="en-US"/>
              <a:t>Support Vector Machine</a:t>
            </a:r>
            <a:endParaRPr/>
          </a:p>
        </p:txBody>
      </p:sp>
      <p:sp>
        <p:nvSpPr>
          <p:cNvPr id="621" name="Google Shape;621;p65"/>
          <p:cNvSpPr txBox="1"/>
          <p:nvPr>
            <p:ph idx="1" type="subTitle"/>
          </p:nvPr>
        </p:nvSpPr>
        <p:spPr>
          <a:xfrm>
            <a:off x="667512" y="4206876"/>
            <a:ext cx="9228300" cy="1645800"/>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lt1"/>
              </a:buClr>
              <a:buSzPts val="3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25" name="Shape 625"/>
        <p:cNvGrpSpPr/>
        <p:nvPr/>
      </p:nvGrpSpPr>
      <p:grpSpPr>
        <a:xfrm>
          <a:off x="0" y="0"/>
          <a:ext cx="0" cy="0"/>
          <a:chOff x="0" y="0"/>
          <a:chExt cx="0" cy="0"/>
        </a:xfrm>
      </p:grpSpPr>
      <p:sp>
        <p:nvSpPr>
          <p:cNvPr id="626" name="Google Shape;626;p66"/>
          <p:cNvSpPr txBox="1"/>
          <p:nvPr>
            <p:ph type="title"/>
          </p:nvPr>
        </p:nvSpPr>
        <p:spPr>
          <a:xfrm>
            <a:off x="1003716" y="128963"/>
            <a:ext cx="9906000" cy="10590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4400"/>
              <a:buFont typeface="Calibri"/>
              <a:buNone/>
            </a:pPr>
            <a:r>
              <a:rPr lang="en-US" sz="4400">
                <a:solidFill>
                  <a:schemeClr val="accent1"/>
                </a:solidFill>
              </a:rPr>
              <a:t>Support Vector Machine</a:t>
            </a:r>
            <a:endParaRPr/>
          </a:p>
        </p:txBody>
      </p:sp>
      <p:pic>
        <p:nvPicPr>
          <p:cNvPr id="627" name="Google Shape;627;p66"/>
          <p:cNvPicPr preferRelativeResize="0"/>
          <p:nvPr>
            <p:ph idx="1" type="body"/>
          </p:nvPr>
        </p:nvPicPr>
        <p:blipFill rotWithShape="1">
          <a:blip r:embed="rId3">
            <a:alphaModFix/>
          </a:blip>
          <a:srcRect b="0" l="0" r="0" t="0"/>
          <a:stretch/>
        </p:blipFill>
        <p:spPr>
          <a:xfrm>
            <a:off x="2782549" y="903311"/>
            <a:ext cx="6956400" cy="3012000"/>
          </a:xfrm>
          <a:prstGeom prst="rect">
            <a:avLst/>
          </a:prstGeom>
          <a:noFill/>
          <a:ln>
            <a:noFill/>
          </a:ln>
        </p:spPr>
      </p:pic>
      <p:sp>
        <p:nvSpPr>
          <p:cNvPr id="628" name="Google Shape;628;p66"/>
          <p:cNvSpPr txBox="1"/>
          <p:nvPr/>
        </p:nvSpPr>
        <p:spPr>
          <a:xfrm>
            <a:off x="1812537" y="3915213"/>
            <a:ext cx="8705700" cy="25062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2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Support Vector Machine is responsible for finding the decision boundary to separate different classes and maximize the margin.</a:t>
            </a:r>
            <a:endParaRPr/>
          </a:p>
          <a:p>
            <a:pPr indent="-342900" lvl="0" marL="342900" marR="0" rtl="0" algn="l">
              <a:lnSpc>
                <a:spcPct val="12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SVM in linear separable cases.</a:t>
            </a:r>
            <a:endParaRPr/>
          </a:p>
          <a:p>
            <a:pPr indent="-342900" lvl="0" marL="342900" marR="0" rtl="0" algn="l">
              <a:lnSpc>
                <a:spcPct val="12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SVM in linear non-separable cases.</a:t>
            </a:r>
            <a:endParaRPr/>
          </a:p>
          <a:p>
            <a:pPr indent="-342900" lvl="1" marL="800100" marR="0" rtl="0" algn="l">
              <a:lnSpc>
                <a:spcPct val="12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Soft Margin</a:t>
            </a:r>
            <a:endParaRPr/>
          </a:p>
          <a:p>
            <a:pPr indent="-342900" lvl="1" marL="800100" marR="0" rtl="0" algn="l">
              <a:lnSpc>
                <a:spcPct val="12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Kernel Trick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32" name="Shape 632"/>
        <p:cNvGrpSpPr/>
        <p:nvPr/>
      </p:nvGrpSpPr>
      <p:grpSpPr>
        <a:xfrm>
          <a:off x="0" y="0"/>
          <a:ext cx="0" cy="0"/>
          <a:chOff x="0" y="0"/>
          <a:chExt cx="0" cy="0"/>
        </a:xfrm>
      </p:grpSpPr>
      <p:sp>
        <p:nvSpPr>
          <p:cNvPr id="633" name="Google Shape;633;p67"/>
          <p:cNvSpPr txBox="1"/>
          <p:nvPr>
            <p:ph idx="1" type="body"/>
          </p:nvPr>
        </p:nvSpPr>
        <p:spPr>
          <a:xfrm>
            <a:off x="1143000" y="1426366"/>
            <a:ext cx="9906000" cy="2849700"/>
          </a:xfrm>
          <a:prstGeom prst="rect">
            <a:avLst/>
          </a:prstGeom>
          <a:noFill/>
          <a:ln>
            <a:noFill/>
          </a:ln>
        </p:spPr>
        <p:txBody>
          <a:bodyPr anchorCtr="0" anchor="t" bIns="45700" lIns="91425" spcFirstLastPara="1" rIns="91425" wrap="square" tIns="45700">
            <a:normAutofit/>
          </a:bodyPr>
          <a:lstStyle/>
          <a:p>
            <a:pPr indent="-152400" lvl="0" marL="91440" rtl="0" algn="l">
              <a:lnSpc>
                <a:spcPct val="85000"/>
              </a:lnSpc>
              <a:spcBef>
                <a:spcPts val="0"/>
              </a:spcBef>
              <a:spcAft>
                <a:spcPts val="0"/>
              </a:spcAft>
              <a:buClr>
                <a:schemeClr val="dk1"/>
              </a:buClr>
              <a:buSzPts val="2400"/>
              <a:buChar char=" "/>
            </a:pPr>
            <a:r>
              <a:rPr lang="en-US">
                <a:solidFill>
                  <a:schemeClr val="dk1"/>
                </a:solidFill>
              </a:rPr>
              <a:t>GridSearchCV : used for cross validation and parameter tuning.</a:t>
            </a:r>
            <a:endParaRPr/>
          </a:p>
          <a:p>
            <a:pPr indent="-152400" lvl="0" marL="91440" rtl="0" algn="l">
              <a:lnSpc>
                <a:spcPct val="85000"/>
              </a:lnSpc>
              <a:spcBef>
                <a:spcPts val="1300"/>
              </a:spcBef>
              <a:spcAft>
                <a:spcPts val="0"/>
              </a:spcAft>
              <a:buClr>
                <a:schemeClr val="dk1"/>
              </a:buClr>
              <a:buSzPts val="2400"/>
              <a:buChar char=" "/>
            </a:pPr>
            <a:r>
              <a:rPr lang="en-US">
                <a:solidFill>
                  <a:schemeClr val="dk1"/>
                </a:solidFill>
              </a:rPr>
              <a:t>Best parameters found for Model:</a:t>
            </a:r>
            <a:endParaRPr/>
          </a:p>
          <a:p>
            <a:pPr indent="-342900" lvl="1" marL="800100" rtl="0" algn="l">
              <a:lnSpc>
                <a:spcPct val="100000"/>
              </a:lnSpc>
              <a:spcBef>
                <a:spcPts val="0"/>
              </a:spcBef>
              <a:spcAft>
                <a:spcPts val="0"/>
              </a:spcAft>
              <a:buClr>
                <a:schemeClr val="dk1"/>
              </a:buClr>
              <a:buSzPts val="1800"/>
              <a:buFont typeface="Noto Sans Symbols"/>
              <a:buChar char="⮚"/>
            </a:pPr>
            <a:r>
              <a:rPr lang="en-US" sz="1800">
                <a:solidFill>
                  <a:schemeClr val="dk1"/>
                </a:solidFill>
              </a:rPr>
              <a:t>Best C : 1000</a:t>
            </a:r>
            <a:endParaRPr/>
          </a:p>
          <a:p>
            <a:pPr indent="-342900" lvl="1" marL="800100" rtl="0" algn="l">
              <a:lnSpc>
                <a:spcPct val="100000"/>
              </a:lnSpc>
              <a:spcBef>
                <a:spcPts val="0"/>
              </a:spcBef>
              <a:spcAft>
                <a:spcPts val="0"/>
              </a:spcAft>
              <a:buClr>
                <a:schemeClr val="dk1"/>
              </a:buClr>
              <a:buSzPts val="1800"/>
              <a:buFont typeface="Noto Sans Symbols"/>
              <a:buChar char="⮚"/>
            </a:pPr>
            <a:r>
              <a:rPr lang="en-US" sz="1800">
                <a:solidFill>
                  <a:schemeClr val="dk1"/>
                </a:solidFill>
              </a:rPr>
              <a:t>Best Kernel : RBF (Radial Basis Function)</a:t>
            </a:r>
            <a:endParaRPr/>
          </a:p>
          <a:p>
            <a:pPr indent="-342900" lvl="1" marL="800100" rtl="0" algn="l">
              <a:lnSpc>
                <a:spcPct val="100000"/>
              </a:lnSpc>
              <a:spcBef>
                <a:spcPts val="0"/>
              </a:spcBef>
              <a:spcAft>
                <a:spcPts val="0"/>
              </a:spcAft>
              <a:buClr>
                <a:schemeClr val="dk1"/>
              </a:buClr>
              <a:buSzPts val="1800"/>
              <a:buFont typeface="Noto Sans Symbols"/>
              <a:buChar char="⮚"/>
            </a:pPr>
            <a:r>
              <a:rPr lang="en-US" sz="1800">
                <a:solidFill>
                  <a:schemeClr val="dk1"/>
                </a:solidFill>
              </a:rPr>
              <a:t>Best Gamma :0.0001</a:t>
            </a:r>
            <a:endParaRPr/>
          </a:p>
          <a:p>
            <a:pPr indent="-228600" lvl="1" marL="800100" rtl="0" algn="l">
              <a:lnSpc>
                <a:spcPct val="85000"/>
              </a:lnSpc>
              <a:spcBef>
                <a:spcPts val="0"/>
              </a:spcBef>
              <a:spcAft>
                <a:spcPts val="0"/>
              </a:spcAft>
              <a:buClr>
                <a:srgbClr val="FEFEFE"/>
              </a:buClr>
              <a:buSzPts val="1800"/>
              <a:buFont typeface="Noto Sans Symbols"/>
              <a:buNone/>
            </a:pPr>
            <a:r>
              <a:t/>
            </a:r>
            <a:endParaRPr sz="1800">
              <a:solidFill>
                <a:schemeClr val="dk1"/>
              </a:solidFill>
            </a:endParaRPr>
          </a:p>
          <a:p>
            <a:pPr indent="0" lvl="1" marL="457200" rtl="0" algn="l">
              <a:lnSpc>
                <a:spcPct val="85000"/>
              </a:lnSpc>
              <a:spcBef>
                <a:spcPts val="0"/>
              </a:spcBef>
              <a:spcAft>
                <a:spcPts val="0"/>
              </a:spcAft>
              <a:buClr>
                <a:srgbClr val="FEFEFE"/>
              </a:buClr>
              <a:buSzPts val="2400"/>
              <a:buNone/>
            </a:pPr>
            <a:r>
              <a:t/>
            </a:r>
            <a:endParaRPr sz="2400">
              <a:solidFill>
                <a:schemeClr val="dk1"/>
              </a:solidFill>
            </a:endParaRPr>
          </a:p>
          <a:p>
            <a:pPr indent="-228600" lvl="1" marL="800100" rtl="0" algn="l">
              <a:lnSpc>
                <a:spcPct val="85000"/>
              </a:lnSpc>
              <a:spcBef>
                <a:spcPts val="0"/>
              </a:spcBef>
              <a:spcAft>
                <a:spcPts val="0"/>
              </a:spcAft>
              <a:buClr>
                <a:srgbClr val="FEFEFE"/>
              </a:buClr>
              <a:buSzPts val="1800"/>
              <a:buFont typeface="Noto Sans Symbols"/>
              <a:buNone/>
            </a:pPr>
            <a:r>
              <a:t/>
            </a:r>
            <a:endParaRPr sz="1800">
              <a:solidFill>
                <a:schemeClr val="dk1"/>
              </a:solidFill>
            </a:endParaRPr>
          </a:p>
          <a:p>
            <a:pPr indent="0" lvl="1" marL="457200" rtl="0" algn="l">
              <a:lnSpc>
                <a:spcPct val="85000"/>
              </a:lnSpc>
              <a:spcBef>
                <a:spcPts val="0"/>
              </a:spcBef>
              <a:spcAft>
                <a:spcPts val="0"/>
              </a:spcAft>
              <a:buClr>
                <a:srgbClr val="FEFEFE"/>
              </a:buClr>
              <a:buSzPts val="1800"/>
              <a:buNone/>
            </a:pPr>
            <a:r>
              <a:t/>
            </a:r>
            <a:endParaRPr sz="1800">
              <a:solidFill>
                <a:schemeClr val="dk1"/>
              </a:solidFill>
            </a:endParaRPr>
          </a:p>
          <a:p>
            <a:pPr indent="0" lvl="1" marL="457200" rtl="0" algn="l">
              <a:lnSpc>
                <a:spcPct val="85000"/>
              </a:lnSpc>
              <a:spcBef>
                <a:spcPts val="600"/>
              </a:spcBef>
              <a:spcAft>
                <a:spcPts val="0"/>
              </a:spcAft>
              <a:buClr>
                <a:srgbClr val="FEFEFE"/>
              </a:buClr>
              <a:buSzPts val="2400"/>
              <a:buNone/>
            </a:pPr>
            <a:r>
              <a:t/>
            </a:r>
            <a:endParaRPr>
              <a:solidFill>
                <a:schemeClr val="dk1"/>
              </a:solidFill>
            </a:endParaRPr>
          </a:p>
          <a:p>
            <a:pPr indent="0" lvl="0" marL="0" rtl="0" algn="l">
              <a:lnSpc>
                <a:spcPct val="85000"/>
              </a:lnSpc>
              <a:spcBef>
                <a:spcPts val="1300"/>
              </a:spcBef>
              <a:spcAft>
                <a:spcPts val="0"/>
              </a:spcAft>
              <a:buClr>
                <a:schemeClr val="accent1"/>
              </a:buClr>
              <a:buSzPts val="2400"/>
              <a:buNone/>
            </a:pPr>
            <a:r>
              <a:t/>
            </a:r>
            <a:endParaRPr>
              <a:solidFill>
                <a:schemeClr val="dk1"/>
              </a:solidFill>
            </a:endParaRPr>
          </a:p>
          <a:p>
            <a:pPr indent="0" lvl="0" marL="91440" rtl="0" algn="l">
              <a:lnSpc>
                <a:spcPct val="85000"/>
              </a:lnSpc>
              <a:spcBef>
                <a:spcPts val="1300"/>
              </a:spcBef>
              <a:spcAft>
                <a:spcPts val="0"/>
              </a:spcAft>
              <a:buClr>
                <a:schemeClr val="accent1"/>
              </a:buClr>
              <a:buSzPts val="2400"/>
              <a:buNone/>
            </a:pPr>
            <a:r>
              <a:t/>
            </a:r>
            <a:endParaRPr>
              <a:solidFill>
                <a:schemeClr val="dk1"/>
              </a:solidFill>
            </a:endParaRPr>
          </a:p>
        </p:txBody>
      </p:sp>
      <p:graphicFrame>
        <p:nvGraphicFramePr>
          <p:cNvPr id="634" name="Google Shape;634;p67"/>
          <p:cNvGraphicFramePr/>
          <p:nvPr/>
        </p:nvGraphicFramePr>
        <p:xfrm>
          <a:off x="1078561" y="3699845"/>
          <a:ext cx="3000000" cy="3000000"/>
        </p:xfrm>
        <a:graphic>
          <a:graphicData uri="http://schemas.openxmlformats.org/drawingml/2006/table">
            <a:tbl>
              <a:tblPr bandRow="1" firstRow="1">
                <a:noFill/>
                <a:tableStyleId>{FCD17A5E-ADE6-4CD4-8F30-9F0F7DE87220}</a:tableStyleId>
              </a:tblPr>
              <a:tblGrid>
                <a:gridCol w="1329775"/>
                <a:gridCol w="909200"/>
                <a:gridCol w="1119500"/>
                <a:gridCol w="1119500"/>
                <a:gridCol w="1119500"/>
              </a:tblGrid>
              <a:tr h="383950">
                <a:tc>
                  <a:txBody>
                    <a:bodyPr>
                      <a:noAutofit/>
                    </a:bodyPr>
                    <a:lstStyle/>
                    <a:p>
                      <a:pPr indent="0" lvl="0" marL="0" marR="0" rtl="0" algn="l">
                        <a:lnSpc>
                          <a:spcPct val="100000"/>
                        </a:lnSpc>
                        <a:spcBef>
                          <a:spcPts val="0"/>
                        </a:spcBef>
                        <a:spcAft>
                          <a:spcPts val="0"/>
                        </a:spcAft>
                        <a:buClr>
                          <a:schemeClr val="lt1"/>
                        </a:buClr>
                        <a:buSzPts val="1800"/>
                        <a:buFont typeface="Calibri"/>
                        <a:buNone/>
                      </a:pPr>
                      <a:r>
                        <a:t/>
                      </a:r>
                      <a:endParaRPr sz="1800"/>
                    </a:p>
                  </a:txBody>
                  <a:tcPr marT="45725" marB="45725" marR="91450" marL="91450"/>
                </a:tc>
                <a:tc gridSpan="4">
                  <a:txBody>
                    <a:bodyPr>
                      <a:noAutofit/>
                    </a:bodyPr>
                    <a:lstStyle/>
                    <a:p>
                      <a:pPr indent="0" lvl="0" marL="0" marR="0" rtl="0" algn="ctr">
                        <a:lnSpc>
                          <a:spcPct val="100000"/>
                        </a:lnSpc>
                        <a:spcBef>
                          <a:spcPts val="0"/>
                        </a:spcBef>
                        <a:spcAft>
                          <a:spcPts val="0"/>
                        </a:spcAft>
                        <a:buClr>
                          <a:schemeClr val="lt1"/>
                        </a:buClr>
                        <a:buSzPts val="1800"/>
                        <a:buFont typeface="Calibri"/>
                        <a:buNone/>
                      </a:pPr>
                      <a:r>
                        <a:rPr lang="en-US" sz="1800"/>
                        <a:t>Prediction</a:t>
                      </a:r>
                      <a:endParaRPr/>
                    </a:p>
                  </a:txBody>
                  <a:tcPr marT="45725" marB="45725" marR="91450" marL="91450"/>
                </a:tc>
                <a:tc hMerge="1"/>
                <a:tc hMerge="1"/>
                <a:tc hMerge="1"/>
              </a:tr>
              <a:tr h="383950">
                <a:tc rowSpan="4">
                  <a:txBody>
                    <a:bodyPr>
                      <a:noAutofit/>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ctr">
                        <a:lnSpc>
                          <a:spcPct val="100000"/>
                        </a:lnSpc>
                        <a:spcBef>
                          <a:spcPts val="0"/>
                        </a:spcBef>
                        <a:spcAft>
                          <a:spcPts val="0"/>
                        </a:spcAft>
                        <a:buClr>
                          <a:schemeClr val="lt1"/>
                        </a:buClr>
                        <a:buSzPts val="1800"/>
                        <a:buFont typeface="Calibri"/>
                        <a:buNone/>
                      </a:pPr>
                      <a:r>
                        <a:rPr lang="en-US" sz="1800"/>
                        <a:t>Truth</a:t>
                      </a:r>
                      <a:endParaRPr/>
                    </a:p>
                    <a:p>
                      <a:pPr indent="0" lvl="0" marL="0" marR="0" rtl="0" algn="ctr">
                        <a:spcBef>
                          <a:spcPts val="0"/>
                        </a:spcBef>
                        <a:spcAft>
                          <a:spcPts val="0"/>
                        </a:spcAft>
                        <a:buNone/>
                      </a:pPr>
                      <a:r>
                        <a:t/>
                      </a:r>
                      <a:endParaRPr sz="1800"/>
                    </a:p>
                  </a:txBody>
                  <a:tcPr marT="45725" marB="45725" marR="91450" marL="91450"/>
                </a:tc>
                <a:tc>
                  <a:txBody>
                    <a:bodyPr>
                      <a:noAutofit/>
                    </a:bodyPr>
                    <a:lstStyle/>
                    <a:p>
                      <a:pPr indent="0" lvl="0" marL="0" marR="0" rtl="0" algn="ctr">
                        <a:spcBef>
                          <a:spcPts val="0"/>
                        </a:spcBef>
                        <a:spcAft>
                          <a:spcPts val="0"/>
                        </a:spcAft>
                        <a:buNone/>
                      </a:pPr>
                      <a:r>
                        <a:t/>
                      </a:r>
                      <a:endParaRPr sz="1800"/>
                    </a:p>
                  </a:txBody>
                  <a:tcPr marT="45725" marB="45725" marR="91450" marL="91450"/>
                </a:tc>
                <a:tc>
                  <a:txBody>
                    <a:bodyPr>
                      <a:noAutofit/>
                    </a:bodyPr>
                    <a:lstStyle/>
                    <a:p>
                      <a:pPr indent="0" lvl="0" marL="0" marR="0" rtl="0" algn="ctr">
                        <a:spcBef>
                          <a:spcPts val="0"/>
                        </a:spcBef>
                        <a:spcAft>
                          <a:spcPts val="0"/>
                        </a:spcAft>
                        <a:buNone/>
                      </a:pPr>
                      <a:r>
                        <a:rPr lang="en-US" sz="1800"/>
                        <a:t>-1</a:t>
                      </a:r>
                      <a:endParaRPr sz="1800"/>
                    </a:p>
                  </a:txBody>
                  <a:tcPr marT="45725" marB="45725" marR="91450" marL="91450"/>
                </a:tc>
                <a:tc>
                  <a:txBody>
                    <a:bodyPr>
                      <a:noAutofit/>
                    </a:bodyPr>
                    <a:lstStyle/>
                    <a:p>
                      <a:pPr indent="0" lvl="0" marL="0" marR="0" rtl="0" algn="ctr">
                        <a:spcBef>
                          <a:spcPts val="0"/>
                        </a:spcBef>
                        <a:spcAft>
                          <a:spcPts val="0"/>
                        </a:spcAft>
                        <a:buNone/>
                      </a:pPr>
                      <a:r>
                        <a:rPr lang="en-US" sz="1800"/>
                        <a:t>0</a:t>
                      </a:r>
                      <a:endParaRPr/>
                    </a:p>
                  </a:txBody>
                  <a:tcPr marT="45725" marB="45725" marR="91450" marL="91450"/>
                </a:tc>
                <a:tc>
                  <a:txBody>
                    <a:bodyPr>
                      <a:noAutofit/>
                    </a:bodyPr>
                    <a:lstStyle/>
                    <a:p>
                      <a:pPr indent="0" lvl="0" marL="0" marR="0" rtl="0" algn="ctr">
                        <a:spcBef>
                          <a:spcPts val="0"/>
                        </a:spcBef>
                        <a:spcAft>
                          <a:spcPts val="0"/>
                        </a:spcAft>
                        <a:buNone/>
                      </a:pPr>
                      <a:r>
                        <a:rPr lang="en-US" sz="1800"/>
                        <a:t>1</a:t>
                      </a:r>
                      <a:endParaRPr sz="1800"/>
                    </a:p>
                  </a:txBody>
                  <a:tcPr marT="45725" marB="45725" marR="91450" marL="91450"/>
                </a:tc>
              </a:tr>
              <a:tr h="383950">
                <a:tc vMerge="1"/>
                <a:tc>
                  <a:txBody>
                    <a:bodyPr>
                      <a:noAutofit/>
                    </a:bodyPr>
                    <a:lstStyle/>
                    <a:p>
                      <a:pPr indent="0" lvl="0" marL="0" marR="0" rtl="0" algn="ctr">
                        <a:spcBef>
                          <a:spcPts val="0"/>
                        </a:spcBef>
                        <a:spcAft>
                          <a:spcPts val="0"/>
                        </a:spcAft>
                        <a:buNone/>
                      </a:pPr>
                      <a:r>
                        <a:rPr lang="en-US" sz="1800"/>
                        <a:t>-1</a:t>
                      </a:r>
                      <a:endParaRPr/>
                    </a:p>
                  </a:txBody>
                  <a:tcPr marT="45725" marB="45725" marR="91450" marL="91450"/>
                </a:tc>
                <a:tc>
                  <a:txBody>
                    <a:bodyPr>
                      <a:noAutofit/>
                    </a:bodyPr>
                    <a:lstStyle/>
                    <a:p>
                      <a:pPr indent="0" lvl="0" marL="0" marR="0" rtl="0" algn="ctr">
                        <a:spcBef>
                          <a:spcPts val="0"/>
                        </a:spcBef>
                        <a:spcAft>
                          <a:spcPts val="0"/>
                        </a:spcAft>
                        <a:buNone/>
                      </a:pPr>
                      <a:r>
                        <a:rPr lang="en-US" sz="1800"/>
                        <a:t>315</a:t>
                      </a:r>
                      <a:endParaRPr/>
                    </a:p>
                  </a:txBody>
                  <a:tcPr marT="45725" marB="45725" marR="91450" marL="91450"/>
                </a:tc>
                <a:tc>
                  <a:txBody>
                    <a:bodyPr>
                      <a:noAutofit/>
                    </a:bodyPr>
                    <a:lstStyle/>
                    <a:p>
                      <a:pPr indent="0" lvl="0" marL="0" marR="0" rtl="0" algn="ctr">
                        <a:spcBef>
                          <a:spcPts val="0"/>
                        </a:spcBef>
                        <a:spcAft>
                          <a:spcPts val="0"/>
                        </a:spcAft>
                        <a:buNone/>
                      </a:pPr>
                      <a:r>
                        <a:rPr lang="en-US" sz="1800"/>
                        <a:t>10</a:t>
                      </a:r>
                      <a:endParaRPr/>
                    </a:p>
                  </a:txBody>
                  <a:tcPr marT="45725" marB="45725" marR="91450" marL="91450"/>
                </a:tc>
                <a:tc>
                  <a:txBody>
                    <a:bodyPr>
                      <a:noAutofit/>
                    </a:bodyPr>
                    <a:lstStyle/>
                    <a:p>
                      <a:pPr indent="0" lvl="0" marL="0" marR="0" rtl="0" algn="ctr">
                        <a:spcBef>
                          <a:spcPts val="0"/>
                        </a:spcBef>
                        <a:spcAft>
                          <a:spcPts val="0"/>
                        </a:spcAft>
                        <a:buNone/>
                      </a:pPr>
                      <a:r>
                        <a:rPr lang="en-US" sz="1800"/>
                        <a:t>254</a:t>
                      </a:r>
                      <a:endParaRPr/>
                    </a:p>
                  </a:txBody>
                  <a:tcPr marT="45725" marB="45725" marR="91450" marL="91450"/>
                </a:tc>
              </a:tr>
              <a:tr h="383950">
                <a:tc vMerge="1"/>
                <a:tc>
                  <a:txBody>
                    <a:bodyPr>
                      <a:noAutofit/>
                    </a:bodyPr>
                    <a:lstStyle/>
                    <a:p>
                      <a:pPr indent="0" lvl="0" marL="0" marR="0" rtl="0" algn="ctr">
                        <a:spcBef>
                          <a:spcPts val="0"/>
                        </a:spcBef>
                        <a:spcAft>
                          <a:spcPts val="0"/>
                        </a:spcAft>
                        <a:buNone/>
                      </a:pPr>
                      <a:r>
                        <a:rPr lang="en-US" sz="1800"/>
                        <a:t>0</a:t>
                      </a:r>
                      <a:endParaRPr/>
                    </a:p>
                  </a:txBody>
                  <a:tcPr marT="45725" marB="45725" marR="91450" marL="91450"/>
                </a:tc>
                <a:tc>
                  <a:txBody>
                    <a:bodyPr>
                      <a:noAutofit/>
                    </a:bodyPr>
                    <a:lstStyle/>
                    <a:p>
                      <a:pPr indent="0" lvl="0" marL="0" marR="0" rtl="0" algn="ctr">
                        <a:spcBef>
                          <a:spcPts val="0"/>
                        </a:spcBef>
                        <a:spcAft>
                          <a:spcPts val="0"/>
                        </a:spcAft>
                        <a:buNone/>
                      </a:pPr>
                      <a:r>
                        <a:rPr lang="en-US" sz="1800"/>
                        <a:t>152</a:t>
                      </a:r>
                      <a:endParaRPr/>
                    </a:p>
                  </a:txBody>
                  <a:tcPr marT="45725" marB="45725" marR="91450" marL="91450"/>
                </a:tc>
                <a:tc>
                  <a:txBody>
                    <a:bodyPr>
                      <a:noAutofit/>
                    </a:bodyPr>
                    <a:lstStyle/>
                    <a:p>
                      <a:pPr indent="0" lvl="0" marL="0" marR="0" rtl="0" algn="ctr">
                        <a:spcBef>
                          <a:spcPts val="0"/>
                        </a:spcBef>
                        <a:spcAft>
                          <a:spcPts val="0"/>
                        </a:spcAft>
                        <a:buNone/>
                      </a:pPr>
                      <a:r>
                        <a:rPr lang="en-US" sz="1800"/>
                        <a:t>14</a:t>
                      </a:r>
                      <a:endParaRPr/>
                    </a:p>
                  </a:txBody>
                  <a:tcPr marT="45725" marB="45725" marR="91450" marL="91450"/>
                </a:tc>
                <a:tc>
                  <a:txBody>
                    <a:bodyPr>
                      <a:noAutofit/>
                    </a:bodyPr>
                    <a:lstStyle/>
                    <a:p>
                      <a:pPr indent="0" lvl="0" marL="0" marR="0" rtl="0" algn="ctr">
                        <a:spcBef>
                          <a:spcPts val="0"/>
                        </a:spcBef>
                        <a:spcAft>
                          <a:spcPts val="0"/>
                        </a:spcAft>
                        <a:buNone/>
                      </a:pPr>
                      <a:r>
                        <a:rPr lang="en-US" sz="1800"/>
                        <a:t>358</a:t>
                      </a:r>
                      <a:endParaRPr/>
                    </a:p>
                  </a:txBody>
                  <a:tcPr marT="45725" marB="45725" marR="91450" marL="91450"/>
                </a:tc>
              </a:tr>
              <a:tr h="383950">
                <a:tc vMerge="1"/>
                <a:tc>
                  <a:txBody>
                    <a:bodyPr>
                      <a:noAutofit/>
                    </a:bodyPr>
                    <a:lstStyle/>
                    <a:p>
                      <a:pPr indent="0" lvl="0" marL="0" marR="0" rtl="0" algn="ctr">
                        <a:spcBef>
                          <a:spcPts val="0"/>
                        </a:spcBef>
                        <a:spcAft>
                          <a:spcPts val="0"/>
                        </a:spcAft>
                        <a:buNone/>
                      </a:pPr>
                      <a:r>
                        <a:rPr lang="en-US" sz="1800"/>
                        <a:t>1</a:t>
                      </a:r>
                      <a:endParaRPr/>
                    </a:p>
                  </a:txBody>
                  <a:tcPr marT="45725" marB="45725" marR="91450" marL="91450"/>
                </a:tc>
                <a:tc>
                  <a:txBody>
                    <a:bodyPr>
                      <a:noAutofit/>
                    </a:bodyPr>
                    <a:lstStyle/>
                    <a:p>
                      <a:pPr indent="0" lvl="0" marL="0" marR="0" rtl="0" algn="ctr">
                        <a:spcBef>
                          <a:spcPts val="0"/>
                        </a:spcBef>
                        <a:spcAft>
                          <a:spcPts val="0"/>
                        </a:spcAft>
                        <a:buNone/>
                      </a:pPr>
                      <a:r>
                        <a:rPr lang="en-US" sz="1800"/>
                        <a:t>112</a:t>
                      </a:r>
                      <a:endParaRPr/>
                    </a:p>
                  </a:txBody>
                  <a:tcPr marT="45725" marB="45725" marR="91450" marL="91450"/>
                </a:tc>
                <a:tc>
                  <a:txBody>
                    <a:bodyPr>
                      <a:noAutofit/>
                    </a:bodyPr>
                    <a:lstStyle/>
                    <a:p>
                      <a:pPr indent="0" lvl="0" marL="0" marR="0" rtl="0" algn="ctr">
                        <a:spcBef>
                          <a:spcPts val="0"/>
                        </a:spcBef>
                        <a:spcAft>
                          <a:spcPts val="0"/>
                        </a:spcAft>
                        <a:buNone/>
                      </a:pPr>
                      <a:r>
                        <a:rPr lang="en-US" sz="1800"/>
                        <a:t>8</a:t>
                      </a:r>
                      <a:endParaRPr/>
                    </a:p>
                  </a:txBody>
                  <a:tcPr marT="45725" marB="45725" marR="91450" marL="91450"/>
                </a:tc>
                <a:tc>
                  <a:txBody>
                    <a:bodyPr>
                      <a:noAutofit/>
                    </a:bodyPr>
                    <a:lstStyle/>
                    <a:p>
                      <a:pPr indent="0" lvl="0" marL="0" marR="0" rtl="0" algn="ctr">
                        <a:spcBef>
                          <a:spcPts val="0"/>
                        </a:spcBef>
                        <a:spcAft>
                          <a:spcPts val="0"/>
                        </a:spcAft>
                        <a:buNone/>
                      </a:pPr>
                      <a:r>
                        <a:rPr lang="en-US" sz="1800"/>
                        <a:t>829</a:t>
                      </a:r>
                      <a:endParaRPr/>
                    </a:p>
                  </a:txBody>
                  <a:tcPr marT="45725" marB="45725" marR="91450" marL="91450"/>
                </a:tc>
              </a:tr>
            </a:tbl>
          </a:graphicData>
        </a:graphic>
      </p:graphicFrame>
      <p:graphicFrame>
        <p:nvGraphicFramePr>
          <p:cNvPr id="635" name="Google Shape;635;p67"/>
          <p:cNvGraphicFramePr/>
          <p:nvPr/>
        </p:nvGraphicFramePr>
        <p:xfrm>
          <a:off x="6857751" y="3724335"/>
          <a:ext cx="3000000" cy="3000000"/>
        </p:xfrm>
        <a:graphic>
          <a:graphicData uri="http://schemas.openxmlformats.org/drawingml/2006/table">
            <a:tbl>
              <a:tblPr bandRow="1" firstRow="1">
                <a:noFill/>
                <a:tableStyleId>{FCD17A5E-ADE6-4CD4-8F30-9F0F7DE87220}</a:tableStyleId>
              </a:tblPr>
              <a:tblGrid>
                <a:gridCol w="2095625"/>
                <a:gridCol w="2095625"/>
              </a:tblGrid>
              <a:tr h="379050">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lnSpc>
                          <a:spcPct val="100000"/>
                        </a:lnSpc>
                        <a:spcBef>
                          <a:spcPts val="0"/>
                        </a:spcBef>
                        <a:spcAft>
                          <a:spcPts val="0"/>
                        </a:spcAft>
                        <a:buClr>
                          <a:schemeClr val="lt1"/>
                        </a:buClr>
                        <a:buSzPts val="1800"/>
                        <a:buFont typeface="Calibri"/>
                        <a:buNone/>
                      </a:pPr>
                      <a:r>
                        <a:rPr lang="en-US" sz="1800"/>
                        <a:t>Accuracy</a:t>
                      </a:r>
                      <a:endParaRPr/>
                    </a:p>
                  </a:txBody>
                  <a:tcPr marT="45725" marB="45725" marR="91450" marL="91450"/>
                </a:tc>
              </a:tr>
              <a:tr h="379050">
                <a:tc>
                  <a:txBody>
                    <a:bodyPr>
                      <a:noAutofit/>
                    </a:bodyPr>
                    <a:lstStyle/>
                    <a:p>
                      <a:pPr indent="0" lvl="0" marL="0" marR="0" rtl="0" algn="ctr">
                        <a:spcBef>
                          <a:spcPts val="0"/>
                        </a:spcBef>
                        <a:spcAft>
                          <a:spcPts val="0"/>
                        </a:spcAft>
                        <a:buNone/>
                      </a:pPr>
                      <a:r>
                        <a:rPr lang="en-US" sz="1800"/>
                        <a:t>Overall</a:t>
                      </a:r>
                      <a:endParaRPr/>
                    </a:p>
                  </a:txBody>
                  <a:tcPr marT="45725" marB="45725" marR="91450" marL="91450" anchor="ctr"/>
                </a:tc>
                <a:tc>
                  <a:txBody>
                    <a:bodyPr>
                      <a:noAutofit/>
                    </a:bodyPr>
                    <a:lstStyle/>
                    <a:p>
                      <a:pPr indent="0" lvl="0" marL="0" marR="0" rtl="0" algn="ctr">
                        <a:spcBef>
                          <a:spcPts val="0"/>
                        </a:spcBef>
                        <a:spcAft>
                          <a:spcPts val="0"/>
                        </a:spcAft>
                        <a:buNone/>
                      </a:pPr>
                      <a:r>
                        <a:rPr lang="en-US" sz="1800"/>
                        <a:t>56 %</a:t>
                      </a:r>
                      <a:endParaRPr sz="1800"/>
                    </a:p>
                  </a:txBody>
                  <a:tcPr marT="45725" marB="45725" marR="91450" marL="91450"/>
                </a:tc>
              </a:tr>
              <a:tr h="379050">
                <a:tc>
                  <a:txBody>
                    <a:bodyPr>
                      <a:noAutofit/>
                    </a:bodyPr>
                    <a:lstStyle/>
                    <a:p>
                      <a:pPr indent="0" lvl="0" marL="0" marR="0" rtl="0" algn="ctr">
                        <a:spcBef>
                          <a:spcPts val="0"/>
                        </a:spcBef>
                        <a:spcAft>
                          <a:spcPts val="0"/>
                        </a:spcAft>
                        <a:buNone/>
                      </a:pPr>
                      <a:r>
                        <a:rPr lang="en-US" sz="1800"/>
                        <a:t>Target = -1 (AW)</a:t>
                      </a:r>
                      <a:endParaRPr sz="1800"/>
                    </a:p>
                  </a:txBody>
                  <a:tcPr marT="45725" marB="45725" marR="91450" marL="91450" anchor="ctr"/>
                </a:tc>
                <a:tc>
                  <a:txBody>
                    <a:bodyPr>
                      <a:noAutofit/>
                    </a:bodyPr>
                    <a:lstStyle/>
                    <a:p>
                      <a:pPr indent="0" lvl="0" marL="0" marR="0" rtl="0" algn="ctr">
                        <a:spcBef>
                          <a:spcPts val="0"/>
                        </a:spcBef>
                        <a:spcAft>
                          <a:spcPts val="0"/>
                        </a:spcAft>
                        <a:buNone/>
                      </a:pPr>
                      <a:r>
                        <a:rPr lang="en-US" sz="1800"/>
                        <a:t>54 %</a:t>
                      </a:r>
                      <a:endParaRPr sz="1800"/>
                    </a:p>
                  </a:txBody>
                  <a:tcPr marT="45725" marB="45725" marR="91450" marL="91450"/>
                </a:tc>
              </a:tr>
              <a:tr h="379050">
                <a:tc>
                  <a:txBody>
                    <a:bodyPr>
                      <a:noAutofit/>
                    </a:bodyPr>
                    <a:lstStyle/>
                    <a:p>
                      <a:pPr indent="0" lvl="0" marL="0" marR="0" rtl="0" algn="ctr">
                        <a:spcBef>
                          <a:spcPts val="0"/>
                        </a:spcBef>
                        <a:spcAft>
                          <a:spcPts val="0"/>
                        </a:spcAft>
                        <a:buNone/>
                      </a:pPr>
                      <a:r>
                        <a:rPr lang="en-US" sz="1800"/>
                        <a:t>Target = 0 (D)</a:t>
                      </a:r>
                      <a:endParaRPr sz="1800"/>
                    </a:p>
                  </a:txBody>
                  <a:tcPr marT="45725" marB="45725" marR="91450" marL="91450" anchor="ctr"/>
                </a:tc>
                <a:tc>
                  <a:txBody>
                    <a:bodyPr>
                      <a:noAutofit/>
                    </a:bodyPr>
                    <a:lstStyle/>
                    <a:p>
                      <a:pPr indent="0" lvl="0" marL="0" marR="0" rtl="0" algn="ctr">
                        <a:spcBef>
                          <a:spcPts val="0"/>
                        </a:spcBef>
                        <a:spcAft>
                          <a:spcPts val="0"/>
                        </a:spcAft>
                        <a:buNone/>
                      </a:pPr>
                      <a:r>
                        <a:rPr lang="en-US" sz="1800"/>
                        <a:t>3 %</a:t>
                      </a:r>
                      <a:endParaRPr sz="1800"/>
                    </a:p>
                  </a:txBody>
                  <a:tcPr marT="45725" marB="45725" marR="91450" marL="91450"/>
                </a:tc>
              </a:tr>
              <a:tr h="379050">
                <a:tc>
                  <a:txBody>
                    <a:bodyPr>
                      <a:noAutofit/>
                    </a:bodyPr>
                    <a:lstStyle/>
                    <a:p>
                      <a:pPr indent="0" lvl="0" marL="0" marR="0" rtl="0" algn="ctr">
                        <a:lnSpc>
                          <a:spcPct val="100000"/>
                        </a:lnSpc>
                        <a:spcBef>
                          <a:spcPts val="0"/>
                        </a:spcBef>
                        <a:spcAft>
                          <a:spcPts val="0"/>
                        </a:spcAft>
                        <a:buClr>
                          <a:schemeClr val="lt1"/>
                        </a:buClr>
                        <a:buSzPts val="1800"/>
                        <a:buFont typeface="Calibri"/>
                        <a:buNone/>
                      </a:pPr>
                      <a:r>
                        <a:rPr lang="en-US" sz="1800"/>
                        <a:t>Target = 1 (HW)</a:t>
                      </a:r>
                      <a:endParaRPr sz="1800"/>
                    </a:p>
                  </a:txBody>
                  <a:tcPr marT="45725" marB="45725" marR="91450" marL="91450"/>
                </a:tc>
                <a:tc>
                  <a:txBody>
                    <a:bodyPr>
                      <a:noAutofit/>
                    </a:bodyPr>
                    <a:lstStyle/>
                    <a:p>
                      <a:pPr indent="0" lvl="0" marL="0" marR="0" rtl="0" algn="ctr">
                        <a:spcBef>
                          <a:spcPts val="0"/>
                        </a:spcBef>
                        <a:spcAft>
                          <a:spcPts val="0"/>
                        </a:spcAft>
                        <a:buNone/>
                      </a:pPr>
                      <a:r>
                        <a:rPr lang="en-US" sz="1800"/>
                        <a:t>87 %</a:t>
                      </a:r>
                      <a:endParaRPr sz="1800"/>
                    </a:p>
                  </a:txBody>
                  <a:tcPr marT="45725" marB="45725" marR="91450" marL="91450"/>
                </a:tc>
              </a:tr>
            </a:tbl>
          </a:graphicData>
        </a:graphic>
      </p:graphicFrame>
      <p:sp>
        <p:nvSpPr>
          <p:cNvPr id="636" name="Google Shape;636;p67"/>
          <p:cNvSpPr txBox="1"/>
          <p:nvPr>
            <p:ph type="title"/>
          </p:nvPr>
        </p:nvSpPr>
        <p:spPr>
          <a:xfrm>
            <a:off x="1003716" y="128963"/>
            <a:ext cx="9906000" cy="10590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4400"/>
              <a:buFont typeface="Calibri"/>
              <a:buNone/>
            </a:pPr>
            <a:r>
              <a:rPr lang="en-US" sz="4400">
                <a:solidFill>
                  <a:schemeClr val="accent1"/>
                </a:solidFill>
              </a:rPr>
              <a:t>Support Vector Machine</a:t>
            </a:r>
            <a:endParaRPr/>
          </a:p>
        </p:txBody>
      </p:sp>
      <p:sp>
        <p:nvSpPr>
          <p:cNvPr id="637" name="Google Shape;637;p67"/>
          <p:cNvSpPr txBox="1"/>
          <p:nvPr/>
        </p:nvSpPr>
        <p:spPr>
          <a:xfrm>
            <a:off x="1441173" y="6142382"/>
            <a:ext cx="8281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2"/>
                </a:solidFill>
                <a:latin typeface="Calibri"/>
                <a:ea typeface="Calibri"/>
                <a:cs typeface="Calibri"/>
                <a:sym typeface="Calibri"/>
              </a:rPr>
              <a:t>Target 1 : Home Team Win                    Target 0 : Draw               Target -1 : Away Team Win</a:t>
            </a:r>
            <a:endParaRPr sz="1800">
              <a:solidFill>
                <a:schemeClr val="dk2"/>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50"/>
          <p:cNvSpPr txBox="1"/>
          <p:nvPr>
            <p:ph type="ctrTitle"/>
          </p:nvPr>
        </p:nvSpPr>
        <p:spPr>
          <a:xfrm>
            <a:off x="603504" y="770467"/>
            <a:ext cx="10782300" cy="33528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rgbClr val="FFFFFF"/>
              </a:buClr>
              <a:buSzPts val="8800"/>
              <a:buFont typeface="Calibri"/>
              <a:buNone/>
            </a:pPr>
            <a:r>
              <a:rPr lang="en-US"/>
              <a:t>Can we predict an EPL Game Result?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
        <p:nvSpPr>
          <p:cNvPr id="642" name="Google Shape;642;p68"/>
          <p:cNvSpPr txBox="1"/>
          <p:nvPr>
            <p:ph type="ctrTitle"/>
          </p:nvPr>
        </p:nvSpPr>
        <p:spPr>
          <a:xfrm>
            <a:off x="603504" y="770467"/>
            <a:ext cx="10782300" cy="33528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chemeClr val="lt1"/>
              </a:buClr>
              <a:buSzPts val="8800"/>
              <a:buFont typeface="Calibri"/>
              <a:buNone/>
            </a:pPr>
            <a:r>
              <a:rPr lang="en-US"/>
              <a:t>Extreme Gradient Boosting</a:t>
            </a:r>
            <a:endParaRPr/>
          </a:p>
        </p:txBody>
      </p:sp>
      <p:sp>
        <p:nvSpPr>
          <p:cNvPr id="643" name="Google Shape;643;p68"/>
          <p:cNvSpPr txBox="1"/>
          <p:nvPr>
            <p:ph idx="1" type="subTitle"/>
          </p:nvPr>
        </p:nvSpPr>
        <p:spPr>
          <a:xfrm>
            <a:off x="667512" y="4206876"/>
            <a:ext cx="9228300" cy="1645800"/>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lt1"/>
              </a:buClr>
              <a:buSzPts val="3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48" name="Shape 648"/>
        <p:cNvGrpSpPr/>
        <p:nvPr/>
      </p:nvGrpSpPr>
      <p:grpSpPr>
        <a:xfrm>
          <a:off x="0" y="0"/>
          <a:ext cx="0" cy="0"/>
          <a:chOff x="0" y="0"/>
          <a:chExt cx="0" cy="0"/>
        </a:xfrm>
      </p:grpSpPr>
      <p:sp>
        <p:nvSpPr>
          <p:cNvPr id="649" name="Google Shape;649;p69"/>
          <p:cNvSpPr txBox="1"/>
          <p:nvPr>
            <p:ph type="title"/>
          </p:nvPr>
        </p:nvSpPr>
        <p:spPr>
          <a:xfrm>
            <a:off x="1023266" y="407193"/>
            <a:ext cx="8229600" cy="5631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chemeClr val="dk1"/>
              </a:buClr>
              <a:buSzPts val="1000"/>
              <a:buFont typeface="Calibri"/>
              <a:buNone/>
            </a:pPr>
            <a:r>
              <a:rPr lang="en-US" sz="4000" cap="none">
                <a:solidFill>
                  <a:schemeClr val="accent1"/>
                </a:solidFill>
                <a:latin typeface="Calibri"/>
                <a:ea typeface="Calibri"/>
                <a:cs typeface="Calibri"/>
                <a:sym typeface="Calibri"/>
              </a:rPr>
              <a:t> XGBoost</a:t>
            </a:r>
            <a:endParaRPr sz="4000" cap="none">
              <a:solidFill>
                <a:schemeClr val="accent1"/>
              </a:solidFill>
              <a:latin typeface="Calibri"/>
              <a:ea typeface="Calibri"/>
              <a:cs typeface="Calibri"/>
              <a:sym typeface="Calibri"/>
            </a:endParaRPr>
          </a:p>
        </p:txBody>
      </p:sp>
      <p:sp>
        <p:nvSpPr>
          <p:cNvPr id="650" name="Google Shape;650;p69"/>
          <p:cNvSpPr/>
          <p:nvPr/>
        </p:nvSpPr>
        <p:spPr>
          <a:xfrm>
            <a:off x="1198486" y="1069575"/>
            <a:ext cx="9194400" cy="16929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3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Not a specific machine learning algorithm.</a:t>
            </a:r>
            <a:endParaRPr/>
          </a:p>
          <a:p>
            <a:pPr indent="-342900" lvl="0" marL="342900" marR="0" rtl="0" algn="l">
              <a:lnSpc>
                <a:spcPct val="13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Meta-Algorithm</a:t>
            </a:r>
            <a:endParaRPr/>
          </a:p>
          <a:p>
            <a:pPr indent="-342900" lvl="0" marL="342900" marR="0" rtl="0" algn="l">
              <a:lnSpc>
                <a:spcPct val="13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Ensemble Algorithm</a:t>
            </a:r>
            <a:endParaRPr/>
          </a:p>
          <a:p>
            <a:pPr indent="-342900" lvl="0" marL="342900" marR="0" rtl="0" algn="l">
              <a:lnSpc>
                <a:spcPct val="13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Boosting converts a collection of weak learners into a strong learner.</a:t>
            </a:r>
            <a:endParaRPr/>
          </a:p>
        </p:txBody>
      </p:sp>
      <p:pic>
        <p:nvPicPr>
          <p:cNvPr descr="20131204173330.png" id="651" name="Google Shape;651;p69"/>
          <p:cNvPicPr preferRelativeResize="0"/>
          <p:nvPr/>
        </p:nvPicPr>
        <p:blipFill rotWithShape="1">
          <a:blip r:embed="rId3">
            <a:alphaModFix/>
          </a:blip>
          <a:srcRect b="0" l="0" r="0" t="0"/>
          <a:stretch/>
        </p:blipFill>
        <p:spPr>
          <a:xfrm>
            <a:off x="2697832" y="2923958"/>
            <a:ext cx="6555035" cy="3794113"/>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56" name="Shape 656"/>
        <p:cNvGrpSpPr/>
        <p:nvPr/>
      </p:nvGrpSpPr>
      <p:grpSpPr>
        <a:xfrm>
          <a:off x="0" y="0"/>
          <a:ext cx="0" cy="0"/>
          <a:chOff x="0" y="0"/>
          <a:chExt cx="0" cy="0"/>
        </a:xfrm>
      </p:grpSpPr>
      <p:sp>
        <p:nvSpPr>
          <p:cNvPr id="657" name="Google Shape;657;p70"/>
          <p:cNvSpPr txBox="1"/>
          <p:nvPr>
            <p:ph type="title"/>
          </p:nvPr>
        </p:nvSpPr>
        <p:spPr>
          <a:xfrm>
            <a:off x="1049074" y="49695"/>
            <a:ext cx="8736000" cy="11430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4000"/>
              <a:buFont typeface="Calibri"/>
              <a:buNone/>
            </a:pPr>
            <a:r>
              <a:rPr lang="en-US" sz="4000">
                <a:solidFill>
                  <a:schemeClr val="accent1"/>
                </a:solidFill>
              </a:rPr>
              <a:t>Feature Importance and Validation</a:t>
            </a:r>
            <a:endParaRPr sz="4000">
              <a:solidFill>
                <a:schemeClr val="accent1"/>
              </a:solidFill>
            </a:endParaRPr>
          </a:p>
        </p:txBody>
      </p:sp>
      <p:graphicFrame>
        <p:nvGraphicFramePr>
          <p:cNvPr id="658" name="Google Shape;658;p70"/>
          <p:cNvGraphicFramePr/>
          <p:nvPr/>
        </p:nvGraphicFramePr>
        <p:xfrm>
          <a:off x="6954182" y="4277294"/>
          <a:ext cx="3000000" cy="3000000"/>
        </p:xfrm>
        <a:graphic>
          <a:graphicData uri="http://schemas.openxmlformats.org/drawingml/2006/table">
            <a:tbl>
              <a:tblPr bandRow="1" firstRow="1">
                <a:noFill/>
                <a:tableStyleId>{FCD17A5E-ADE6-4CD4-8F30-9F0F7DE87220}</a:tableStyleId>
              </a:tblPr>
              <a:tblGrid>
                <a:gridCol w="1748275"/>
                <a:gridCol w="2046700"/>
              </a:tblGrid>
              <a:tr h="398400">
                <a:tc>
                  <a:txBody>
                    <a:bodyPr>
                      <a:noAutofit/>
                    </a:bodyPr>
                    <a:lstStyle/>
                    <a:p>
                      <a:pPr indent="0" lvl="0" marL="0" marR="0" rtl="0" algn="ctr">
                        <a:spcBef>
                          <a:spcPts val="0"/>
                        </a:spcBef>
                        <a:spcAft>
                          <a:spcPts val="0"/>
                        </a:spcAft>
                        <a:buNone/>
                      </a:pPr>
                      <a:r>
                        <a:rPr lang="en-US" sz="1900"/>
                        <a:t>Accuracy</a:t>
                      </a:r>
                      <a:endParaRPr/>
                    </a:p>
                  </a:txBody>
                  <a:tcPr marT="49125" marB="49125" marR="98225" marL="98225" anchor="ctr"/>
                </a:tc>
                <a:tc>
                  <a:txBody>
                    <a:bodyPr>
                      <a:noAutofit/>
                    </a:bodyPr>
                    <a:lstStyle/>
                    <a:p>
                      <a:pPr indent="0" lvl="0" marL="0" marR="0" rtl="0" algn="ctr">
                        <a:spcBef>
                          <a:spcPts val="0"/>
                        </a:spcBef>
                        <a:spcAft>
                          <a:spcPts val="0"/>
                        </a:spcAft>
                        <a:buNone/>
                      </a:pPr>
                      <a:r>
                        <a:rPr lang="en-US" sz="1900"/>
                        <a:t>Metric</a:t>
                      </a:r>
                      <a:endParaRPr sz="1900"/>
                    </a:p>
                  </a:txBody>
                  <a:tcPr marT="49125" marB="49125" marR="98225" marL="98225" anchor="ctr"/>
                </a:tc>
              </a:tr>
              <a:tr h="398400">
                <a:tc>
                  <a:txBody>
                    <a:bodyPr>
                      <a:noAutofit/>
                    </a:bodyPr>
                    <a:lstStyle/>
                    <a:p>
                      <a:pPr indent="0" lvl="0" marL="0" marR="0" rtl="0" algn="ctr">
                        <a:spcBef>
                          <a:spcPts val="0"/>
                        </a:spcBef>
                        <a:spcAft>
                          <a:spcPts val="0"/>
                        </a:spcAft>
                        <a:buNone/>
                      </a:pPr>
                      <a:r>
                        <a:rPr lang="en-US" sz="1900"/>
                        <a:t>Overall</a:t>
                      </a:r>
                      <a:endParaRPr/>
                    </a:p>
                  </a:txBody>
                  <a:tcPr marT="49125" marB="49125" marR="98225" marL="98225" anchor="ctr"/>
                </a:tc>
                <a:tc>
                  <a:txBody>
                    <a:bodyPr>
                      <a:noAutofit/>
                    </a:bodyPr>
                    <a:lstStyle/>
                    <a:p>
                      <a:pPr indent="0" lvl="0" marL="0" marR="0" rtl="0" algn="ctr">
                        <a:lnSpc>
                          <a:spcPct val="100000"/>
                        </a:lnSpc>
                        <a:spcBef>
                          <a:spcPts val="0"/>
                        </a:spcBef>
                        <a:spcAft>
                          <a:spcPts val="0"/>
                        </a:spcAft>
                        <a:buClr>
                          <a:schemeClr val="lt1"/>
                        </a:buClr>
                        <a:buSzPts val="1900"/>
                        <a:buFont typeface="Calibri"/>
                        <a:buNone/>
                      </a:pPr>
                      <a:r>
                        <a:rPr lang="en-US" sz="1900"/>
                        <a:t>79.0%</a:t>
                      </a:r>
                      <a:endParaRPr/>
                    </a:p>
                  </a:txBody>
                  <a:tcPr marT="49125" marB="49125" marR="98225" marL="98225" anchor="ctr"/>
                </a:tc>
              </a:tr>
              <a:tr h="398400">
                <a:tc>
                  <a:txBody>
                    <a:bodyPr>
                      <a:noAutofit/>
                    </a:bodyPr>
                    <a:lstStyle/>
                    <a:p>
                      <a:pPr indent="0" lvl="0" marL="0" marR="0" rtl="0" algn="ctr">
                        <a:spcBef>
                          <a:spcPts val="0"/>
                        </a:spcBef>
                        <a:spcAft>
                          <a:spcPts val="0"/>
                        </a:spcAft>
                        <a:buNone/>
                      </a:pPr>
                      <a:r>
                        <a:rPr lang="en-US" sz="1900"/>
                        <a:t>F1 Score</a:t>
                      </a:r>
                      <a:endParaRPr/>
                    </a:p>
                  </a:txBody>
                  <a:tcPr marT="49125" marB="49125" marR="98225" marL="98225" anchor="ctr"/>
                </a:tc>
                <a:tc>
                  <a:txBody>
                    <a:bodyPr>
                      <a:noAutofit/>
                    </a:bodyPr>
                    <a:lstStyle/>
                    <a:p>
                      <a:pPr indent="0" lvl="0" marL="0" marR="0" rtl="0" algn="ctr">
                        <a:lnSpc>
                          <a:spcPct val="100000"/>
                        </a:lnSpc>
                        <a:spcBef>
                          <a:spcPts val="0"/>
                        </a:spcBef>
                        <a:spcAft>
                          <a:spcPts val="0"/>
                        </a:spcAft>
                        <a:buClr>
                          <a:schemeClr val="lt1"/>
                        </a:buClr>
                        <a:buSzPts val="1900"/>
                        <a:buFont typeface="Calibri"/>
                        <a:buNone/>
                      </a:pPr>
                      <a:r>
                        <a:rPr lang="en-US" sz="1900"/>
                        <a:t>0.7</a:t>
                      </a:r>
                      <a:endParaRPr sz="1900"/>
                    </a:p>
                  </a:txBody>
                  <a:tcPr marT="49125" marB="49125" marR="98225" marL="98225" anchor="ctr"/>
                </a:tc>
              </a:tr>
            </a:tbl>
          </a:graphicData>
        </a:graphic>
      </p:graphicFrame>
      <p:pic>
        <p:nvPicPr>
          <p:cNvPr id="659" name="Google Shape;659;p70"/>
          <p:cNvPicPr preferRelativeResize="0"/>
          <p:nvPr/>
        </p:nvPicPr>
        <p:blipFill rotWithShape="1">
          <a:blip r:embed="rId3">
            <a:alphaModFix/>
          </a:blip>
          <a:srcRect b="0" l="0" r="0" t="0"/>
          <a:stretch/>
        </p:blipFill>
        <p:spPr>
          <a:xfrm>
            <a:off x="1278385" y="2519508"/>
            <a:ext cx="4548519" cy="3740559"/>
          </a:xfrm>
          <a:prstGeom prst="rect">
            <a:avLst/>
          </a:prstGeom>
          <a:noFill/>
          <a:ln>
            <a:noFill/>
          </a:ln>
        </p:spPr>
      </p:pic>
      <p:sp>
        <p:nvSpPr>
          <p:cNvPr id="660" name="Google Shape;660;p70"/>
          <p:cNvSpPr/>
          <p:nvPr/>
        </p:nvSpPr>
        <p:spPr>
          <a:xfrm>
            <a:off x="1741479" y="1143000"/>
            <a:ext cx="9515400" cy="1477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Available in the </a:t>
            </a:r>
            <a:r>
              <a:rPr b="1" lang="en-US" sz="1800">
                <a:solidFill>
                  <a:schemeClr val="dk1"/>
                </a:solidFill>
                <a:latin typeface="Calibri"/>
                <a:ea typeface="Calibri"/>
                <a:cs typeface="Calibri"/>
                <a:sym typeface="Calibri"/>
              </a:rPr>
              <a:t>feature_importances_</a:t>
            </a:r>
            <a:r>
              <a:rPr lang="en-US" sz="1800">
                <a:solidFill>
                  <a:schemeClr val="dk1"/>
                </a:solidFill>
                <a:latin typeface="Calibri"/>
                <a:ea typeface="Calibri"/>
                <a:cs typeface="Calibri"/>
                <a:sym typeface="Calibri"/>
              </a:rPr>
              <a:t> member variable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F-Score is a single measure of a classification procedure’s usefulness.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 considers both Precision and the Recall of the procedure to compute the score.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lt1"/>
              </a:buClr>
              <a:buSzPts val="1800"/>
              <a:buFont typeface="Calibri"/>
              <a:buNone/>
            </a:pPr>
            <a:r>
              <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71"/>
          <p:cNvSpPr txBox="1"/>
          <p:nvPr>
            <p:ph type="ctrTitle"/>
          </p:nvPr>
        </p:nvSpPr>
        <p:spPr>
          <a:xfrm>
            <a:off x="603504" y="770467"/>
            <a:ext cx="10782300" cy="33528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rgbClr val="FFFFFF"/>
              </a:buClr>
              <a:buSzPts val="8800"/>
              <a:buFont typeface="Calibri"/>
              <a:buNone/>
            </a:pPr>
            <a:r>
              <a:rPr lang="en-US"/>
              <a:t>Evaluation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0" name="Shape 670"/>
        <p:cNvGrpSpPr/>
        <p:nvPr/>
      </p:nvGrpSpPr>
      <p:grpSpPr>
        <a:xfrm>
          <a:off x="0" y="0"/>
          <a:ext cx="0" cy="0"/>
          <a:chOff x="0" y="0"/>
          <a:chExt cx="0" cy="0"/>
        </a:xfrm>
      </p:grpSpPr>
      <p:graphicFrame>
        <p:nvGraphicFramePr>
          <p:cNvPr id="671" name="Google Shape;671;p72"/>
          <p:cNvGraphicFramePr/>
          <p:nvPr/>
        </p:nvGraphicFramePr>
        <p:xfrm>
          <a:off x="676275" y="2011363"/>
          <a:ext cx="10753725" cy="3767125"/>
        </p:xfrm>
        <a:graphic>
          <a:graphicData uri="http://schemas.openxmlformats.org/drawingml/2006/chart">
            <c:chart r:id="rId3"/>
          </a:graphicData>
        </a:graphic>
      </p:graphicFrame>
      <p:sp>
        <p:nvSpPr>
          <p:cNvPr id="672" name="Google Shape;672;p72"/>
          <p:cNvSpPr txBox="1"/>
          <p:nvPr>
            <p:ph type="title"/>
          </p:nvPr>
        </p:nvSpPr>
        <p:spPr>
          <a:xfrm>
            <a:off x="657224" y="-106755"/>
            <a:ext cx="10772700" cy="1658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5400"/>
              <a:buFont typeface="Calibri"/>
              <a:buNone/>
            </a:pPr>
            <a:r>
              <a:rPr lang="en-US"/>
              <a:t>Method Comparison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Google Shape;677;p73"/>
          <p:cNvSpPr txBox="1"/>
          <p:nvPr>
            <p:ph idx="1" type="body"/>
          </p:nvPr>
        </p:nvSpPr>
        <p:spPr>
          <a:xfrm>
            <a:off x="676656" y="2319791"/>
            <a:ext cx="10753800" cy="3766200"/>
          </a:xfrm>
          <a:prstGeom prst="rect">
            <a:avLst/>
          </a:prstGeom>
          <a:noFill/>
          <a:ln>
            <a:noFill/>
          </a:ln>
        </p:spPr>
        <p:txBody>
          <a:bodyPr anchorCtr="0" anchor="t" bIns="45700" lIns="91425" spcFirstLastPara="1" rIns="91425" wrap="square" tIns="45700">
            <a:normAutofit/>
          </a:bodyPr>
          <a:lstStyle/>
          <a:p>
            <a:pPr indent="-762000" lvl="0" marL="91440" rtl="0" algn="ctr">
              <a:lnSpc>
                <a:spcPct val="85000"/>
              </a:lnSpc>
              <a:spcBef>
                <a:spcPts val="0"/>
              </a:spcBef>
              <a:spcAft>
                <a:spcPts val="0"/>
              </a:spcAft>
              <a:buClr>
                <a:schemeClr val="accent1"/>
              </a:buClr>
              <a:buSzPts val="12000"/>
              <a:buChar char=" "/>
            </a:pPr>
            <a:r>
              <a:rPr lang="en-US" sz="12000">
                <a:solidFill>
                  <a:schemeClr val="accent1"/>
                </a:solidFill>
              </a:rPr>
              <a:t>Thank You</a:t>
            </a:r>
            <a:endParaRPr sz="12000">
              <a:solidFill>
                <a:schemeClr val="accent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20" name="Shape 520"/>
        <p:cNvGrpSpPr/>
        <p:nvPr/>
      </p:nvGrpSpPr>
      <p:grpSpPr>
        <a:xfrm>
          <a:off x="0" y="0"/>
          <a:ext cx="0" cy="0"/>
          <a:chOff x="0" y="0"/>
          <a:chExt cx="0" cy="0"/>
        </a:xfrm>
      </p:grpSpPr>
      <p:sp>
        <p:nvSpPr>
          <p:cNvPr id="521" name="Google Shape;521;p51"/>
          <p:cNvSpPr txBox="1"/>
          <p:nvPr>
            <p:ph type="title"/>
          </p:nvPr>
        </p:nvSpPr>
        <p:spPr>
          <a:xfrm>
            <a:off x="657224" y="499533"/>
            <a:ext cx="10772700" cy="1658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5400"/>
              <a:buFont typeface="Calibri"/>
              <a:buNone/>
            </a:pPr>
            <a:r>
              <a:rPr lang="en-US"/>
              <a:t>Objectives</a:t>
            </a:r>
            <a:endParaRPr/>
          </a:p>
        </p:txBody>
      </p:sp>
      <p:sp>
        <p:nvSpPr>
          <p:cNvPr id="522" name="Google Shape;522;p51"/>
          <p:cNvSpPr txBox="1"/>
          <p:nvPr>
            <p:ph idx="1" type="body"/>
          </p:nvPr>
        </p:nvSpPr>
        <p:spPr>
          <a:xfrm>
            <a:off x="676656" y="2011680"/>
            <a:ext cx="8086800" cy="3766200"/>
          </a:xfrm>
          <a:prstGeom prst="rect">
            <a:avLst/>
          </a:prstGeom>
          <a:noFill/>
          <a:ln>
            <a:noFill/>
          </a:ln>
        </p:spPr>
        <p:txBody>
          <a:bodyPr anchorCtr="0" anchor="t" bIns="45700" lIns="91425" spcFirstLastPara="1" rIns="91425" wrap="square" tIns="45700">
            <a:normAutofit/>
          </a:bodyPr>
          <a:lstStyle/>
          <a:p>
            <a:pPr indent="-342900" lvl="1" marL="347472" rtl="0" algn="just">
              <a:lnSpc>
                <a:spcPct val="100000"/>
              </a:lnSpc>
              <a:spcBef>
                <a:spcPts val="0"/>
              </a:spcBef>
              <a:spcAft>
                <a:spcPts val="0"/>
              </a:spcAft>
              <a:buClr>
                <a:srgbClr val="262626"/>
              </a:buClr>
              <a:buSzPts val="2400"/>
              <a:buFont typeface="Noto Sans Symbols"/>
              <a:buChar char="❑"/>
            </a:pPr>
            <a:r>
              <a:rPr lang="en-US" sz="2400"/>
              <a:t>Perform exploratory analysis</a:t>
            </a:r>
            <a:endParaRPr/>
          </a:p>
          <a:p>
            <a:pPr indent="-342900" lvl="1" marL="347472" rtl="0" algn="just">
              <a:lnSpc>
                <a:spcPct val="100000"/>
              </a:lnSpc>
              <a:spcBef>
                <a:spcPts val="600"/>
              </a:spcBef>
              <a:spcAft>
                <a:spcPts val="0"/>
              </a:spcAft>
              <a:buClr>
                <a:srgbClr val="262626"/>
              </a:buClr>
              <a:buSzPts val="2400"/>
              <a:buFont typeface="Noto Sans Symbols"/>
              <a:buChar char="❑"/>
            </a:pPr>
            <a:r>
              <a:rPr lang="en-US" sz="2400"/>
              <a:t>Use concepts of data mining and machine learning to process the data</a:t>
            </a:r>
            <a:endParaRPr/>
          </a:p>
          <a:p>
            <a:pPr indent="-342900" lvl="1" marL="347472" rtl="0" algn="just">
              <a:lnSpc>
                <a:spcPct val="100000"/>
              </a:lnSpc>
              <a:spcBef>
                <a:spcPts val="600"/>
              </a:spcBef>
              <a:spcAft>
                <a:spcPts val="0"/>
              </a:spcAft>
              <a:buClr>
                <a:srgbClr val="262626"/>
              </a:buClr>
              <a:buSzPts val="2400"/>
              <a:buFont typeface="Noto Sans Symbols"/>
              <a:buChar char="❑"/>
            </a:pPr>
            <a:r>
              <a:rPr lang="en-US" sz="2400"/>
              <a:t>Predict the game result or FTR(HW,D,AW)</a:t>
            </a:r>
            <a:endParaRPr sz="2400"/>
          </a:p>
          <a:p>
            <a:pPr indent="0" lvl="2" marL="205740" rtl="0" algn="just">
              <a:lnSpc>
                <a:spcPct val="100000"/>
              </a:lnSpc>
              <a:spcBef>
                <a:spcPts val="600"/>
              </a:spcBef>
              <a:spcAft>
                <a:spcPts val="0"/>
              </a:spcAft>
              <a:buClr>
                <a:srgbClr val="262626"/>
              </a:buClr>
              <a:buSzPts val="1800"/>
              <a:buNone/>
            </a:pPr>
            <a:r>
              <a:t/>
            </a:r>
            <a:endParaRPr/>
          </a:p>
          <a:p>
            <a:pPr indent="0" lvl="0" marL="91440" rtl="0" algn="l">
              <a:lnSpc>
                <a:spcPct val="85000"/>
              </a:lnSpc>
              <a:spcBef>
                <a:spcPts val="1300"/>
              </a:spcBef>
              <a:spcAft>
                <a:spcPts val="0"/>
              </a:spcAft>
              <a:buClr>
                <a:srgbClr val="262626"/>
              </a:buClr>
              <a:buSzPts val="24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52"/>
          <p:cNvSpPr txBox="1"/>
          <p:nvPr>
            <p:ph type="ctrTitle"/>
          </p:nvPr>
        </p:nvSpPr>
        <p:spPr>
          <a:xfrm>
            <a:off x="603504" y="770467"/>
            <a:ext cx="10782300" cy="33528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chemeClr val="lt1"/>
              </a:buClr>
              <a:buSzPts val="8800"/>
              <a:buFont typeface="Calibri"/>
              <a:buNone/>
            </a:pPr>
            <a:r>
              <a:rPr lang="en-US"/>
              <a:t>Data Understanding</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53"/>
          <p:cNvSpPr txBox="1"/>
          <p:nvPr>
            <p:ph type="title"/>
          </p:nvPr>
        </p:nvSpPr>
        <p:spPr>
          <a:xfrm>
            <a:off x="657224" y="499533"/>
            <a:ext cx="10772700" cy="1512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Description</a:t>
            </a:r>
            <a:endParaRPr/>
          </a:p>
        </p:txBody>
      </p:sp>
      <p:sp>
        <p:nvSpPr>
          <p:cNvPr id="535" name="Google Shape;535;p53"/>
          <p:cNvSpPr txBox="1"/>
          <p:nvPr>
            <p:ph idx="1" type="body"/>
          </p:nvPr>
        </p:nvSpPr>
        <p:spPr>
          <a:xfrm>
            <a:off x="676656" y="2011680"/>
            <a:ext cx="10753800" cy="4346700"/>
          </a:xfrm>
          <a:prstGeom prst="rect">
            <a:avLst/>
          </a:prstGeom>
          <a:noFill/>
          <a:ln>
            <a:noFill/>
          </a:ln>
        </p:spPr>
        <p:txBody>
          <a:bodyPr anchorCtr="0" anchor="t" bIns="45700" lIns="91425" spcFirstLastPara="1" rIns="91425" wrap="square" tIns="45700">
            <a:normAutofit/>
          </a:bodyPr>
          <a:lstStyle/>
          <a:p>
            <a:pPr indent="-228600" lvl="1" marL="685800" rtl="0" algn="just">
              <a:lnSpc>
                <a:spcPct val="100000"/>
              </a:lnSpc>
              <a:spcBef>
                <a:spcPts val="0"/>
              </a:spcBef>
              <a:spcAft>
                <a:spcPts val="0"/>
              </a:spcAft>
              <a:buClr>
                <a:schemeClr val="dk1"/>
              </a:buClr>
              <a:buSzPts val="2400"/>
              <a:buFont typeface="Noto Sans Symbols"/>
              <a:buChar char="❑"/>
            </a:pPr>
            <a:r>
              <a:rPr lang="en-US"/>
              <a:t>Dataset Source – EPL Results from Football Data UK* (“csv” format)</a:t>
            </a:r>
            <a:endParaRPr/>
          </a:p>
          <a:p>
            <a:pPr indent="-228600" lvl="2" marL="1143000" rtl="0" algn="l">
              <a:lnSpc>
                <a:spcPct val="100000"/>
              </a:lnSpc>
              <a:spcBef>
                <a:spcPts val="500"/>
              </a:spcBef>
              <a:spcAft>
                <a:spcPts val="0"/>
              </a:spcAft>
              <a:buClr>
                <a:schemeClr val="dk1"/>
              </a:buClr>
              <a:buSzPts val="2000"/>
              <a:buChar char="•"/>
            </a:pPr>
            <a:r>
              <a:rPr lang="en-US"/>
              <a:t>18 seasons (Season 2000-2001 to Season 2017-2018)</a:t>
            </a:r>
            <a:endParaRPr/>
          </a:p>
          <a:p>
            <a:pPr indent="-228600" lvl="1" marL="685800" rtl="0" algn="l">
              <a:lnSpc>
                <a:spcPct val="100000"/>
              </a:lnSpc>
              <a:spcBef>
                <a:spcPts val="500"/>
              </a:spcBef>
              <a:spcAft>
                <a:spcPts val="0"/>
              </a:spcAft>
              <a:buClr>
                <a:schemeClr val="dk1"/>
              </a:buClr>
              <a:buSzPts val="2400"/>
              <a:buFont typeface="Noto Sans Symbols"/>
              <a:buChar char="❑"/>
            </a:pPr>
            <a:r>
              <a:rPr lang="en-US"/>
              <a:t>Numerical data – (FTHG,FTAG,Attendance,HS,AS,HST,AST,AY,AR,etc..)</a:t>
            </a:r>
            <a:endParaRPr/>
          </a:p>
          <a:p>
            <a:pPr indent="-228600" lvl="1" marL="685800" rtl="0" algn="l">
              <a:lnSpc>
                <a:spcPct val="100000"/>
              </a:lnSpc>
              <a:spcBef>
                <a:spcPts val="500"/>
              </a:spcBef>
              <a:spcAft>
                <a:spcPts val="0"/>
              </a:spcAft>
              <a:buClr>
                <a:schemeClr val="dk1"/>
              </a:buClr>
              <a:buSzPts val="2400"/>
              <a:buFont typeface="Noto Sans Symbols"/>
              <a:buChar char="❑"/>
            </a:pPr>
            <a:r>
              <a:rPr lang="en-US"/>
              <a:t>Categorical data – (HomeTeam,AwayTeam,Referee,HTR,FTR)</a:t>
            </a:r>
            <a:endParaRPr/>
          </a:p>
          <a:p>
            <a:pPr indent="0" lvl="1" marL="457200" rtl="0" algn="l">
              <a:lnSpc>
                <a:spcPct val="100000"/>
              </a:lnSpc>
              <a:spcBef>
                <a:spcPts val="500"/>
              </a:spcBef>
              <a:spcAft>
                <a:spcPts val="0"/>
              </a:spcAft>
              <a:buClr>
                <a:schemeClr val="dk1"/>
              </a:buClr>
              <a:buSzPts val="2400"/>
              <a:buNone/>
            </a:pPr>
            <a:r>
              <a:t/>
            </a:r>
            <a:endParaRPr/>
          </a:p>
          <a:p>
            <a:pPr indent="0" lvl="1" marL="457200" rtl="0" algn="l">
              <a:lnSpc>
                <a:spcPct val="100000"/>
              </a:lnSpc>
              <a:spcBef>
                <a:spcPts val="500"/>
              </a:spcBef>
              <a:spcAft>
                <a:spcPts val="0"/>
              </a:spcAft>
              <a:buClr>
                <a:schemeClr val="dk1"/>
              </a:buClr>
              <a:buSzPts val="24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536" name="Google Shape;536;p53"/>
          <p:cNvSpPr txBox="1"/>
          <p:nvPr/>
        </p:nvSpPr>
        <p:spPr>
          <a:xfrm>
            <a:off x="8838556" y="6355891"/>
            <a:ext cx="29121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a:t>
            </a:r>
            <a:r>
              <a:rPr b="0" i="0" lang="en-US" sz="1600" u="sng" cap="none" strike="noStrike">
                <a:solidFill>
                  <a:schemeClr val="hlink"/>
                </a:solidFill>
                <a:latin typeface="Calibri"/>
                <a:ea typeface="Calibri"/>
                <a:cs typeface="Calibri"/>
                <a:sym typeface="Calibri"/>
                <a:hlinkClick r:id="rId3"/>
              </a:rPr>
              <a:t>http://www.football-data.co.uk/</a:t>
            </a:r>
            <a:endParaRPr sz="1600">
              <a:solidFill>
                <a:schemeClr val="dk1"/>
              </a:solidFill>
              <a:latin typeface="Calibri"/>
              <a:ea typeface="Calibri"/>
              <a:cs typeface="Calibri"/>
              <a:sym typeface="Calibri"/>
            </a:endParaRPr>
          </a:p>
        </p:txBody>
      </p:sp>
      <p:pic>
        <p:nvPicPr>
          <p:cNvPr descr="A picture containing wall, indoor&#10;&#10;Description automatically generated" id="537" name="Google Shape;537;p53"/>
          <p:cNvPicPr preferRelativeResize="0"/>
          <p:nvPr/>
        </p:nvPicPr>
        <p:blipFill rotWithShape="1">
          <a:blip r:embed="rId4">
            <a:alphaModFix/>
          </a:blip>
          <a:srcRect b="0" l="0" r="0" t="0"/>
          <a:stretch/>
        </p:blipFill>
        <p:spPr>
          <a:xfrm>
            <a:off x="1381210" y="3966461"/>
            <a:ext cx="7620660" cy="18670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5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Visualising the data</a:t>
            </a:r>
            <a:endParaRPr/>
          </a:p>
        </p:txBody>
      </p:sp>
      <p:pic>
        <p:nvPicPr>
          <p:cNvPr descr="A picture containing text&#10;&#10;Description automatically generated" id="543" name="Google Shape;543;p54"/>
          <p:cNvPicPr preferRelativeResize="0"/>
          <p:nvPr>
            <p:ph idx="1" type="body"/>
          </p:nvPr>
        </p:nvPicPr>
        <p:blipFill rotWithShape="1">
          <a:blip r:embed="rId3">
            <a:alphaModFix/>
          </a:blip>
          <a:srcRect b="0" l="0" r="0" t="0"/>
          <a:stretch/>
        </p:blipFill>
        <p:spPr>
          <a:xfrm>
            <a:off x="2623930" y="1361661"/>
            <a:ext cx="6768600" cy="48153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Google Shape;549;p55"/>
          <p:cNvSpPr txBox="1"/>
          <p:nvPr>
            <p:ph type="ctrTitle"/>
          </p:nvPr>
        </p:nvSpPr>
        <p:spPr>
          <a:xfrm>
            <a:off x="603504" y="770467"/>
            <a:ext cx="10782300" cy="33528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rgbClr val="FFFFFF"/>
              </a:buClr>
              <a:buSzPts val="8000"/>
              <a:buFont typeface="Calibri"/>
              <a:buNone/>
            </a:pPr>
            <a:r>
              <a:rPr lang="en-US" sz="8000"/>
              <a:t>Data Preparation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p56"/>
          <p:cNvSpPr txBox="1"/>
          <p:nvPr>
            <p:ph type="title"/>
          </p:nvPr>
        </p:nvSpPr>
        <p:spPr>
          <a:xfrm>
            <a:off x="657224" y="499533"/>
            <a:ext cx="10772700" cy="15117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5400"/>
              <a:buFont typeface="Calibri"/>
              <a:buNone/>
            </a:pPr>
            <a:r>
              <a:rPr lang="en-US"/>
              <a:t>Handling Missing Values?</a:t>
            </a:r>
            <a:endParaRPr/>
          </a:p>
        </p:txBody>
      </p:sp>
      <p:sp>
        <p:nvSpPr>
          <p:cNvPr id="556" name="Google Shape;556;p56"/>
          <p:cNvSpPr txBox="1"/>
          <p:nvPr>
            <p:ph idx="1" type="body"/>
          </p:nvPr>
        </p:nvSpPr>
        <p:spPr>
          <a:xfrm>
            <a:off x="676656" y="2011680"/>
            <a:ext cx="10753800" cy="4509000"/>
          </a:xfrm>
          <a:prstGeom prst="rect">
            <a:avLst/>
          </a:prstGeom>
          <a:noFill/>
          <a:ln>
            <a:noFill/>
          </a:ln>
        </p:spPr>
        <p:txBody>
          <a:bodyPr anchorCtr="0" anchor="t" bIns="45700" lIns="91425" spcFirstLastPara="1" rIns="91425" wrap="square" tIns="45700">
            <a:normAutofit/>
          </a:bodyPr>
          <a:lstStyle/>
          <a:p>
            <a:pPr indent="-127000" lvl="0" marL="91440" rtl="0" algn="l">
              <a:lnSpc>
                <a:spcPct val="85000"/>
              </a:lnSpc>
              <a:spcBef>
                <a:spcPts val="0"/>
              </a:spcBef>
              <a:spcAft>
                <a:spcPts val="0"/>
              </a:spcAft>
              <a:buClr>
                <a:srgbClr val="262626"/>
              </a:buClr>
              <a:buSzPts val="2000"/>
              <a:buFont typeface="Noto Sans Symbols"/>
              <a:buChar char="❑"/>
            </a:pPr>
            <a:r>
              <a:rPr lang="en-US" sz="2000"/>
              <a:t>Dropped Columns with Missing values</a:t>
            </a:r>
            <a:endParaRPr/>
          </a:p>
          <a:p>
            <a:pPr indent="-457200" lvl="1" marL="713232" rtl="0" algn="l">
              <a:lnSpc>
                <a:spcPct val="85000"/>
              </a:lnSpc>
              <a:spcBef>
                <a:spcPts val="600"/>
              </a:spcBef>
              <a:spcAft>
                <a:spcPts val="0"/>
              </a:spcAft>
              <a:buClr>
                <a:srgbClr val="262626"/>
              </a:buClr>
              <a:buSzPts val="2000"/>
              <a:buFont typeface="Calibri"/>
              <a:buAutoNum type="arabicPeriod"/>
            </a:pPr>
            <a:r>
              <a:rPr lang="en-US" sz="2000"/>
              <a:t>B365H</a:t>
            </a:r>
            <a:endParaRPr sz="2000"/>
          </a:p>
          <a:p>
            <a:pPr indent="-457200" lvl="1" marL="713232" rtl="0" algn="l">
              <a:lnSpc>
                <a:spcPct val="85000"/>
              </a:lnSpc>
              <a:spcBef>
                <a:spcPts val="600"/>
              </a:spcBef>
              <a:spcAft>
                <a:spcPts val="0"/>
              </a:spcAft>
              <a:buClr>
                <a:srgbClr val="262626"/>
              </a:buClr>
              <a:buSzPts val="2000"/>
              <a:buFont typeface="Calibri"/>
              <a:buAutoNum type="arabicPeriod"/>
            </a:pPr>
            <a:r>
              <a:rPr lang="en-US" sz="2000"/>
              <a:t>B365A</a:t>
            </a:r>
            <a:endParaRPr/>
          </a:p>
          <a:p>
            <a:pPr indent="-457200" lvl="1" marL="713232" rtl="0" algn="l">
              <a:lnSpc>
                <a:spcPct val="85000"/>
              </a:lnSpc>
              <a:spcBef>
                <a:spcPts val="600"/>
              </a:spcBef>
              <a:spcAft>
                <a:spcPts val="0"/>
              </a:spcAft>
              <a:buClr>
                <a:srgbClr val="262626"/>
              </a:buClr>
              <a:buSzPts val="2000"/>
              <a:buFont typeface="Calibri"/>
              <a:buAutoNum type="arabicPeriod"/>
            </a:pPr>
            <a:r>
              <a:rPr lang="en-US" sz="2000"/>
              <a:t>B365D</a:t>
            </a:r>
            <a:endParaRPr sz="2000"/>
          </a:p>
          <a:p>
            <a:pPr indent="0" lvl="1" marL="256032" rtl="0" algn="l">
              <a:lnSpc>
                <a:spcPct val="85000"/>
              </a:lnSpc>
              <a:spcBef>
                <a:spcPts val="600"/>
              </a:spcBef>
              <a:spcAft>
                <a:spcPts val="0"/>
              </a:spcAft>
              <a:buClr>
                <a:srgbClr val="262626"/>
              </a:buClr>
              <a:buSzPts val="2000"/>
              <a:buNone/>
            </a:pPr>
            <a:r>
              <a:t/>
            </a:r>
            <a:endParaRPr sz="2000"/>
          </a:p>
          <a:p>
            <a:pPr indent="-355600" lvl="1" marL="713232" rtl="0" algn="l">
              <a:lnSpc>
                <a:spcPct val="85000"/>
              </a:lnSpc>
              <a:spcBef>
                <a:spcPts val="600"/>
              </a:spcBef>
              <a:spcAft>
                <a:spcPts val="0"/>
              </a:spcAft>
              <a:buClr>
                <a:srgbClr val="262626"/>
              </a:buClr>
              <a:buSzPts val="1600"/>
              <a:buFont typeface="Calibri"/>
              <a:buNone/>
            </a:pPr>
            <a:r>
              <a:t/>
            </a:r>
            <a:endParaRPr sz="1600"/>
          </a:p>
          <a:p>
            <a:pPr indent="0" lvl="0" marL="0" rtl="0" algn="l">
              <a:lnSpc>
                <a:spcPct val="85000"/>
              </a:lnSpc>
              <a:spcBef>
                <a:spcPts val="1300"/>
              </a:spcBef>
              <a:spcAft>
                <a:spcPts val="0"/>
              </a:spcAft>
              <a:buClr>
                <a:srgbClr val="262626"/>
              </a:buClr>
              <a:buSzPts val="2000"/>
              <a:buNone/>
            </a:pPr>
            <a:r>
              <a:t/>
            </a:r>
            <a:endParaRPr sz="2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57"/>
          <p:cNvSpPr txBox="1"/>
          <p:nvPr>
            <p:ph idx="4294967295" type="title"/>
          </p:nvPr>
        </p:nvSpPr>
        <p:spPr>
          <a:xfrm>
            <a:off x="722657" y="-27272"/>
            <a:ext cx="10772700" cy="16572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accent1"/>
              </a:buClr>
              <a:buSzPts val="5400"/>
              <a:buFont typeface="Calibri"/>
              <a:buNone/>
            </a:pPr>
            <a:r>
              <a:rPr lang="en-US"/>
              <a:t>Feature Engineering</a:t>
            </a:r>
            <a:endParaRPr/>
          </a:p>
        </p:txBody>
      </p:sp>
      <p:sp>
        <p:nvSpPr>
          <p:cNvPr id="563" name="Google Shape;563;p57"/>
          <p:cNvSpPr txBox="1"/>
          <p:nvPr>
            <p:ph idx="4294967295" type="body"/>
          </p:nvPr>
        </p:nvSpPr>
        <p:spPr>
          <a:xfrm>
            <a:off x="851862" y="1697815"/>
            <a:ext cx="10753800" cy="1105800"/>
          </a:xfrm>
          <a:prstGeom prst="rect">
            <a:avLst/>
          </a:prstGeom>
          <a:noFill/>
          <a:ln>
            <a:noFill/>
          </a:ln>
        </p:spPr>
        <p:txBody>
          <a:bodyPr anchorCtr="0" anchor="t" bIns="45700" lIns="91425" spcFirstLastPara="1" rIns="91425" wrap="square" tIns="45700">
            <a:noAutofit/>
          </a:bodyPr>
          <a:lstStyle/>
          <a:p>
            <a:pPr indent="-101600" lvl="0" marL="91440" rtl="0" algn="l">
              <a:lnSpc>
                <a:spcPct val="85000"/>
              </a:lnSpc>
              <a:spcBef>
                <a:spcPts val="0"/>
              </a:spcBef>
              <a:spcAft>
                <a:spcPts val="0"/>
              </a:spcAft>
              <a:buClr>
                <a:srgbClr val="262626"/>
              </a:buClr>
              <a:buSzPts val="1600"/>
              <a:buFont typeface="Noto Sans Symbols"/>
              <a:buChar char="❑"/>
            </a:pPr>
            <a:r>
              <a:rPr lang="en-US" sz="1600"/>
              <a:t> </a:t>
            </a:r>
            <a:r>
              <a:rPr b="1" lang="en-US" sz="1600"/>
              <a:t>Aggregated Features – How strong a team is in attack and defense ?</a:t>
            </a:r>
            <a:endParaRPr/>
          </a:p>
          <a:p>
            <a:pPr indent="-101600" lvl="0" marL="91440" rtl="0" algn="l">
              <a:lnSpc>
                <a:spcPct val="85000"/>
              </a:lnSpc>
              <a:spcBef>
                <a:spcPts val="1300"/>
              </a:spcBef>
              <a:spcAft>
                <a:spcPts val="0"/>
              </a:spcAft>
              <a:buClr>
                <a:srgbClr val="262626"/>
              </a:buClr>
              <a:buSzPts val="1600"/>
              <a:buChar char=" "/>
            </a:pPr>
            <a:r>
              <a:rPr lang="en-US" sz="1600"/>
              <a:t>HAS – Home Attacking Strength</a:t>
            </a:r>
            <a:endParaRPr/>
          </a:p>
          <a:p>
            <a:pPr indent="-101600" lvl="0" marL="91440" rtl="0" algn="l">
              <a:lnSpc>
                <a:spcPct val="85000"/>
              </a:lnSpc>
              <a:spcBef>
                <a:spcPts val="1300"/>
              </a:spcBef>
              <a:spcAft>
                <a:spcPts val="0"/>
              </a:spcAft>
              <a:buClr>
                <a:srgbClr val="262626"/>
              </a:buClr>
              <a:buSzPts val="1600"/>
              <a:buChar char=" "/>
            </a:pPr>
            <a:r>
              <a:rPr lang="en-US" sz="1600"/>
              <a:t>HDS – Home Defensive Strength</a:t>
            </a:r>
            <a:endParaRPr/>
          </a:p>
          <a:p>
            <a:pPr indent="-101600" lvl="0" marL="91440" rtl="0" algn="l">
              <a:lnSpc>
                <a:spcPct val="85000"/>
              </a:lnSpc>
              <a:spcBef>
                <a:spcPts val="1300"/>
              </a:spcBef>
              <a:spcAft>
                <a:spcPts val="0"/>
              </a:spcAft>
              <a:buClr>
                <a:srgbClr val="262626"/>
              </a:buClr>
              <a:buSzPts val="1600"/>
              <a:buChar char=" "/>
            </a:pPr>
            <a:r>
              <a:rPr lang="en-US" sz="1600"/>
              <a:t>AAS – Away Attacking Strength</a:t>
            </a:r>
            <a:endParaRPr/>
          </a:p>
          <a:p>
            <a:pPr indent="-101600" lvl="0" marL="91440" rtl="0" algn="l">
              <a:lnSpc>
                <a:spcPct val="85000"/>
              </a:lnSpc>
              <a:spcBef>
                <a:spcPts val="1300"/>
              </a:spcBef>
              <a:spcAft>
                <a:spcPts val="0"/>
              </a:spcAft>
              <a:buClr>
                <a:srgbClr val="262626"/>
              </a:buClr>
              <a:buSzPts val="1600"/>
              <a:buChar char=" "/>
            </a:pPr>
            <a:r>
              <a:rPr lang="en-US" sz="1600"/>
              <a:t>ADS – Away Defensive Strength </a:t>
            </a:r>
            <a:endParaRPr/>
          </a:p>
          <a:p>
            <a:pPr indent="-101600" lvl="0" marL="91440" rtl="0" algn="l">
              <a:lnSpc>
                <a:spcPct val="85000"/>
              </a:lnSpc>
              <a:spcBef>
                <a:spcPts val="1300"/>
              </a:spcBef>
              <a:spcAft>
                <a:spcPts val="0"/>
              </a:spcAft>
              <a:buClr>
                <a:srgbClr val="262626"/>
              </a:buClr>
              <a:buSzPts val="1600"/>
              <a:buFont typeface="Noto Sans Symbols"/>
              <a:buChar char="❑"/>
            </a:pPr>
            <a:r>
              <a:rPr lang="en-US" sz="1600"/>
              <a:t> </a:t>
            </a:r>
            <a:r>
              <a:rPr b="1" lang="en-US" sz="1600"/>
              <a:t>Dynamically generated Features – How good or bad is a team’s form coming in the match ?</a:t>
            </a:r>
            <a:endParaRPr/>
          </a:p>
          <a:p>
            <a:pPr indent="-101600" lvl="0" marL="91440" rtl="0" algn="l">
              <a:lnSpc>
                <a:spcPct val="85000"/>
              </a:lnSpc>
              <a:spcBef>
                <a:spcPts val="1300"/>
              </a:spcBef>
              <a:spcAft>
                <a:spcPts val="0"/>
              </a:spcAft>
              <a:buClr>
                <a:srgbClr val="262626"/>
              </a:buClr>
              <a:buSzPts val="1600"/>
              <a:buChar char=" "/>
            </a:pPr>
            <a:r>
              <a:rPr lang="en-US" sz="1600"/>
              <a:t>ATP – Away team point</a:t>
            </a:r>
            <a:endParaRPr/>
          </a:p>
          <a:p>
            <a:pPr indent="-101600" lvl="0" marL="91440" rtl="0" algn="l">
              <a:lnSpc>
                <a:spcPct val="85000"/>
              </a:lnSpc>
              <a:spcBef>
                <a:spcPts val="1300"/>
              </a:spcBef>
              <a:spcAft>
                <a:spcPts val="0"/>
              </a:spcAft>
              <a:buClr>
                <a:srgbClr val="262626"/>
              </a:buClr>
              <a:buSzPts val="1600"/>
              <a:buChar char=" "/>
            </a:pPr>
            <a:r>
              <a:rPr lang="en-US" sz="1600"/>
              <a:t>HTP  - Home team goal point</a:t>
            </a:r>
            <a:endParaRPr/>
          </a:p>
          <a:p>
            <a:pPr indent="-101600" lvl="0" marL="91440" rtl="0" algn="l">
              <a:lnSpc>
                <a:spcPct val="85000"/>
              </a:lnSpc>
              <a:spcBef>
                <a:spcPts val="1300"/>
              </a:spcBef>
              <a:spcAft>
                <a:spcPts val="0"/>
              </a:spcAft>
              <a:buClr>
                <a:srgbClr val="262626"/>
              </a:buClr>
              <a:buSzPts val="1600"/>
              <a:buChar char=" "/>
            </a:pPr>
            <a:r>
              <a:rPr lang="en-US" sz="1600"/>
              <a:t>ATGD – Away team goal difference</a:t>
            </a:r>
            <a:endParaRPr/>
          </a:p>
          <a:p>
            <a:pPr indent="-101600" lvl="0" marL="91440" rtl="0" algn="l">
              <a:lnSpc>
                <a:spcPct val="85000"/>
              </a:lnSpc>
              <a:spcBef>
                <a:spcPts val="1300"/>
              </a:spcBef>
              <a:spcAft>
                <a:spcPts val="0"/>
              </a:spcAft>
              <a:buClr>
                <a:srgbClr val="262626"/>
              </a:buClr>
              <a:buSzPts val="1600"/>
              <a:buChar char=" "/>
            </a:pPr>
            <a:r>
              <a:rPr lang="en-US" sz="1600"/>
              <a:t>HTGD – Home team goal difference</a:t>
            </a:r>
            <a:endParaRPr/>
          </a:p>
          <a:p>
            <a:pPr indent="-101600" lvl="0" marL="91440" rtl="0" algn="l">
              <a:lnSpc>
                <a:spcPct val="85000"/>
              </a:lnSpc>
              <a:spcBef>
                <a:spcPts val="1300"/>
              </a:spcBef>
              <a:spcAft>
                <a:spcPts val="0"/>
              </a:spcAft>
              <a:buClr>
                <a:srgbClr val="262626"/>
              </a:buClr>
              <a:buSzPts val="1600"/>
              <a:buChar char=" "/>
            </a:pPr>
            <a:r>
              <a:rPr lang="en-US" sz="1600"/>
              <a:t>DiffPts – Difference in Aggregated Points</a:t>
            </a:r>
            <a:endParaRPr/>
          </a:p>
          <a:p>
            <a:pPr indent="-101600" lvl="0" marL="91440" rtl="0" algn="l">
              <a:lnSpc>
                <a:spcPct val="85000"/>
              </a:lnSpc>
              <a:spcBef>
                <a:spcPts val="1300"/>
              </a:spcBef>
              <a:spcAft>
                <a:spcPts val="0"/>
              </a:spcAft>
              <a:buClr>
                <a:srgbClr val="262626"/>
              </a:buClr>
              <a:buSzPts val="1600"/>
              <a:buChar char=" "/>
            </a:pPr>
            <a:r>
              <a:rPr lang="en-US" sz="1600"/>
              <a:t>DiffFromPts – Difference in Form</a:t>
            </a:r>
            <a:endParaRPr/>
          </a:p>
          <a:p>
            <a:pPr indent="0" lvl="0" marL="0" rtl="0" algn="l">
              <a:lnSpc>
                <a:spcPct val="85000"/>
              </a:lnSpc>
              <a:spcBef>
                <a:spcPts val="1300"/>
              </a:spcBef>
              <a:spcAft>
                <a:spcPts val="0"/>
              </a:spcAft>
              <a:buClr>
                <a:srgbClr val="262626"/>
              </a:buClr>
              <a:buSzPts val="1600"/>
              <a:buNone/>
            </a:pPr>
            <a:r>
              <a:t/>
            </a:r>
            <a:endParaRPr sz="1600"/>
          </a:p>
          <a:p>
            <a:pPr indent="0" lvl="0" marL="91440" rtl="0" algn="l">
              <a:lnSpc>
                <a:spcPct val="85000"/>
              </a:lnSpc>
              <a:spcBef>
                <a:spcPts val="1300"/>
              </a:spcBef>
              <a:spcAft>
                <a:spcPts val="0"/>
              </a:spcAft>
              <a:buClr>
                <a:srgbClr val="262626"/>
              </a:buClr>
              <a:buSzPts val="1600"/>
              <a:buFont typeface="Noto Sans Symbols"/>
              <a:buNone/>
            </a:pPr>
            <a:r>
              <a:t/>
            </a:r>
            <a:endParaRPr sz="1600"/>
          </a:p>
          <a:p>
            <a:pPr indent="0" lvl="0" marL="0" rtl="0" algn="l">
              <a:lnSpc>
                <a:spcPct val="85000"/>
              </a:lnSpc>
              <a:spcBef>
                <a:spcPts val="1300"/>
              </a:spcBef>
              <a:spcAft>
                <a:spcPts val="0"/>
              </a:spcAft>
              <a:buClr>
                <a:srgbClr val="262626"/>
              </a:buClr>
              <a:buSzPts val="1600"/>
              <a:buNone/>
            </a:pPr>
            <a:r>
              <a:t/>
            </a:r>
            <a:endParaRPr sz="1600"/>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Metropolitan">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Metropolitan">
  <a:themeElements>
    <a:clrScheme name="Metropolitan">
      <a:dk1>
        <a:srgbClr val="000000"/>
      </a:dk1>
      <a:lt1>
        <a:srgbClr val="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etropolitan">
  <a:themeElements>
    <a:clrScheme name="Metropolitan">
      <a:dk1>
        <a:srgbClr val="000000"/>
      </a:dk1>
      <a:lt1>
        <a:srgbClr val="FFFFFF"/>
      </a:lt1>
      <a:dk2>
        <a:srgbClr val="143B33"/>
      </a:dk2>
      <a:lt2>
        <a:srgbClr val="BFD4C6"/>
      </a:lt2>
      <a:accent1>
        <a:srgbClr val="549E39"/>
      </a:accent1>
      <a:accent2>
        <a:srgbClr val="C7D157"/>
      </a:accent2>
      <a:accent3>
        <a:srgbClr val="F08F1C"/>
      </a:accent3>
      <a:accent4>
        <a:srgbClr val="D05745"/>
      </a:accent4>
      <a:accent5>
        <a:srgbClr val="558569"/>
      </a:accent5>
      <a:accent6>
        <a:srgbClr val="5E99A4"/>
      </a:accent6>
      <a:hlink>
        <a:srgbClr val="00AAD8"/>
      </a:hlink>
      <a:folHlink>
        <a:srgbClr val="6B6B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