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4"/>
  </p:sldMasterIdLst>
  <p:notesMasterIdLst>
    <p:notesMasterId r:id="rId68"/>
  </p:notesMasterIdLst>
  <p:handoutMasterIdLst>
    <p:handoutMasterId r:id="rId69"/>
  </p:handoutMasterIdLst>
  <p:sldIdLst>
    <p:sldId id="263" r:id="rId5"/>
    <p:sldId id="292" r:id="rId6"/>
    <p:sldId id="264" r:id="rId7"/>
    <p:sldId id="293" r:id="rId8"/>
    <p:sldId id="305" r:id="rId9"/>
    <p:sldId id="314" r:id="rId10"/>
    <p:sldId id="294" r:id="rId11"/>
    <p:sldId id="306" r:id="rId12"/>
    <p:sldId id="307" r:id="rId13"/>
    <p:sldId id="308" r:id="rId14"/>
    <p:sldId id="309" r:id="rId15"/>
    <p:sldId id="310" r:id="rId16"/>
    <p:sldId id="311" r:id="rId17"/>
    <p:sldId id="312" r:id="rId18"/>
    <p:sldId id="313" r:id="rId19"/>
    <p:sldId id="295" r:id="rId20"/>
    <p:sldId id="296" r:id="rId21"/>
    <p:sldId id="315" r:id="rId22"/>
    <p:sldId id="316" r:id="rId23"/>
    <p:sldId id="317" r:id="rId24"/>
    <p:sldId id="318" r:id="rId25"/>
    <p:sldId id="352" r:id="rId26"/>
    <p:sldId id="319" r:id="rId27"/>
    <p:sldId id="320" r:id="rId28"/>
    <p:sldId id="321" r:id="rId29"/>
    <p:sldId id="323" r:id="rId30"/>
    <p:sldId id="297" r:id="rId31"/>
    <p:sldId id="324" r:id="rId32"/>
    <p:sldId id="322" r:id="rId33"/>
    <p:sldId id="325" r:id="rId34"/>
    <p:sldId id="326" r:id="rId35"/>
    <p:sldId id="327" r:id="rId36"/>
    <p:sldId id="328" r:id="rId37"/>
    <p:sldId id="329" r:id="rId38"/>
    <p:sldId id="330" r:id="rId39"/>
    <p:sldId id="331" r:id="rId40"/>
    <p:sldId id="332" r:id="rId41"/>
    <p:sldId id="350" r:id="rId42"/>
    <p:sldId id="351" r:id="rId43"/>
    <p:sldId id="299" r:id="rId44"/>
    <p:sldId id="300" r:id="rId45"/>
    <p:sldId id="333" r:id="rId46"/>
    <p:sldId id="334" r:id="rId47"/>
    <p:sldId id="353" r:id="rId48"/>
    <p:sldId id="335" r:id="rId49"/>
    <p:sldId id="354" r:id="rId50"/>
    <p:sldId id="336" r:id="rId51"/>
    <p:sldId id="337" r:id="rId52"/>
    <p:sldId id="338" r:id="rId53"/>
    <p:sldId id="339" r:id="rId54"/>
    <p:sldId id="355" r:id="rId55"/>
    <p:sldId id="340" r:id="rId56"/>
    <p:sldId id="341" r:id="rId57"/>
    <p:sldId id="342" r:id="rId58"/>
    <p:sldId id="343" r:id="rId59"/>
    <p:sldId id="344" r:id="rId60"/>
    <p:sldId id="345" r:id="rId61"/>
    <p:sldId id="349" r:id="rId62"/>
    <p:sldId id="356" r:id="rId63"/>
    <p:sldId id="357" r:id="rId64"/>
    <p:sldId id="274" r:id="rId65"/>
    <p:sldId id="291" r:id="rId66"/>
    <p:sldId id="277" r:id="rId6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296" userDrawn="1">
          <p15:clr>
            <a:srgbClr val="A4A3A4"/>
          </p15:clr>
        </p15:guide>
        <p15:guide id="2" pos="72"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5115B"/>
    <a:srgbClr val="3E3457"/>
    <a:srgbClr val="1B368D"/>
    <a:srgbClr val="4F4E5A"/>
    <a:srgbClr val="F3F3F3"/>
    <a:srgbClr val="F9F9F9"/>
    <a:srgbClr val="E8E8E8"/>
    <a:srgbClr val="FCFCFC"/>
    <a:srgbClr val="FAFAFA"/>
    <a:srgbClr val="333F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5501" autoAdjust="0"/>
  </p:normalViewPr>
  <p:slideViewPr>
    <p:cSldViewPr snapToGrid="0">
      <p:cViewPr varScale="1">
        <p:scale>
          <a:sx n="90" d="100"/>
          <a:sy n="90" d="100"/>
        </p:scale>
        <p:origin x="810" y="90"/>
      </p:cViewPr>
      <p:guideLst>
        <p:guide orient="horz" pos="4296"/>
        <p:guide pos="72"/>
      </p:guideLst>
    </p:cSldViewPr>
  </p:slideViewPr>
  <p:notesTextViewPr>
    <p:cViewPr>
      <p:scale>
        <a:sx n="1" d="1"/>
        <a:sy n="1" d="1"/>
      </p:scale>
      <p:origin x="0" y="0"/>
    </p:cViewPr>
  </p:notesTextViewPr>
  <p:sorterViewPr>
    <p:cViewPr>
      <p:scale>
        <a:sx n="100" d="100"/>
        <a:sy n="100" d="100"/>
      </p:scale>
      <p:origin x="0" y="-186"/>
    </p:cViewPr>
  </p:sorterViewPr>
  <p:notesViewPr>
    <p:cSldViewPr snapToGrid="0">
      <p:cViewPr varScale="1">
        <p:scale>
          <a:sx n="67" d="100"/>
          <a:sy n="67" d="100"/>
        </p:scale>
        <p:origin x="3228" y="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notesMaster" Target="notesMasters/notesMaster1.xml"/><Relationship Id="rId7" Type="http://schemas.openxmlformats.org/officeDocument/2006/relationships/slide" Target="slides/slide3.xml"/><Relationship Id="rId71"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slide" Target="slides/slide57.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handoutMaster" Target="handoutMasters/handoutMaster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575582D-5F41-4E20-9437-D4B8D62264AC}" type="datetimeFigureOut">
              <a:rPr lang="en-US" smtClean="0"/>
              <a:t>1/18/2017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491620-5216-49C6-863D-7A243751396A}" type="slidenum">
              <a:rPr lang="en-US" smtClean="0"/>
              <a:t>‹#›</a:t>
            </a:fld>
            <a:endParaRPr lang="en-US"/>
          </a:p>
        </p:txBody>
      </p:sp>
    </p:spTree>
    <p:extLst>
      <p:ext uri="{BB962C8B-B14F-4D97-AF65-F5344CB8AC3E}">
        <p14:creationId xmlns:p14="http://schemas.microsoft.com/office/powerpoint/2010/main" val="147822526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151FD5-6332-4200-AB87-3E98F9B09AFA}" type="datetimeFigureOut">
              <a:rPr lang="en-US" smtClean="0"/>
              <a:t>1/18/2017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147165-D121-4F3D-92F6-BE975E6DB8BF}" type="slidenum">
              <a:rPr lang="en-US" smtClean="0"/>
              <a:t>‹#›</a:t>
            </a:fld>
            <a:endParaRPr lang="en-US"/>
          </a:p>
        </p:txBody>
      </p:sp>
    </p:spTree>
    <p:extLst>
      <p:ext uri="{BB962C8B-B14F-4D97-AF65-F5344CB8AC3E}">
        <p14:creationId xmlns:p14="http://schemas.microsoft.com/office/powerpoint/2010/main" val="39364973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a:t>Action</a:t>
            </a:r>
            <a:r>
              <a:rPr lang="en-US" b="1" baseline="0" dirty="0"/>
              <a:t> verbs: </a:t>
            </a:r>
            <a:r>
              <a:rPr lang="en-US" sz="1200" kern="1200" dirty="0">
                <a:solidFill>
                  <a:schemeClr val="tx1"/>
                </a:solidFill>
                <a:effectLst/>
                <a:latin typeface="+mn-lt"/>
                <a:ea typeface="+mn-ea"/>
                <a:cs typeface="+mn-cs"/>
              </a:rPr>
              <a:t>abstract, acquire, adjust, agree, analyze, apply, appraise, argue, assess, avoid, breakdown, build, calculate, carry out, catalog, clarify, classify, combine, compare, compute, conclude, construct, contrast, convert, cooperate, create, criticize, defend, define, demonstrate, derive, describe, design, detect, determine, differentiate, discover, discriminate, discuss, dissect, distinguish, employ, estimate, evaluate, examine, explain, explore, formulate, generalize, help, identify, illustrate, implement, indicate, inspect, instruct, integrate, interpret, investigate, join, judge, justify, label, list, master, measure, move, name, observe, offer, operate, order, organize, participate, perform, plan, praise, predict, prepare, produce, propose, rank, recall, recognize, relate, repair, represent, reproduce, research, restate, resolve, select, sequence, solve, specify, state, summarize, support, systematize, taste, test, theorize, transform, translate, use, utilize, verify, weigh, write, etc.</a:t>
            </a:r>
          </a:p>
          <a:p>
            <a:endParaRPr lang="en-US" dirty="0"/>
          </a:p>
        </p:txBody>
      </p:sp>
      <p:sp>
        <p:nvSpPr>
          <p:cNvPr id="4" name="Slide Number Placeholder 3"/>
          <p:cNvSpPr>
            <a:spLocks noGrp="1"/>
          </p:cNvSpPr>
          <p:nvPr>
            <p:ph type="sldNum" sz="quarter" idx="10"/>
          </p:nvPr>
        </p:nvSpPr>
        <p:spPr/>
        <p:txBody>
          <a:bodyPr/>
          <a:lstStyle/>
          <a:p>
            <a:fld id="{29147165-D121-4F3D-92F6-BE975E6DB8BF}" type="slidenum">
              <a:rPr lang="en-US" smtClean="0"/>
              <a:t>3</a:t>
            </a:fld>
            <a:endParaRPr lang="en-US"/>
          </a:p>
        </p:txBody>
      </p:sp>
    </p:spTree>
    <p:extLst>
      <p:ext uri="{BB962C8B-B14F-4D97-AF65-F5344CB8AC3E}">
        <p14:creationId xmlns:p14="http://schemas.microsoft.com/office/powerpoint/2010/main" val="16169938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4.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8.png"/><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5" Type="http://schemas.openxmlformats.org/officeDocument/2006/relationships/image" Target="../media/image8.png"/><Relationship Id="rId4" Type="http://schemas.openxmlformats.org/officeDocument/2006/relationships/image" Target="../media/image7.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7242344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urseMap_Module3">
    <p:spTree>
      <p:nvGrpSpPr>
        <p:cNvPr id="1" name=""/>
        <p:cNvGrpSpPr/>
        <p:nvPr/>
      </p:nvGrpSpPr>
      <p:grpSpPr>
        <a:xfrm>
          <a:off x="0" y="0"/>
          <a:ext cx="0" cy="0"/>
          <a:chOff x="0" y="0"/>
          <a:chExt cx="0" cy="0"/>
        </a:xfrm>
      </p:grpSpPr>
      <p:sp>
        <p:nvSpPr>
          <p:cNvPr id="66" name="Snip Same Side Corner Rectangle 65"/>
          <p:cNvSpPr/>
          <p:nvPr userDrawn="1"/>
        </p:nvSpPr>
        <p:spPr>
          <a:xfrm>
            <a:off x="0" y="6468184"/>
            <a:ext cx="9144000" cy="387049"/>
          </a:xfrm>
          <a:prstGeom prst="snip2SameRect">
            <a:avLst>
              <a:gd name="adj1" fmla="val 38226"/>
              <a:gd name="adj2" fmla="val 0"/>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7" name="Straight Connector 6"/>
          <p:cNvCxnSpPr/>
          <p:nvPr userDrawn="1"/>
        </p:nvCxnSpPr>
        <p:spPr>
          <a:xfrm>
            <a:off x="0" y="1057275"/>
            <a:ext cx="9144001" cy="0"/>
          </a:xfrm>
          <a:prstGeom prst="line">
            <a:avLst/>
          </a:prstGeom>
          <a:ln w="381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6" name="Title 1"/>
          <p:cNvSpPr txBox="1">
            <a:spLocks/>
          </p:cNvSpPr>
          <p:nvPr userDrawn="1"/>
        </p:nvSpPr>
        <p:spPr>
          <a:xfrm>
            <a:off x="1" y="325102"/>
            <a:ext cx="9144000" cy="567783"/>
          </a:xfrm>
          <a:prstGeom prst="rect">
            <a:avLst/>
          </a:prstGeom>
          <a:noFill/>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a:solidFill>
                  <a:schemeClr val="tx2">
                    <a:lumMod val="75000"/>
                  </a:schemeClr>
                </a:solidFill>
                <a:latin typeface="Arial" panose="020B0604020202020204" pitchFamily="34" charset="0"/>
                <a:cs typeface="Arial" panose="020B0604020202020204" pitchFamily="34" charset="0"/>
              </a:rPr>
              <a:t>Course Map/Module Map</a:t>
            </a:r>
          </a:p>
        </p:txBody>
      </p:sp>
      <p:sp>
        <p:nvSpPr>
          <p:cNvPr id="9" name="Rounded Rectangle 8"/>
          <p:cNvSpPr/>
          <p:nvPr userDrawn="1"/>
        </p:nvSpPr>
        <p:spPr>
          <a:xfrm>
            <a:off x="210608" y="2463313"/>
            <a:ext cx="1972638" cy="571500"/>
          </a:xfrm>
          <a:prstGeom prst="roundRect">
            <a:avLst/>
          </a:prstGeom>
          <a:noFill/>
          <a:ln>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rgbClr val="333F50"/>
                </a:solidFill>
                <a:latin typeface="Arial" panose="020B0604020202020204" pitchFamily="34" charset="0"/>
                <a:cs typeface="Arial" panose="020B0604020202020204" pitchFamily="34" charset="0"/>
              </a:rPr>
              <a:t>Module 1</a:t>
            </a:r>
          </a:p>
        </p:txBody>
      </p:sp>
      <p:sp>
        <p:nvSpPr>
          <p:cNvPr id="10" name="Rounded Rectangle 9"/>
          <p:cNvSpPr/>
          <p:nvPr userDrawn="1"/>
        </p:nvSpPr>
        <p:spPr>
          <a:xfrm>
            <a:off x="2441090" y="2177563"/>
            <a:ext cx="1972638" cy="571500"/>
          </a:xfrm>
          <a:prstGeom prst="roundRect">
            <a:avLst/>
          </a:prstGeom>
          <a:noFill/>
          <a:ln>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rgbClr val="333F50"/>
                </a:solidFill>
                <a:latin typeface="Arial" panose="020B0604020202020204" pitchFamily="34" charset="0"/>
                <a:cs typeface="Arial" panose="020B0604020202020204" pitchFamily="34" charset="0"/>
              </a:rPr>
              <a:t>Module 2</a:t>
            </a:r>
          </a:p>
        </p:txBody>
      </p:sp>
      <p:sp>
        <p:nvSpPr>
          <p:cNvPr id="11" name="Rounded Rectangle 10"/>
          <p:cNvSpPr/>
          <p:nvPr userDrawn="1"/>
        </p:nvSpPr>
        <p:spPr>
          <a:xfrm>
            <a:off x="4671572" y="1888588"/>
            <a:ext cx="1972638" cy="571500"/>
          </a:xfrm>
          <a:prstGeom prst="roundRect">
            <a:avLst/>
          </a:prstGeom>
          <a:solidFill>
            <a:schemeClr val="accent1">
              <a:lumMod val="60000"/>
              <a:lumOff val="40000"/>
            </a:schemeClr>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rgbClr val="333F50"/>
                </a:solidFill>
                <a:latin typeface="Arial" panose="020B0604020202020204" pitchFamily="34" charset="0"/>
                <a:cs typeface="Arial" panose="020B0604020202020204" pitchFamily="34" charset="0"/>
              </a:rPr>
              <a:t>Module 3</a:t>
            </a:r>
          </a:p>
        </p:txBody>
      </p:sp>
      <p:sp>
        <p:nvSpPr>
          <p:cNvPr id="12" name="Rounded Rectangle 11"/>
          <p:cNvSpPr/>
          <p:nvPr userDrawn="1"/>
        </p:nvSpPr>
        <p:spPr>
          <a:xfrm>
            <a:off x="6902054" y="1523513"/>
            <a:ext cx="1972638" cy="571500"/>
          </a:xfrm>
          <a:prstGeom prst="roundRect">
            <a:avLst/>
          </a:prstGeom>
          <a:noFill/>
          <a:ln>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rgbClr val="333F50"/>
                </a:solidFill>
                <a:latin typeface="Arial" panose="020B0604020202020204" pitchFamily="34" charset="0"/>
                <a:cs typeface="Arial" panose="020B0604020202020204" pitchFamily="34" charset="0"/>
              </a:rPr>
              <a:t>Module 4</a:t>
            </a:r>
          </a:p>
        </p:txBody>
      </p:sp>
      <p:cxnSp>
        <p:nvCxnSpPr>
          <p:cNvPr id="13" name="Elbow Connector 12"/>
          <p:cNvCxnSpPr>
            <a:stCxn id="9" idx="3"/>
            <a:endCxn id="10" idx="1"/>
          </p:cNvCxnSpPr>
          <p:nvPr userDrawn="1"/>
        </p:nvCxnSpPr>
        <p:spPr>
          <a:xfrm flipV="1">
            <a:off x="2183246" y="2463313"/>
            <a:ext cx="257844" cy="285750"/>
          </a:xfrm>
          <a:prstGeom prst="bentConnector3">
            <a:avLst/>
          </a:prstGeom>
          <a:ln>
            <a:solidFill>
              <a:srgbClr val="333F5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4" name="Elbow Connector 13"/>
          <p:cNvCxnSpPr>
            <a:stCxn id="10" idx="3"/>
            <a:endCxn id="11" idx="1"/>
          </p:cNvCxnSpPr>
          <p:nvPr userDrawn="1"/>
        </p:nvCxnSpPr>
        <p:spPr>
          <a:xfrm flipV="1">
            <a:off x="4413728" y="2174338"/>
            <a:ext cx="257844" cy="288975"/>
          </a:xfrm>
          <a:prstGeom prst="bentConnector3">
            <a:avLst/>
          </a:prstGeom>
          <a:ln>
            <a:solidFill>
              <a:srgbClr val="333F5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5" name="Elbow Connector 14"/>
          <p:cNvCxnSpPr>
            <a:stCxn id="11" idx="3"/>
            <a:endCxn id="12" idx="1"/>
          </p:cNvCxnSpPr>
          <p:nvPr userDrawn="1"/>
        </p:nvCxnSpPr>
        <p:spPr>
          <a:xfrm flipV="1">
            <a:off x="6644210" y="1809263"/>
            <a:ext cx="257844" cy="365075"/>
          </a:xfrm>
          <a:prstGeom prst="bentConnector3">
            <a:avLst/>
          </a:prstGeom>
          <a:ln>
            <a:solidFill>
              <a:srgbClr val="333F50"/>
            </a:solidFill>
            <a:prstDash val="dash"/>
            <a:tailEnd type="triangle"/>
          </a:ln>
        </p:spPr>
        <p:style>
          <a:lnRef idx="1">
            <a:schemeClr val="accent1"/>
          </a:lnRef>
          <a:fillRef idx="0">
            <a:schemeClr val="accent1"/>
          </a:fillRef>
          <a:effectRef idx="0">
            <a:schemeClr val="accent1"/>
          </a:effectRef>
          <a:fontRef idx="minor">
            <a:schemeClr val="tx1"/>
          </a:fontRef>
        </p:style>
      </p:cxnSp>
      <p:graphicFrame>
        <p:nvGraphicFramePr>
          <p:cNvPr id="20" name="Table 19"/>
          <p:cNvGraphicFramePr>
            <a:graphicFrameLocks noGrp="1"/>
          </p:cNvGraphicFramePr>
          <p:nvPr userDrawn="1">
            <p:extLst>
              <p:ext uri="{D42A27DB-BD31-4B8C-83A1-F6EECF244321}">
                <p14:modId xmlns:p14="http://schemas.microsoft.com/office/powerpoint/2010/main" val="1136004675"/>
              </p:ext>
            </p:extLst>
          </p:nvPr>
        </p:nvGraphicFramePr>
        <p:xfrm>
          <a:off x="4617088" y="3341081"/>
          <a:ext cx="2134007" cy="3017520"/>
        </p:xfrm>
        <a:graphic>
          <a:graphicData uri="http://schemas.openxmlformats.org/drawingml/2006/table">
            <a:tbl>
              <a:tblPr firstRow="1" bandRow="1">
                <a:tableStyleId>{5C22544A-7EE6-4342-B048-85BDC9FD1C3A}</a:tableStyleId>
              </a:tblPr>
              <a:tblGrid>
                <a:gridCol w="2134007">
                  <a:extLst>
                    <a:ext uri="{9D8B030D-6E8A-4147-A177-3AD203B41FA5}">
                      <a16:colId xmlns:a16="http://schemas.microsoft.com/office/drawing/2014/main" val="20000"/>
                    </a:ext>
                  </a:extLst>
                </a:gridCol>
              </a:tblGrid>
              <a:tr h="270747">
                <a:tc>
                  <a:txBody>
                    <a:bodyPr/>
                    <a:lstStyle/>
                    <a:p>
                      <a:pPr algn="ctr"/>
                      <a:r>
                        <a:rPr lang="en-US" sz="1200" dirty="0">
                          <a:solidFill>
                            <a:srgbClr val="333F50"/>
                          </a:solidFill>
                        </a:rPr>
                        <a:t>Module Map</a:t>
                      </a: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10000"/>
                  </a:ext>
                </a:extLst>
              </a:tr>
              <a:tr h="270747">
                <a:tc>
                  <a:txBody>
                    <a:bodyPr/>
                    <a:lstStyle/>
                    <a:p>
                      <a:pPr algn="ctr"/>
                      <a:r>
                        <a:rPr lang="en-US" sz="1200" b="0" dirty="0">
                          <a:solidFill>
                            <a:srgbClr val="333F50"/>
                          </a:solidFill>
                        </a:rPr>
                        <a:t>Topic 1</a:t>
                      </a: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noFill/>
                  </a:tcPr>
                </a:tc>
                <a:extLst>
                  <a:ext uri="{0D108BD9-81ED-4DB2-BD59-A6C34878D82A}">
                    <a16:rowId xmlns:a16="http://schemas.microsoft.com/office/drawing/2014/main" val="10001"/>
                  </a:ext>
                </a:extLst>
              </a:tr>
              <a:tr h="270747">
                <a:tc>
                  <a:txBody>
                    <a:bodyPr/>
                    <a:lstStyle/>
                    <a:p>
                      <a:pPr algn="ctr"/>
                      <a:r>
                        <a:rPr lang="en-US" sz="1200" dirty="0">
                          <a:solidFill>
                            <a:srgbClr val="333F50"/>
                          </a:solidFill>
                        </a:rPr>
                        <a:t>Activity</a:t>
                      </a: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noFill/>
                  </a:tcPr>
                </a:tc>
                <a:extLst>
                  <a:ext uri="{0D108BD9-81ED-4DB2-BD59-A6C34878D82A}">
                    <a16:rowId xmlns:a16="http://schemas.microsoft.com/office/drawing/2014/main" val="10002"/>
                  </a:ext>
                </a:extLst>
              </a:tr>
              <a:tr h="270747">
                <a:tc>
                  <a:txBody>
                    <a:bodyPr/>
                    <a:lstStyle/>
                    <a:p>
                      <a:pPr algn="ctr"/>
                      <a:r>
                        <a:rPr lang="en-US" sz="1200" dirty="0">
                          <a:solidFill>
                            <a:srgbClr val="333F50"/>
                          </a:solidFill>
                        </a:rPr>
                        <a:t>Break</a:t>
                      </a: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noFill/>
                  </a:tcPr>
                </a:tc>
                <a:extLst>
                  <a:ext uri="{0D108BD9-81ED-4DB2-BD59-A6C34878D82A}">
                    <a16:rowId xmlns:a16="http://schemas.microsoft.com/office/drawing/2014/main" val="10003"/>
                  </a:ext>
                </a:extLst>
              </a:tr>
              <a:tr h="270747">
                <a:tc>
                  <a:txBody>
                    <a:bodyPr/>
                    <a:lstStyle/>
                    <a:p>
                      <a:pPr algn="ctr"/>
                      <a:r>
                        <a:rPr lang="en-US" sz="1200" dirty="0">
                          <a:solidFill>
                            <a:srgbClr val="333F50"/>
                          </a:solidFill>
                        </a:rPr>
                        <a:t>Topic 2</a:t>
                      </a: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noFill/>
                  </a:tcPr>
                </a:tc>
                <a:extLst>
                  <a:ext uri="{0D108BD9-81ED-4DB2-BD59-A6C34878D82A}">
                    <a16:rowId xmlns:a16="http://schemas.microsoft.com/office/drawing/2014/main" val="10004"/>
                  </a:ext>
                </a:extLst>
              </a:tr>
              <a:tr h="270747">
                <a:tc>
                  <a:txBody>
                    <a:bodyPr/>
                    <a:lstStyle/>
                    <a:p>
                      <a:pPr algn="ctr"/>
                      <a:r>
                        <a:rPr lang="en-US" sz="1200" dirty="0">
                          <a:solidFill>
                            <a:srgbClr val="333F50"/>
                          </a:solidFill>
                        </a:rPr>
                        <a:t>Topic 3</a:t>
                      </a: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noFill/>
                  </a:tcPr>
                </a:tc>
                <a:extLst>
                  <a:ext uri="{0D108BD9-81ED-4DB2-BD59-A6C34878D82A}">
                    <a16:rowId xmlns:a16="http://schemas.microsoft.com/office/drawing/2014/main" val="10005"/>
                  </a:ext>
                </a:extLst>
              </a:tr>
              <a:tr h="270747">
                <a:tc>
                  <a:txBody>
                    <a:bodyPr/>
                    <a:lstStyle/>
                    <a:p>
                      <a:pPr algn="ctr"/>
                      <a:r>
                        <a:rPr lang="en-US" sz="1200" dirty="0">
                          <a:solidFill>
                            <a:srgbClr val="333F50"/>
                          </a:solidFill>
                        </a:rPr>
                        <a:t>Lunch</a:t>
                      </a: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noFill/>
                  </a:tcPr>
                </a:tc>
                <a:extLst>
                  <a:ext uri="{0D108BD9-81ED-4DB2-BD59-A6C34878D82A}">
                    <a16:rowId xmlns:a16="http://schemas.microsoft.com/office/drawing/2014/main" val="10006"/>
                  </a:ext>
                </a:extLst>
              </a:tr>
              <a:tr h="270747">
                <a:tc>
                  <a:txBody>
                    <a:bodyPr/>
                    <a:lstStyle/>
                    <a:p>
                      <a:pPr algn="ctr"/>
                      <a:r>
                        <a:rPr lang="en-US" sz="1200" dirty="0">
                          <a:solidFill>
                            <a:srgbClr val="333F50"/>
                          </a:solidFill>
                        </a:rPr>
                        <a:t>Topic 4</a:t>
                      </a: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noFill/>
                  </a:tcPr>
                </a:tc>
                <a:extLst>
                  <a:ext uri="{0D108BD9-81ED-4DB2-BD59-A6C34878D82A}">
                    <a16:rowId xmlns:a16="http://schemas.microsoft.com/office/drawing/2014/main" val="10007"/>
                  </a:ext>
                </a:extLst>
              </a:tr>
              <a:tr h="270747">
                <a:tc>
                  <a:txBody>
                    <a:bodyPr/>
                    <a:lstStyle/>
                    <a:p>
                      <a:pPr algn="ctr"/>
                      <a:r>
                        <a:rPr lang="en-US" sz="1200" dirty="0">
                          <a:solidFill>
                            <a:srgbClr val="333F50"/>
                          </a:solidFill>
                        </a:rPr>
                        <a:t>Discussion</a:t>
                      </a: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noFill/>
                  </a:tcPr>
                </a:tc>
                <a:extLst>
                  <a:ext uri="{0D108BD9-81ED-4DB2-BD59-A6C34878D82A}">
                    <a16:rowId xmlns:a16="http://schemas.microsoft.com/office/drawing/2014/main" val="10008"/>
                  </a:ext>
                </a:extLst>
              </a:tr>
              <a:tr h="270747">
                <a:tc>
                  <a:txBody>
                    <a:bodyPr/>
                    <a:lstStyle/>
                    <a:p>
                      <a:pPr algn="ctr"/>
                      <a:r>
                        <a:rPr lang="en-US" sz="1200" dirty="0">
                          <a:solidFill>
                            <a:srgbClr val="333F50"/>
                          </a:solidFill>
                        </a:rPr>
                        <a:t>Topic 5</a:t>
                      </a: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noFill/>
                  </a:tcPr>
                </a:tc>
                <a:extLst>
                  <a:ext uri="{0D108BD9-81ED-4DB2-BD59-A6C34878D82A}">
                    <a16:rowId xmlns:a16="http://schemas.microsoft.com/office/drawing/2014/main" val="10009"/>
                  </a:ext>
                </a:extLst>
              </a:tr>
              <a:tr h="270747">
                <a:tc>
                  <a:txBody>
                    <a:bodyPr/>
                    <a:lstStyle/>
                    <a:p>
                      <a:pPr algn="ctr"/>
                      <a:r>
                        <a:rPr lang="en-US" sz="1200" dirty="0">
                          <a:solidFill>
                            <a:srgbClr val="333F50"/>
                          </a:solidFill>
                        </a:rPr>
                        <a:t>Module Summary </a:t>
                      </a: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noFill/>
                  </a:tcPr>
                </a:tc>
                <a:extLst>
                  <a:ext uri="{0D108BD9-81ED-4DB2-BD59-A6C34878D82A}">
                    <a16:rowId xmlns:a16="http://schemas.microsoft.com/office/drawing/2014/main" val="10010"/>
                  </a:ext>
                </a:extLst>
              </a:tr>
            </a:tbl>
          </a:graphicData>
        </a:graphic>
      </p:graphicFrame>
      <p:cxnSp>
        <p:nvCxnSpPr>
          <p:cNvPr id="23" name="Straight Arrow Connector 22"/>
          <p:cNvCxnSpPr>
            <a:stCxn id="11" idx="2"/>
          </p:cNvCxnSpPr>
          <p:nvPr userDrawn="1"/>
        </p:nvCxnSpPr>
        <p:spPr>
          <a:xfrm>
            <a:off x="5657891" y="2460088"/>
            <a:ext cx="26200" cy="880993"/>
          </a:xfrm>
          <a:prstGeom prst="straightConnector1">
            <a:avLst/>
          </a:prstGeom>
          <a:ln>
            <a:solidFill>
              <a:srgbClr val="333F5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7" name="Rectangle 5"/>
          <p:cNvSpPr>
            <a:spLocks noChangeArrowheads="1"/>
          </p:cNvSpPr>
          <p:nvPr userDrawn="1"/>
        </p:nvSpPr>
        <p:spPr bwMode="auto">
          <a:xfrm>
            <a:off x="0" y="6601759"/>
            <a:ext cx="2173673" cy="19749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marL="342900" indent="-342900">
              <a:spcBef>
                <a:spcPct val="0"/>
              </a:spcBef>
              <a:defRPr sz="2400">
                <a:solidFill>
                  <a:schemeClr val="tx1"/>
                </a:solidFill>
                <a:latin typeface="Times New Roman" pitchFamily="18" charset="0"/>
              </a:defRPr>
            </a:lvl1pPr>
            <a:lvl2pPr>
              <a:spcBef>
                <a:spcPct val="0"/>
              </a:spcBef>
              <a:defRPr sz="2400">
                <a:solidFill>
                  <a:schemeClr val="tx1"/>
                </a:solidFill>
                <a:latin typeface="Times New Roman" pitchFamily="18" charset="0"/>
              </a:defRPr>
            </a:lvl2pPr>
            <a:lvl3pPr>
              <a:spcBef>
                <a:spcPct val="0"/>
              </a:spcBef>
              <a:defRPr sz="2400">
                <a:solidFill>
                  <a:schemeClr val="tx1"/>
                </a:solidFill>
                <a:latin typeface="Times New Roman" pitchFamily="18" charset="0"/>
              </a:defRPr>
            </a:lvl3pPr>
            <a:lvl4pPr>
              <a:spcBef>
                <a:spcPct val="0"/>
              </a:spcBef>
              <a:defRPr sz="2400">
                <a:solidFill>
                  <a:schemeClr val="tx1"/>
                </a:solidFill>
                <a:latin typeface="Times New Roman" pitchFamily="18" charset="0"/>
              </a:defRPr>
            </a:lvl4pPr>
            <a:lvl5pPr>
              <a:spcBef>
                <a:spcPct val="0"/>
              </a:spcBef>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20000"/>
              </a:spcBef>
              <a:buFontTx/>
              <a:buNone/>
              <a:defRPr/>
            </a:pPr>
            <a:r>
              <a:rPr lang="en-US" altLang="en-US" sz="700" dirty="0">
                <a:latin typeface="Arial" pitchFamily="34" charset="0"/>
                <a:cs typeface="Arial" panose="020B0604020202020204" pitchFamily="34" charset="0"/>
              </a:rPr>
              <a:t>Copyright © 2016 Accenture All Rights Reserved. </a:t>
            </a:r>
          </a:p>
        </p:txBody>
      </p:sp>
    </p:spTree>
    <p:extLst>
      <p:ext uri="{BB962C8B-B14F-4D97-AF65-F5344CB8AC3E}">
        <p14:creationId xmlns:p14="http://schemas.microsoft.com/office/powerpoint/2010/main" val="23447467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urseMap_Module4">
    <p:spTree>
      <p:nvGrpSpPr>
        <p:cNvPr id="1" name=""/>
        <p:cNvGrpSpPr/>
        <p:nvPr/>
      </p:nvGrpSpPr>
      <p:grpSpPr>
        <a:xfrm>
          <a:off x="0" y="0"/>
          <a:ext cx="0" cy="0"/>
          <a:chOff x="0" y="0"/>
          <a:chExt cx="0" cy="0"/>
        </a:xfrm>
      </p:grpSpPr>
      <p:sp>
        <p:nvSpPr>
          <p:cNvPr id="66" name="Snip Same Side Corner Rectangle 65"/>
          <p:cNvSpPr/>
          <p:nvPr userDrawn="1"/>
        </p:nvSpPr>
        <p:spPr>
          <a:xfrm>
            <a:off x="0" y="6468184"/>
            <a:ext cx="9144000" cy="387049"/>
          </a:xfrm>
          <a:prstGeom prst="snip2SameRect">
            <a:avLst>
              <a:gd name="adj1" fmla="val 38226"/>
              <a:gd name="adj2" fmla="val 0"/>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7" name="Straight Connector 6"/>
          <p:cNvCxnSpPr/>
          <p:nvPr userDrawn="1"/>
        </p:nvCxnSpPr>
        <p:spPr>
          <a:xfrm>
            <a:off x="0" y="1057275"/>
            <a:ext cx="9144001" cy="0"/>
          </a:xfrm>
          <a:prstGeom prst="line">
            <a:avLst/>
          </a:prstGeom>
          <a:ln w="381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6" name="Title 1"/>
          <p:cNvSpPr txBox="1">
            <a:spLocks/>
          </p:cNvSpPr>
          <p:nvPr userDrawn="1"/>
        </p:nvSpPr>
        <p:spPr>
          <a:xfrm>
            <a:off x="1" y="325102"/>
            <a:ext cx="9144000" cy="567783"/>
          </a:xfrm>
          <a:prstGeom prst="rect">
            <a:avLst/>
          </a:prstGeom>
          <a:noFill/>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a:solidFill>
                  <a:schemeClr val="tx2">
                    <a:lumMod val="75000"/>
                  </a:schemeClr>
                </a:solidFill>
                <a:latin typeface="Arial" panose="020B0604020202020204" pitchFamily="34" charset="0"/>
                <a:cs typeface="Arial" panose="020B0604020202020204" pitchFamily="34" charset="0"/>
              </a:rPr>
              <a:t>Course Map/Module Map</a:t>
            </a:r>
          </a:p>
        </p:txBody>
      </p:sp>
      <p:sp>
        <p:nvSpPr>
          <p:cNvPr id="9" name="Rounded Rectangle 8"/>
          <p:cNvSpPr/>
          <p:nvPr userDrawn="1"/>
        </p:nvSpPr>
        <p:spPr>
          <a:xfrm>
            <a:off x="210608" y="2463313"/>
            <a:ext cx="1972638" cy="571500"/>
          </a:xfrm>
          <a:prstGeom prst="roundRect">
            <a:avLst/>
          </a:prstGeom>
          <a:noFill/>
          <a:ln>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rgbClr val="333F50"/>
                </a:solidFill>
                <a:latin typeface="Arial" panose="020B0604020202020204" pitchFamily="34" charset="0"/>
                <a:cs typeface="Arial" panose="020B0604020202020204" pitchFamily="34" charset="0"/>
              </a:rPr>
              <a:t>Module 1</a:t>
            </a:r>
          </a:p>
        </p:txBody>
      </p:sp>
      <p:sp>
        <p:nvSpPr>
          <p:cNvPr id="10" name="Rounded Rectangle 9"/>
          <p:cNvSpPr/>
          <p:nvPr userDrawn="1"/>
        </p:nvSpPr>
        <p:spPr>
          <a:xfrm>
            <a:off x="2441090" y="2177563"/>
            <a:ext cx="1972638" cy="571500"/>
          </a:xfrm>
          <a:prstGeom prst="roundRect">
            <a:avLst/>
          </a:prstGeom>
          <a:noFill/>
          <a:ln>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rgbClr val="333F50"/>
                </a:solidFill>
                <a:latin typeface="Arial" panose="020B0604020202020204" pitchFamily="34" charset="0"/>
                <a:cs typeface="Arial" panose="020B0604020202020204" pitchFamily="34" charset="0"/>
              </a:rPr>
              <a:t>Module 2</a:t>
            </a:r>
          </a:p>
        </p:txBody>
      </p:sp>
      <p:sp>
        <p:nvSpPr>
          <p:cNvPr id="11" name="Rounded Rectangle 10"/>
          <p:cNvSpPr/>
          <p:nvPr userDrawn="1"/>
        </p:nvSpPr>
        <p:spPr>
          <a:xfrm>
            <a:off x="4671572" y="1888588"/>
            <a:ext cx="1972638" cy="571500"/>
          </a:xfrm>
          <a:prstGeom prst="roundRect">
            <a:avLst/>
          </a:prstGeom>
          <a:noFill/>
          <a:ln>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rgbClr val="333F50"/>
                </a:solidFill>
                <a:latin typeface="Arial" panose="020B0604020202020204" pitchFamily="34" charset="0"/>
                <a:cs typeface="Arial" panose="020B0604020202020204" pitchFamily="34" charset="0"/>
              </a:rPr>
              <a:t>Module 3</a:t>
            </a:r>
          </a:p>
        </p:txBody>
      </p:sp>
      <p:sp>
        <p:nvSpPr>
          <p:cNvPr id="12" name="Rounded Rectangle 11"/>
          <p:cNvSpPr/>
          <p:nvPr userDrawn="1"/>
        </p:nvSpPr>
        <p:spPr>
          <a:xfrm>
            <a:off x="6902054" y="1523513"/>
            <a:ext cx="1972638" cy="571500"/>
          </a:xfrm>
          <a:prstGeom prst="roundRect">
            <a:avLst/>
          </a:prstGeom>
          <a:solidFill>
            <a:schemeClr val="accent1">
              <a:lumMod val="60000"/>
              <a:lumOff val="40000"/>
            </a:schemeClr>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rgbClr val="333F50"/>
                </a:solidFill>
                <a:latin typeface="Arial" panose="020B0604020202020204" pitchFamily="34" charset="0"/>
                <a:cs typeface="Arial" panose="020B0604020202020204" pitchFamily="34" charset="0"/>
              </a:rPr>
              <a:t>Module 4</a:t>
            </a:r>
          </a:p>
        </p:txBody>
      </p:sp>
      <p:cxnSp>
        <p:nvCxnSpPr>
          <p:cNvPr id="13" name="Elbow Connector 12"/>
          <p:cNvCxnSpPr>
            <a:stCxn id="9" idx="3"/>
            <a:endCxn id="10" idx="1"/>
          </p:cNvCxnSpPr>
          <p:nvPr userDrawn="1"/>
        </p:nvCxnSpPr>
        <p:spPr>
          <a:xfrm flipV="1">
            <a:off x="2183246" y="2463313"/>
            <a:ext cx="257844" cy="285750"/>
          </a:xfrm>
          <a:prstGeom prst="bentConnector3">
            <a:avLst/>
          </a:prstGeom>
          <a:ln>
            <a:solidFill>
              <a:srgbClr val="333F5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4" name="Elbow Connector 13"/>
          <p:cNvCxnSpPr>
            <a:stCxn id="10" idx="3"/>
            <a:endCxn id="11" idx="1"/>
          </p:cNvCxnSpPr>
          <p:nvPr userDrawn="1"/>
        </p:nvCxnSpPr>
        <p:spPr>
          <a:xfrm flipV="1">
            <a:off x="4413728" y="2174338"/>
            <a:ext cx="257844" cy="288975"/>
          </a:xfrm>
          <a:prstGeom prst="bentConnector3">
            <a:avLst/>
          </a:prstGeom>
          <a:ln>
            <a:solidFill>
              <a:srgbClr val="333F5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5" name="Elbow Connector 14"/>
          <p:cNvCxnSpPr>
            <a:stCxn id="11" idx="3"/>
            <a:endCxn id="12" idx="1"/>
          </p:cNvCxnSpPr>
          <p:nvPr userDrawn="1"/>
        </p:nvCxnSpPr>
        <p:spPr>
          <a:xfrm flipV="1">
            <a:off x="6644210" y="1809263"/>
            <a:ext cx="257844" cy="365075"/>
          </a:xfrm>
          <a:prstGeom prst="bentConnector3">
            <a:avLst/>
          </a:prstGeom>
          <a:ln>
            <a:solidFill>
              <a:srgbClr val="333F50"/>
            </a:solidFill>
            <a:prstDash val="dash"/>
            <a:tailEnd type="triangle"/>
          </a:ln>
        </p:spPr>
        <p:style>
          <a:lnRef idx="1">
            <a:schemeClr val="accent1"/>
          </a:lnRef>
          <a:fillRef idx="0">
            <a:schemeClr val="accent1"/>
          </a:fillRef>
          <a:effectRef idx="0">
            <a:schemeClr val="accent1"/>
          </a:effectRef>
          <a:fontRef idx="minor">
            <a:schemeClr val="tx1"/>
          </a:fontRef>
        </p:style>
      </p:cxnSp>
      <p:graphicFrame>
        <p:nvGraphicFramePr>
          <p:cNvPr id="21" name="Table 20"/>
          <p:cNvGraphicFramePr>
            <a:graphicFrameLocks noGrp="1"/>
          </p:cNvGraphicFramePr>
          <p:nvPr userDrawn="1">
            <p:extLst>
              <p:ext uri="{D42A27DB-BD31-4B8C-83A1-F6EECF244321}">
                <p14:modId xmlns:p14="http://schemas.microsoft.com/office/powerpoint/2010/main" val="394529015"/>
              </p:ext>
            </p:extLst>
          </p:nvPr>
        </p:nvGraphicFramePr>
        <p:xfrm>
          <a:off x="6857981" y="3341081"/>
          <a:ext cx="2134007" cy="3017520"/>
        </p:xfrm>
        <a:graphic>
          <a:graphicData uri="http://schemas.openxmlformats.org/drawingml/2006/table">
            <a:tbl>
              <a:tblPr firstRow="1" bandRow="1">
                <a:tableStyleId>{5C22544A-7EE6-4342-B048-85BDC9FD1C3A}</a:tableStyleId>
              </a:tblPr>
              <a:tblGrid>
                <a:gridCol w="2134007">
                  <a:extLst>
                    <a:ext uri="{9D8B030D-6E8A-4147-A177-3AD203B41FA5}">
                      <a16:colId xmlns:a16="http://schemas.microsoft.com/office/drawing/2014/main" val="20000"/>
                    </a:ext>
                  </a:extLst>
                </a:gridCol>
              </a:tblGrid>
              <a:tr h="270747">
                <a:tc>
                  <a:txBody>
                    <a:bodyPr/>
                    <a:lstStyle/>
                    <a:p>
                      <a:pPr algn="ctr"/>
                      <a:r>
                        <a:rPr lang="en-US" sz="1200" dirty="0">
                          <a:solidFill>
                            <a:srgbClr val="333F50"/>
                          </a:solidFill>
                        </a:rPr>
                        <a:t>Module Map</a:t>
                      </a: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10000"/>
                  </a:ext>
                </a:extLst>
              </a:tr>
              <a:tr h="270747">
                <a:tc>
                  <a:txBody>
                    <a:bodyPr/>
                    <a:lstStyle/>
                    <a:p>
                      <a:pPr algn="ctr"/>
                      <a:r>
                        <a:rPr lang="en-US" sz="1200" b="0" dirty="0">
                          <a:solidFill>
                            <a:srgbClr val="333F50"/>
                          </a:solidFill>
                        </a:rPr>
                        <a:t>Topic 1</a:t>
                      </a: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noFill/>
                  </a:tcPr>
                </a:tc>
                <a:extLst>
                  <a:ext uri="{0D108BD9-81ED-4DB2-BD59-A6C34878D82A}">
                    <a16:rowId xmlns:a16="http://schemas.microsoft.com/office/drawing/2014/main" val="10001"/>
                  </a:ext>
                </a:extLst>
              </a:tr>
              <a:tr h="270747">
                <a:tc>
                  <a:txBody>
                    <a:bodyPr/>
                    <a:lstStyle/>
                    <a:p>
                      <a:pPr algn="ctr"/>
                      <a:r>
                        <a:rPr lang="en-US" sz="1200" dirty="0">
                          <a:solidFill>
                            <a:srgbClr val="333F50"/>
                          </a:solidFill>
                        </a:rPr>
                        <a:t>Activity</a:t>
                      </a: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noFill/>
                  </a:tcPr>
                </a:tc>
                <a:extLst>
                  <a:ext uri="{0D108BD9-81ED-4DB2-BD59-A6C34878D82A}">
                    <a16:rowId xmlns:a16="http://schemas.microsoft.com/office/drawing/2014/main" val="10002"/>
                  </a:ext>
                </a:extLst>
              </a:tr>
              <a:tr h="270747">
                <a:tc>
                  <a:txBody>
                    <a:bodyPr/>
                    <a:lstStyle/>
                    <a:p>
                      <a:pPr algn="ctr"/>
                      <a:r>
                        <a:rPr lang="en-US" sz="1200" dirty="0">
                          <a:solidFill>
                            <a:srgbClr val="333F50"/>
                          </a:solidFill>
                        </a:rPr>
                        <a:t>Break</a:t>
                      </a: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noFill/>
                  </a:tcPr>
                </a:tc>
                <a:extLst>
                  <a:ext uri="{0D108BD9-81ED-4DB2-BD59-A6C34878D82A}">
                    <a16:rowId xmlns:a16="http://schemas.microsoft.com/office/drawing/2014/main" val="10003"/>
                  </a:ext>
                </a:extLst>
              </a:tr>
              <a:tr h="270747">
                <a:tc>
                  <a:txBody>
                    <a:bodyPr/>
                    <a:lstStyle/>
                    <a:p>
                      <a:pPr algn="ctr"/>
                      <a:r>
                        <a:rPr lang="en-US" sz="1200" dirty="0">
                          <a:solidFill>
                            <a:srgbClr val="333F50"/>
                          </a:solidFill>
                        </a:rPr>
                        <a:t>Topic 2</a:t>
                      </a: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noFill/>
                  </a:tcPr>
                </a:tc>
                <a:extLst>
                  <a:ext uri="{0D108BD9-81ED-4DB2-BD59-A6C34878D82A}">
                    <a16:rowId xmlns:a16="http://schemas.microsoft.com/office/drawing/2014/main" val="10004"/>
                  </a:ext>
                </a:extLst>
              </a:tr>
              <a:tr h="270747">
                <a:tc>
                  <a:txBody>
                    <a:bodyPr/>
                    <a:lstStyle/>
                    <a:p>
                      <a:pPr algn="ctr"/>
                      <a:r>
                        <a:rPr lang="en-US" sz="1200" dirty="0">
                          <a:solidFill>
                            <a:srgbClr val="333F50"/>
                          </a:solidFill>
                        </a:rPr>
                        <a:t>Topic 3</a:t>
                      </a: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noFill/>
                  </a:tcPr>
                </a:tc>
                <a:extLst>
                  <a:ext uri="{0D108BD9-81ED-4DB2-BD59-A6C34878D82A}">
                    <a16:rowId xmlns:a16="http://schemas.microsoft.com/office/drawing/2014/main" val="10005"/>
                  </a:ext>
                </a:extLst>
              </a:tr>
              <a:tr h="270747">
                <a:tc>
                  <a:txBody>
                    <a:bodyPr/>
                    <a:lstStyle/>
                    <a:p>
                      <a:pPr algn="ctr"/>
                      <a:r>
                        <a:rPr lang="en-US" sz="1200" dirty="0">
                          <a:solidFill>
                            <a:srgbClr val="333F50"/>
                          </a:solidFill>
                        </a:rPr>
                        <a:t>Lunch</a:t>
                      </a: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noFill/>
                  </a:tcPr>
                </a:tc>
                <a:extLst>
                  <a:ext uri="{0D108BD9-81ED-4DB2-BD59-A6C34878D82A}">
                    <a16:rowId xmlns:a16="http://schemas.microsoft.com/office/drawing/2014/main" val="10006"/>
                  </a:ext>
                </a:extLst>
              </a:tr>
              <a:tr h="270747">
                <a:tc>
                  <a:txBody>
                    <a:bodyPr/>
                    <a:lstStyle/>
                    <a:p>
                      <a:pPr algn="ctr"/>
                      <a:r>
                        <a:rPr lang="en-US" sz="1200" dirty="0">
                          <a:solidFill>
                            <a:srgbClr val="333F50"/>
                          </a:solidFill>
                        </a:rPr>
                        <a:t>Topic 4</a:t>
                      </a: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noFill/>
                  </a:tcPr>
                </a:tc>
                <a:extLst>
                  <a:ext uri="{0D108BD9-81ED-4DB2-BD59-A6C34878D82A}">
                    <a16:rowId xmlns:a16="http://schemas.microsoft.com/office/drawing/2014/main" val="10007"/>
                  </a:ext>
                </a:extLst>
              </a:tr>
              <a:tr h="270747">
                <a:tc>
                  <a:txBody>
                    <a:bodyPr/>
                    <a:lstStyle/>
                    <a:p>
                      <a:pPr algn="ctr"/>
                      <a:r>
                        <a:rPr lang="en-US" sz="1200" dirty="0">
                          <a:solidFill>
                            <a:srgbClr val="333F50"/>
                          </a:solidFill>
                        </a:rPr>
                        <a:t>Discussion</a:t>
                      </a: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noFill/>
                  </a:tcPr>
                </a:tc>
                <a:extLst>
                  <a:ext uri="{0D108BD9-81ED-4DB2-BD59-A6C34878D82A}">
                    <a16:rowId xmlns:a16="http://schemas.microsoft.com/office/drawing/2014/main" val="10008"/>
                  </a:ext>
                </a:extLst>
              </a:tr>
              <a:tr h="270747">
                <a:tc>
                  <a:txBody>
                    <a:bodyPr/>
                    <a:lstStyle/>
                    <a:p>
                      <a:pPr algn="ctr"/>
                      <a:r>
                        <a:rPr lang="en-US" sz="1200" dirty="0">
                          <a:solidFill>
                            <a:srgbClr val="333F50"/>
                          </a:solidFill>
                        </a:rPr>
                        <a:t>Topic 5</a:t>
                      </a: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noFill/>
                  </a:tcPr>
                </a:tc>
                <a:extLst>
                  <a:ext uri="{0D108BD9-81ED-4DB2-BD59-A6C34878D82A}">
                    <a16:rowId xmlns:a16="http://schemas.microsoft.com/office/drawing/2014/main" val="10009"/>
                  </a:ext>
                </a:extLst>
              </a:tr>
              <a:tr h="270747">
                <a:tc>
                  <a:txBody>
                    <a:bodyPr/>
                    <a:lstStyle/>
                    <a:p>
                      <a:pPr algn="ctr"/>
                      <a:r>
                        <a:rPr lang="en-US" sz="1200" dirty="0">
                          <a:solidFill>
                            <a:srgbClr val="333F50"/>
                          </a:solidFill>
                        </a:rPr>
                        <a:t>Module Summary </a:t>
                      </a: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noFill/>
                  </a:tcPr>
                </a:tc>
                <a:extLst>
                  <a:ext uri="{0D108BD9-81ED-4DB2-BD59-A6C34878D82A}">
                    <a16:rowId xmlns:a16="http://schemas.microsoft.com/office/drawing/2014/main" val="10010"/>
                  </a:ext>
                </a:extLst>
              </a:tr>
            </a:tbl>
          </a:graphicData>
        </a:graphic>
      </p:graphicFrame>
      <p:cxnSp>
        <p:nvCxnSpPr>
          <p:cNvPr id="24" name="Straight Arrow Connector 23"/>
          <p:cNvCxnSpPr>
            <a:stCxn id="12" idx="2"/>
          </p:cNvCxnSpPr>
          <p:nvPr userDrawn="1"/>
        </p:nvCxnSpPr>
        <p:spPr>
          <a:xfrm>
            <a:off x="7888373" y="2095013"/>
            <a:ext cx="0" cy="1246068"/>
          </a:xfrm>
          <a:prstGeom prst="straightConnector1">
            <a:avLst/>
          </a:prstGeom>
          <a:ln>
            <a:solidFill>
              <a:srgbClr val="333F5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7" name="Rectangle 5"/>
          <p:cNvSpPr>
            <a:spLocks noChangeArrowheads="1"/>
          </p:cNvSpPr>
          <p:nvPr userDrawn="1"/>
        </p:nvSpPr>
        <p:spPr bwMode="auto">
          <a:xfrm>
            <a:off x="0" y="6601759"/>
            <a:ext cx="2173673" cy="19749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marL="342900" indent="-342900">
              <a:spcBef>
                <a:spcPct val="0"/>
              </a:spcBef>
              <a:defRPr sz="2400">
                <a:solidFill>
                  <a:schemeClr val="tx1"/>
                </a:solidFill>
                <a:latin typeface="Times New Roman" pitchFamily="18" charset="0"/>
              </a:defRPr>
            </a:lvl1pPr>
            <a:lvl2pPr>
              <a:spcBef>
                <a:spcPct val="0"/>
              </a:spcBef>
              <a:defRPr sz="2400">
                <a:solidFill>
                  <a:schemeClr val="tx1"/>
                </a:solidFill>
                <a:latin typeface="Times New Roman" pitchFamily="18" charset="0"/>
              </a:defRPr>
            </a:lvl2pPr>
            <a:lvl3pPr>
              <a:spcBef>
                <a:spcPct val="0"/>
              </a:spcBef>
              <a:defRPr sz="2400">
                <a:solidFill>
                  <a:schemeClr val="tx1"/>
                </a:solidFill>
                <a:latin typeface="Times New Roman" pitchFamily="18" charset="0"/>
              </a:defRPr>
            </a:lvl3pPr>
            <a:lvl4pPr>
              <a:spcBef>
                <a:spcPct val="0"/>
              </a:spcBef>
              <a:defRPr sz="2400">
                <a:solidFill>
                  <a:schemeClr val="tx1"/>
                </a:solidFill>
                <a:latin typeface="Times New Roman" pitchFamily="18" charset="0"/>
              </a:defRPr>
            </a:lvl4pPr>
            <a:lvl5pPr>
              <a:spcBef>
                <a:spcPct val="0"/>
              </a:spcBef>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20000"/>
              </a:spcBef>
              <a:buFontTx/>
              <a:buNone/>
              <a:defRPr/>
            </a:pPr>
            <a:r>
              <a:rPr lang="en-US" altLang="en-US" sz="700" dirty="0">
                <a:latin typeface="Arial" pitchFamily="34" charset="0"/>
                <a:cs typeface="Arial" panose="020B0604020202020204" pitchFamily="34" charset="0"/>
              </a:rPr>
              <a:t>Copyright © 2016 Accenture All Rights Reserved. </a:t>
            </a:r>
          </a:p>
        </p:txBody>
      </p:sp>
    </p:spTree>
    <p:extLst>
      <p:ext uri="{BB962C8B-B14F-4D97-AF65-F5344CB8AC3E}">
        <p14:creationId xmlns:p14="http://schemas.microsoft.com/office/powerpoint/2010/main" val="12933720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genda slide">
    <p:spTree>
      <p:nvGrpSpPr>
        <p:cNvPr id="1" name=""/>
        <p:cNvGrpSpPr/>
        <p:nvPr/>
      </p:nvGrpSpPr>
      <p:grpSpPr>
        <a:xfrm>
          <a:off x="0" y="0"/>
          <a:ext cx="0" cy="0"/>
          <a:chOff x="0" y="0"/>
          <a:chExt cx="0" cy="0"/>
        </a:xfrm>
      </p:grpSpPr>
      <p:sp>
        <p:nvSpPr>
          <p:cNvPr id="66" name="Snip Same Side Corner Rectangle 65"/>
          <p:cNvSpPr/>
          <p:nvPr userDrawn="1"/>
        </p:nvSpPr>
        <p:spPr>
          <a:xfrm>
            <a:off x="0" y="6468184"/>
            <a:ext cx="9144000" cy="387049"/>
          </a:xfrm>
          <a:prstGeom prst="snip2SameRect">
            <a:avLst>
              <a:gd name="adj1" fmla="val 38226"/>
              <a:gd name="adj2" fmla="val 0"/>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7" name="Straight Connector 6"/>
          <p:cNvCxnSpPr/>
          <p:nvPr userDrawn="1"/>
        </p:nvCxnSpPr>
        <p:spPr>
          <a:xfrm>
            <a:off x="0" y="1057275"/>
            <a:ext cx="9144001" cy="0"/>
          </a:xfrm>
          <a:prstGeom prst="line">
            <a:avLst/>
          </a:prstGeom>
          <a:ln w="381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8" name="Title 3"/>
          <p:cNvSpPr>
            <a:spLocks noGrp="1"/>
          </p:cNvSpPr>
          <p:nvPr>
            <p:ph type="title" hasCustomPrompt="1"/>
          </p:nvPr>
        </p:nvSpPr>
        <p:spPr>
          <a:xfrm>
            <a:off x="1" y="325102"/>
            <a:ext cx="9144000" cy="567783"/>
          </a:xfrm>
          <a:prstGeom prst="rect">
            <a:avLst/>
          </a:prstGeom>
        </p:spPr>
        <p:txBody>
          <a:bodyPr/>
          <a:lstStyle>
            <a:lvl1pPr>
              <a:defRPr sz="4000" b="1" baseline="0">
                <a:solidFill>
                  <a:schemeClr val="tx2">
                    <a:lumMod val="75000"/>
                  </a:schemeClr>
                </a:solidFill>
                <a:latin typeface="Arial" panose="020B0604020202020204" pitchFamily="34" charset="0"/>
                <a:cs typeface="Arial" panose="020B0604020202020204" pitchFamily="34" charset="0"/>
              </a:defRPr>
            </a:lvl1pPr>
          </a:lstStyle>
          <a:p>
            <a:r>
              <a:rPr lang="en-US" dirty="0"/>
              <a:t>Topic Agenda</a:t>
            </a:r>
            <a:endParaRPr lang="en-CA" dirty="0"/>
          </a:p>
        </p:txBody>
      </p:sp>
      <p:sp>
        <p:nvSpPr>
          <p:cNvPr id="9" name="Rectangle 5"/>
          <p:cNvSpPr>
            <a:spLocks noChangeArrowheads="1"/>
          </p:cNvSpPr>
          <p:nvPr userDrawn="1"/>
        </p:nvSpPr>
        <p:spPr bwMode="auto">
          <a:xfrm>
            <a:off x="0" y="6601759"/>
            <a:ext cx="2173673" cy="19749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marL="342900" indent="-342900">
              <a:spcBef>
                <a:spcPct val="0"/>
              </a:spcBef>
              <a:defRPr sz="2400">
                <a:solidFill>
                  <a:schemeClr val="tx1"/>
                </a:solidFill>
                <a:latin typeface="Times New Roman" pitchFamily="18" charset="0"/>
              </a:defRPr>
            </a:lvl1pPr>
            <a:lvl2pPr>
              <a:spcBef>
                <a:spcPct val="0"/>
              </a:spcBef>
              <a:defRPr sz="2400">
                <a:solidFill>
                  <a:schemeClr val="tx1"/>
                </a:solidFill>
                <a:latin typeface="Times New Roman" pitchFamily="18" charset="0"/>
              </a:defRPr>
            </a:lvl2pPr>
            <a:lvl3pPr>
              <a:spcBef>
                <a:spcPct val="0"/>
              </a:spcBef>
              <a:defRPr sz="2400">
                <a:solidFill>
                  <a:schemeClr val="tx1"/>
                </a:solidFill>
                <a:latin typeface="Times New Roman" pitchFamily="18" charset="0"/>
              </a:defRPr>
            </a:lvl3pPr>
            <a:lvl4pPr>
              <a:spcBef>
                <a:spcPct val="0"/>
              </a:spcBef>
              <a:defRPr sz="2400">
                <a:solidFill>
                  <a:schemeClr val="tx1"/>
                </a:solidFill>
                <a:latin typeface="Times New Roman" pitchFamily="18" charset="0"/>
              </a:defRPr>
            </a:lvl4pPr>
            <a:lvl5pPr>
              <a:spcBef>
                <a:spcPct val="0"/>
              </a:spcBef>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20000"/>
              </a:spcBef>
              <a:buFontTx/>
              <a:buNone/>
              <a:defRPr/>
            </a:pPr>
            <a:r>
              <a:rPr lang="en-US" altLang="en-US" sz="700" dirty="0">
                <a:latin typeface="Arial" pitchFamily="34" charset="0"/>
                <a:cs typeface="Arial" panose="020B0604020202020204" pitchFamily="34" charset="0"/>
              </a:rPr>
              <a:t>Copyright © 2016 Accenture All Rights Reserved. </a:t>
            </a:r>
          </a:p>
        </p:txBody>
      </p:sp>
    </p:spTree>
    <p:extLst>
      <p:ext uri="{BB962C8B-B14F-4D97-AF65-F5344CB8AC3E}">
        <p14:creationId xmlns:p14="http://schemas.microsoft.com/office/powerpoint/2010/main" val="4254276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lide divider">
    <p:spTree>
      <p:nvGrpSpPr>
        <p:cNvPr id="1" name=""/>
        <p:cNvGrpSpPr/>
        <p:nvPr/>
      </p:nvGrpSpPr>
      <p:grpSpPr>
        <a:xfrm>
          <a:off x="0" y="0"/>
          <a:ext cx="0" cy="0"/>
          <a:chOff x="0" y="0"/>
          <a:chExt cx="0" cy="0"/>
        </a:xfrm>
      </p:grpSpPr>
      <p:sp>
        <p:nvSpPr>
          <p:cNvPr id="66" name="Snip Same Side Corner Rectangle 65"/>
          <p:cNvSpPr/>
          <p:nvPr userDrawn="1"/>
        </p:nvSpPr>
        <p:spPr>
          <a:xfrm>
            <a:off x="0" y="6468184"/>
            <a:ext cx="9144000" cy="387049"/>
          </a:xfrm>
          <a:prstGeom prst="snip2SameRect">
            <a:avLst>
              <a:gd name="adj1" fmla="val 38226"/>
              <a:gd name="adj2" fmla="val 0"/>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7" name="Straight Connector 6"/>
          <p:cNvCxnSpPr/>
          <p:nvPr userDrawn="1"/>
        </p:nvCxnSpPr>
        <p:spPr>
          <a:xfrm>
            <a:off x="0" y="1057275"/>
            <a:ext cx="9144001" cy="0"/>
          </a:xfrm>
          <a:prstGeom prst="line">
            <a:avLst/>
          </a:prstGeom>
          <a:ln w="381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8" name="Title 3"/>
          <p:cNvSpPr>
            <a:spLocks noGrp="1"/>
          </p:cNvSpPr>
          <p:nvPr>
            <p:ph type="title" hasCustomPrompt="1"/>
          </p:nvPr>
        </p:nvSpPr>
        <p:spPr>
          <a:xfrm>
            <a:off x="1" y="325102"/>
            <a:ext cx="9144000" cy="567783"/>
          </a:xfrm>
          <a:prstGeom prst="rect">
            <a:avLst/>
          </a:prstGeom>
        </p:spPr>
        <p:txBody>
          <a:bodyPr/>
          <a:lstStyle>
            <a:lvl1pPr>
              <a:defRPr sz="4000" b="1" baseline="0">
                <a:solidFill>
                  <a:schemeClr val="tx2">
                    <a:lumMod val="75000"/>
                  </a:schemeClr>
                </a:solidFill>
                <a:latin typeface="Arial" panose="020B0604020202020204" pitchFamily="34" charset="0"/>
                <a:cs typeface="Arial" panose="020B0604020202020204" pitchFamily="34" charset="0"/>
              </a:defRPr>
            </a:lvl1pPr>
          </a:lstStyle>
          <a:p>
            <a:r>
              <a:rPr lang="en-US" dirty="0"/>
              <a:t>Slide Divider</a:t>
            </a:r>
            <a:endParaRPr lang="en-CA" dirty="0"/>
          </a:p>
        </p:txBody>
      </p:sp>
      <p:sp>
        <p:nvSpPr>
          <p:cNvPr id="9" name="Rectangle 5"/>
          <p:cNvSpPr>
            <a:spLocks noChangeArrowheads="1"/>
          </p:cNvSpPr>
          <p:nvPr userDrawn="1"/>
        </p:nvSpPr>
        <p:spPr bwMode="auto">
          <a:xfrm>
            <a:off x="0" y="6601759"/>
            <a:ext cx="2173673" cy="19749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marL="342900" indent="-342900">
              <a:spcBef>
                <a:spcPct val="0"/>
              </a:spcBef>
              <a:defRPr sz="2400">
                <a:solidFill>
                  <a:schemeClr val="tx1"/>
                </a:solidFill>
                <a:latin typeface="Times New Roman" pitchFamily="18" charset="0"/>
              </a:defRPr>
            </a:lvl1pPr>
            <a:lvl2pPr>
              <a:spcBef>
                <a:spcPct val="0"/>
              </a:spcBef>
              <a:defRPr sz="2400">
                <a:solidFill>
                  <a:schemeClr val="tx1"/>
                </a:solidFill>
                <a:latin typeface="Times New Roman" pitchFamily="18" charset="0"/>
              </a:defRPr>
            </a:lvl2pPr>
            <a:lvl3pPr>
              <a:spcBef>
                <a:spcPct val="0"/>
              </a:spcBef>
              <a:defRPr sz="2400">
                <a:solidFill>
                  <a:schemeClr val="tx1"/>
                </a:solidFill>
                <a:latin typeface="Times New Roman" pitchFamily="18" charset="0"/>
              </a:defRPr>
            </a:lvl3pPr>
            <a:lvl4pPr>
              <a:spcBef>
                <a:spcPct val="0"/>
              </a:spcBef>
              <a:defRPr sz="2400">
                <a:solidFill>
                  <a:schemeClr val="tx1"/>
                </a:solidFill>
                <a:latin typeface="Times New Roman" pitchFamily="18" charset="0"/>
              </a:defRPr>
            </a:lvl4pPr>
            <a:lvl5pPr>
              <a:spcBef>
                <a:spcPct val="0"/>
              </a:spcBef>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20000"/>
              </a:spcBef>
              <a:buFontTx/>
              <a:buNone/>
              <a:defRPr/>
            </a:pPr>
            <a:r>
              <a:rPr lang="en-US" altLang="en-US" sz="700" dirty="0">
                <a:latin typeface="Arial" pitchFamily="34" charset="0"/>
                <a:cs typeface="Arial" panose="020B0604020202020204" pitchFamily="34" charset="0"/>
              </a:rPr>
              <a:t>Copyright © 2016 Accenture All Rights Reserved. </a:t>
            </a:r>
          </a:p>
        </p:txBody>
      </p:sp>
    </p:spTree>
    <p:extLst>
      <p:ext uri="{BB962C8B-B14F-4D97-AF65-F5344CB8AC3E}">
        <p14:creationId xmlns:p14="http://schemas.microsoft.com/office/powerpoint/2010/main" val="18700482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opic 1">
    <p:spTree>
      <p:nvGrpSpPr>
        <p:cNvPr id="1" name=""/>
        <p:cNvGrpSpPr/>
        <p:nvPr/>
      </p:nvGrpSpPr>
      <p:grpSpPr>
        <a:xfrm>
          <a:off x="0" y="0"/>
          <a:ext cx="0" cy="0"/>
          <a:chOff x="0" y="0"/>
          <a:chExt cx="0" cy="0"/>
        </a:xfrm>
      </p:grpSpPr>
      <p:grpSp>
        <p:nvGrpSpPr>
          <p:cNvPr id="3" name="Group 2"/>
          <p:cNvGrpSpPr/>
          <p:nvPr userDrawn="1"/>
        </p:nvGrpSpPr>
        <p:grpSpPr>
          <a:xfrm>
            <a:off x="-1753496" y="6056690"/>
            <a:ext cx="10902955" cy="801310"/>
            <a:chOff x="-1753496" y="6056690"/>
            <a:chExt cx="10902955" cy="801310"/>
          </a:xfrm>
        </p:grpSpPr>
        <p:sp>
          <p:nvSpPr>
            <p:cNvPr id="68" name="Freeform 67"/>
            <p:cNvSpPr/>
            <p:nvPr/>
          </p:nvSpPr>
          <p:spPr>
            <a:xfrm flipH="1">
              <a:off x="-1753496" y="6159680"/>
              <a:ext cx="10902954" cy="698320"/>
            </a:xfrm>
            <a:custGeom>
              <a:avLst/>
              <a:gdLst>
                <a:gd name="connsiteX0" fmla="*/ 4688114 w 9913257"/>
                <a:gd name="connsiteY0" fmla="*/ 457202 h 457202"/>
                <a:gd name="connsiteX1" fmla="*/ 9913257 w 9913257"/>
                <a:gd name="connsiteY1" fmla="*/ 457202 h 457202"/>
                <a:gd name="connsiteX2" fmla="*/ 4688114 w 9913257"/>
                <a:gd name="connsiteY2" fmla="*/ 3 h 457202"/>
                <a:gd name="connsiteX3" fmla="*/ 4688114 w 9913257"/>
                <a:gd name="connsiteY3" fmla="*/ 1 h 457202"/>
                <a:gd name="connsiteX4" fmla="*/ 20 w 9913257"/>
                <a:gd name="connsiteY4" fmla="*/ 1 h 457202"/>
                <a:gd name="connsiteX5" fmla="*/ 0 w 9913257"/>
                <a:gd name="connsiteY5" fmla="*/ 0 h 457202"/>
                <a:gd name="connsiteX6" fmla="*/ 0 w 9913257"/>
                <a:gd name="connsiteY6" fmla="*/ 1 h 457202"/>
                <a:gd name="connsiteX7" fmla="*/ 0 w 9913257"/>
                <a:gd name="connsiteY7" fmla="*/ 1 h 457202"/>
                <a:gd name="connsiteX8" fmla="*/ 0 w 9913257"/>
                <a:gd name="connsiteY8" fmla="*/ 369300 h 457202"/>
                <a:gd name="connsiteX9" fmla="*/ 0 w 9913257"/>
                <a:gd name="connsiteY9" fmla="*/ 369300 h 457202"/>
                <a:gd name="connsiteX10" fmla="*/ 0 w 9913257"/>
                <a:gd name="connsiteY10" fmla="*/ 457200 h 457202"/>
                <a:gd name="connsiteX11" fmla="*/ 4688114 w 9913257"/>
                <a:gd name="connsiteY11" fmla="*/ 457200 h 4572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913257" h="457202">
                  <a:moveTo>
                    <a:pt x="4688114" y="457202"/>
                  </a:moveTo>
                  <a:lnTo>
                    <a:pt x="9913257" y="457202"/>
                  </a:lnTo>
                  <a:lnTo>
                    <a:pt x="4688114" y="3"/>
                  </a:lnTo>
                  <a:lnTo>
                    <a:pt x="4688114" y="1"/>
                  </a:lnTo>
                  <a:lnTo>
                    <a:pt x="20" y="1"/>
                  </a:lnTo>
                  <a:lnTo>
                    <a:pt x="0" y="0"/>
                  </a:lnTo>
                  <a:lnTo>
                    <a:pt x="0" y="1"/>
                  </a:lnTo>
                  <a:lnTo>
                    <a:pt x="0" y="1"/>
                  </a:lnTo>
                  <a:lnTo>
                    <a:pt x="0" y="369300"/>
                  </a:lnTo>
                  <a:lnTo>
                    <a:pt x="0" y="369300"/>
                  </a:lnTo>
                  <a:lnTo>
                    <a:pt x="0" y="457200"/>
                  </a:lnTo>
                  <a:lnTo>
                    <a:pt x="4688114" y="457200"/>
                  </a:lnTo>
                  <a:close/>
                </a:path>
              </a:pathLst>
            </a:custGeom>
            <a:solidFill>
              <a:srgbClr val="4D7D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sp>
          <p:nvSpPr>
            <p:cNvPr id="69" name="Right Triangle 68"/>
            <p:cNvSpPr/>
            <p:nvPr/>
          </p:nvSpPr>
          <p:spPr>
            <a:xfrm flipH="1">
              <a:off x="3198601" y="6400800"/>
              <a:ext cx="5950857" cy="457200"/>
            </a:xfrm>
            <a:prstGeom prst="rtTriangle">
              <a:avLst/>
            </a:prstGeom>
            <a:solidFill>
              <a:srgbClr val="6DC4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sp>
          <p:nvSpPr>
            <p:cNvPr id="70" name="Right Triangle 69"/>
            <p:cNvSpPr/>
            <p:nvPr/>
          </p:nvSpPr>
          <p:spPr>
            <a:xfrm flipH="1">
              <a:off x="3198602" y="6172200"/>
              <a:ext cx="5950857" cy="457200"/>
            </a:xfrm>
            <a:prstGeom prst="rtTriangle">
              <a:avLst/>
            </a:prstGeom>
            <a:solidFill>
              <a:srgbClr val="4498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grpSp>
          <p:nvGrpSpPr>
            <p:cNvPr id="71" name="Group 70"/>
            <p:cNvGrpSpPr/>
            <p:nvPr/>
          </p:nvGrpSpPr>
          <p:grpSpPr>
            <a:xfrm flipH="1">
              <a:off x="6634747" y="6056690"/>
              <a:ext cx="2322635" cy="766275"/>
              <a:chOff x="338587" y="5008584"/>
              <a:chExt cx="2394303" cy="789920"/>
            </a:xfrm>
          </p:grpSpPr>
          <p:grpSp>
            <p:nvGrpSpPr>
              <p:cNvPr id="72" name="Group 71"/>
              <p:cNvGrpSpPr/>
              <p:nvPr/>
            </p:nvGrpSpPr>
            <p:grpSpPr>
              <a:xfrm>
                <a:off x="338587" y="5008584"/>
                <a:ext cx="726564" cy="626348"/>
                <a:chOff x="3482236" y="1916181"/>
                <a:chExt cx="1438107" cy="1239747"/>
              </a:xfrm>
            </p:grpSpPr>
            <p:sp>
              <p:nvSpPr>
                <p:cNvPr id="123" name="Hexagon 122"/>
                <p:cNvSpPr/>
                <p:nvPr/>
              </p:nvSpPr>
              <p:spPr>
                <a:xfrm>
                  <a:off x="3482236" y="1916181"/>
                  <a:ext cx="1438107" cy="1239747"/>
                </a:xfrm>
                <a:prstGeom prst="hexagon">
                  <a:avLst/>
                </a:prstGeom>
                <a:solidFill>
                  <a:srgbClr val="A9DDF3"/>
                </a:solidFill>
                <a:ln w="12700">
                  <a:solidFill>
                    <a:srgbClr val="4B6E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124" name="Straight Connector 123"/>
                <p:cNvCxnSpPr>
                  <a:stCxn id="123" idx="3"/>
                </p:cNvCxnSpPr>
                <p:nvPr/>
              </p:nvCxnSpPr>
              <p:spPr>
                <a:xfrm flipV="1">
                  <a:off x="3482236" y="2536053"/>
                  <a:ext cx="842114" cy="2"/>
                </a:xfrm>
                <a:prstGeom prst="line">
                  <a:avLst/>
                </a:prstGeom>
                <a:ln w="12700">
                  <a:solidFill>
                    <a:srgbClr val="4B6EAA"/>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a:stCxn id="123" idx="5"/>
                </p:cNvCxnSpPr>
                <p:nvPr/>
              </p:nvCxnSpPr>
              <p:spPr>
                <a:xfrm flipH="1">
                  <a:off x="4324350" y="1916181"/>
                  <a:ext cx="286056" cy="619872"/>
                </a:xfrm>
                <a:prstGeom prst="line">
                  <a:avLst/>
                </a:prstGeom>
                <a:ln w="12700">
                  <a:solidFill>
                    <a:srgbClr val="4B6EAA"/>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a:stCxn id="123" idx="1"/>
                </p:cNvCxnSpPr>
                <p:nvPr/>
              </p:nvCxnSpPr>
              <p:spPr>
                <a:xfrm flipH="1" flipV="1">
                  <a:off x="4324350" y="2536054"/>
                  <a:ext cx="286056" cy="619874"/>
                </a:xfrm>
                <a:prstGeom prst="line">
                  <a:avLst/>
                </a:prstGeom>
                <a:ln w="12700">
                  <a:solidFill>
                    <a:srgbClr val="4B6EAA"/>
                  </a:solidFill>
                </a:ln>
              </p:spPr>
              <p:style>
                <a:lnRef idx="1">
                  <a:schemeClr val="accent1"/>
                </a:lnRef>
                <a:fillRef idx="0">
                  <a:schemeClr val="accent1"/>
                </a:fillRef>
                <a:effectRef idx="0">
                  <a:schemeClr val="accent1"/>
                </a:effectRef>
                <a:fontRef idx="minor">
                  <a:schemeClr val="tx1"/>
                </a:fontRef>
              </p:style>
            </p:cxnSp>
          </p:grpSp>
          <p:grpSp>
            <p:nvGrpSpPr>
              <p:cNvPr id="73" name="Group 72"/>
              <p:cNvGrpSpPr/>
              <p:nvPr/>
            </p:nvGrpSpPr>
            <p:grpSpPr>
              <a:xfrm>
                <a:off x="863288" y="5528530"/>
                <a:ext cx="249013" cy="214666"/>
                <a:chOff x="3482236" y="1916181"/>
                <a:chExt cx="1438107" cy="1239747"/>
              </a:xfrm>
            </p:grpSpPr>
            <p:sp>
              <p:nvSpPr>
                <p:cNvPr id="119" name="Hexagon 118"/>
                <p:cNvSpPr/>
                <p:nvPr/>
              </p:nvSpPr>
              <p:spPr>
                <a:xfrm>
                  <a:off x="3482236" y="1916181"/>
                  <a:ext cx="1438107" cy="1239747"/>
                </a:xfrm>
                <a:prstGeom prst="hexagon">
                  <a:avLst/>
                </a:prstGeom>
                <a:solidFill>
                  <a:srgbClr val="A9DDF3"/>
                </a:solidFill>
                <a:ln w="12700">
                  <a:solidFill>
                    <a:srgbClr val="4B6E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120" name="Straight Connector 119"/>
                <p:cNvCxnSpPr>
                  <a:stCxn id="119" idx="3"/>
                </p:cNvCxnSpPr>
                <p:nvPr/>
              </p:nvCxnSpPr>
              <p:spPr>
                <a:xfrm flipV="1">
                  <a:off x="3482236" y="2536053"/>
                  <a:ext cx="842114" cy="2"/>
                </a:xfrm>
                <a:prstGeom prst="line">
                  <a:avLst/>
                </a:prstGeom>
                <a:ln w="12700">
                  <a:solidFill>
                    <a:srgbClr val="4B6EAA"/>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a:stCxn id="119" idx="5"/>
                </p:cNvCxnSpPr>
                <p:nvPr/>
              </p:nvCxnSpPr>
              <p:spPr>
                <a:xfrm flipH="1">
                  <a:off x="4324350" y="1916181"/>
                  <a:ext cx="286056" cy="619872"/>
                </a:xfrm>
                <a:prstGeom prst="line">
                  <a:avLst/>
                </a:prstGeom>
                <a:ln w="12700">
                  <a:solidFill>
                    <a:srgbClr val="4B6EAA"/>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a:stCxn id="119" idx="1"/>
                </p:cNvCxnSpPr>
                <p:nvPr/>
              </p:nvCxnSpPr>
              <p:spPr>
                <a:xfrm flipH="1" flipV="1">
                  <a:off x="4324350" y="2536054"/>
                  <a:ext cx="286056" cy="619874"/>
                </a:xfrm>
                <a:prstGeom prst="line">
                  <a:avLst/>
                </a:prstGeom>
                <a:ln w="12700">
                  <a:solidFill>
                    <a:srgbClr val="4B6EAA"/>
                  </a:solidFill>
                </a:ln>
              </p:spPr>
              <p:style>
                <a:lnRef idx="1">
                  <a:schemeClr val="accent1"/>
                </a:lnRef>
                <a:fillRef idx="0">
                  <a:schemeClr val="accent1"/>
                </a:fillRef>
                <a:effectRef idx="0">
                  <a:schemeClr val="accent1"/>
                </a:effectRef>
                <a:fontRef idx="minor">
                  <a:schemeClr val="tx1"/>
                </a:fontRef>
              </p:style>
            </p:cxnSp>
          </p:grpSp>
          <p:grpSp>
            <p:nvGrpSpPr>
              <p:cNvPr id="74" name="Group 73"/>
              <p:cNvGrpSpPr/>
              <p:nvPr/>
            </p:nvGrpSpPr>
            <p:grpSpPr>
              <a:xfrm>
                <a:off x="907194" y="5012913"/>
                <a:ext cx="379488" cy="327145"/>
                <a:chOff x="3482236" y="1916181"/>
                <a:chExt cx="1438107" cy="1239747"/>
              </a:xfrm>
            </p:grpSpPr>
            <p:sp>
              <p:nvSpPr>
                <p:cNvPr id="115" name="Hexagon 114"/>
                <p:cNvSpPr/>
                <p:nvPr/>
              </p:nvSpPr>
              <p:spPr>
                <a:xfrm>
                  <a:off x="3482236" y="1916181"/>
                  <a:ext cx="1438107" cy="1239747"/>
                </a:xfrm>
                <a:prstGeom prst="hexagon">
                  <a:avLst/>
                </a:prstGeom>
                <a:solidFill>
                  <a:srgbClr val="A9DDF3"/>
                </a:solidFill>
                <a:ln w="12700">
                  <a:solidFill>
                    <a:srgbClr val="4B6E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116" name="Straight Connector 115"/>
                <p:cNvCxnSpPr>
                  <a:stCxn id="115" idx="3"/>
                </p:cNvCxnSpPr>
                <p:nvPr/>
              </p:nvCxnSpPr>
              <p:spPr>
                <a:xfrm flipV="1">
                  <a:off x="3482236" y="2536053"/>
                  <a:ext cx="842114" cy="2"/>
                </a:xfrm>
                <a:prstGeom prst="line">
                  <a:avLst/>
                </a:prstGeom>
                <a:ln w="12700">
                  <a:solidFill>
                    <a:srgbClr val="4B6EAA"/>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a:stCxn id="115" idx="5"/>
                </p:cNvCxnSpPr>
                <p:nvPr/>
              </p:nvCxnSpPr>
              <p:spPr>
                <a:xfrm flipH="1">
                  <a:off x="4324350" y="1916181"/>
                  <a:ext cx="286056" cy="619872"/>
                </a:xfrm>
                <a:prstGeom prst="line">
                  <a:avLst/>
                </a:prstGeom>
                <a:ln w="12700">
                  <a:solidFill>
                    <a:srgbClr val="4B6EAA"/>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a:stCxn id="115" idx="1"/>
                </p:cNvCxnSpPr>
                <p:nvPr/>
              </p:nvCxnSpPr>
              <p:spPr>
                <a:xfrm flipH="1" flipV="1">
                  <a:off x="4324350" y="2536054"/>
                  <a:ext cx="286056" cy="619874"/>
                </a:xfrm>
                <a:prstGeom prst="line">
                  <a:avLst/>
                </a:prstGeom>
                <a:ln w="12700">
                  <a:solidFill>
                    <a:srgbClr val="4B6EAA"/>
                  </a:solidFill>
                </a:ln>
              </p:spPr>
              <p:style>
                <a:lnRef idx="1">
                  <a:schemeClr val="accent1"/>
                </a:lnRef>
                <a:fillRef idx="0">
                  <a:schemeClr val="accent1"/>
                </a:fillRef>
                <a:effectRef idx="0">
                  <a:schemeClr val="accent1"/>
                </a:effectRef>
                <a:fontRef idx="minor">
                  <a:schemeClr val="tx1"/>
                </a:fontRef>
              </p:style>
            </p:cxnSp>
          </p:grpSp>
          <p:grpSp>
            <p:nvGrpSpPr>
              <p:cNvPr id="75" name="Group 74"/>
              <p:cNvGrpSpPr/>
              <p:nvPr/>
            </p:nvGrpSpPr>
            <p:grpSpPr>
              <a:xfrm>
                <a:off x="1020169" y="5263692"/>
                <a:ext cx="486564" cy="419452"/>
                <a:chOff x="3482236" y="1916181"/>
                <a:chExt cx="1438107" cy="1239747"/>
              </a:xfrm>
            </p:grpSpPr>
            <p:sp>
              <p:nvSpPr>
                <p:cNvPr id="111" name="Hexagon 110"/>
                <p:cNvSpPr/>
                <p:nvPr/>
              </p:nvSpPr>
              <p:spPr>
                <a:xfrm>
                  <a:off x="3482236" y="1916181"/>
                  <a:ext cx="1438107" cy="1239747"/>
                </a:xfrm>
                <a:prstGeom prst="hexagon">
                  <a:avLst/>
                </a:prstGeom>
                <a:solidFill>
                  <a:srgbClr val="A9DDF3"/>
                </a:solidFill>
                <a:ln w="12700">
                  <a:solidFill>
                    <a:srgbClr val="4B6E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112" name="Straight Connector 111"/>
                <p:cNvCxnSpPr>
                  <a:stCxn id="111" idx="3"/>
                </p:cNvCxnSpPr>
                <p:nvPr/>
              </p:nvCxnSpPr>
              <p:spPr>
                <a:xfrm flipV="1">
                  <a:off x="3482236" y="2536053"/>
                  <a:ext cx="842114" cy="2"/>
                </a:xfrm>
                <a:prstGeom prst="line">
                  <a:avLst/>
                </a:prstGeom>
                <a:ln w="12700">
                  <a:solidFill>
                    <a:srgbClr val="4B6EAA"/>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a:stCxn id="111" idx="5"/>
                </p:cNvCxnSpPr>
                <p:nvPr/>
              </p:nvCxnSpPr>
              <p:spPr>
                <a:xfrm flipH="1">
                  <a:off x="4324350" y="1916181"/>
                  <a:ext cx="286056" cy="619872"/>
                </a:xfrm>
                <a:prstGeom prst="line">
                  <a:avLst/>
                </a:prstGeom>
                <a:ln w="12700">
                  <a:solidFill>
                    <a:srgbClr val="4B6EAA"/>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a:stCxn id="111" idx="1"/>
                </p:cNvCxnSpPr>
                <p:nvPr/>
              </p:nvCxnSpPr>
              <p:spPr>
                <a:xfrm flipH="1" flipV="1">
                  <a:off x="4324350" y="2536054"/>
                  <a:ext cx="286056" cy="619874"/>
                </a:xfrm>
                <a:prstGeom prst="line">
                  <a:avLst/>
                </a:prstGeom>
                <a:ln w="12700">
                  <a:solidFill>
                    <a:srgbClr val="4B6EAA"/>
                  </a:solidFill>
                </a:ln>
              </p:spPr>
              <p:style>
                <a:lnRef idx="1">
                  <a:schemeClr val="accent1"/>
                </a:lnRef>
                <a:fillRef idx="0">
                  <a:schemeClr val="accent1"/>
                </a:fillRef>
                <a:effectRef idx="0">
                  <a:schemeClr val="accent1"/>
                </a:effectRef>
                <a:fontRef idx="minor">
                  <a:schemeClr val="tx1"/>
                </a:fontRef>
              </p:style>
            </p:cxnSp>
          </p:grpSp>
          <p:grpSp>
            <p:nvGrpSpPr>
              <p:cNvPr id="76" name="Group 75"/>
              <p:cNvGrpSpPr/>
              <p:nvPr/>
            </p:nvGrpSpPr>
            <p:grpSpPr>
              <a:xfrm>
                <a:off x="372497" y="5471359"/>
                <a:ext cx="379488" cy="327145"/>
                <a:chOff x="3482236" y="1916181"/>
                <a:chExt cx="1438107" cy="1239747"/>
              </a:xfrm>
            </p:grpSpPr>
            <p:sp>
              <p:nvSpPr>
                <p:cNvPr id="107" name="Hexagon 106"/>
                <p:cNvSpPr/>
                <p:nvPr/>
              </p:nvSpPr>
              <p:spPr>
                <a:xfrm>
                  <a:off x="3482236" y="1916181"/>
                  <a:ext cx="1438107" cy="1239747"/>
                </a:xfrm>
                <a:prstGeom prst="hexagon">
                  <a:avLst/>
                </a:prstGeom>
                <a:solidFill>
                  <a:srgbClr val="A9DDF3"/>
                </a:solidFill>
                <a:ln w="12700">
                  <a:solidFill>
                    <a:srgbClr val="4B6E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108" name="Straight Connector 107"/>
                <p:cNvCxnSpPr>
                  <a:stCxn id="107" idx="3"/>
                </p:cNvCxnSpPr>
                <p:nvPr/>
              </p:nvCxnSpPr>
              <p:spPr>
                <a:xfrm flipV="1">
                  <a:off x="3482236" y="2536053"/>
                  <a:ext cx="842114" cy="2"/>
                </a:xfrm>
                <a:prstGeom prst="line">
                  <a:avLst/>
                </a:prstGeom>
                <a:ln w="12700">
                  <a:solidFill>
                    <a:srgbClr val="4B6EAA"/>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a:stCxn id="107" idx="5"/>
                </p:cNvCxnSpPr>
                <p:nvPr/>
              </p:nvCxnSpPr>
              <p:spPr>
                <a:xfrm flipH="1">
                  <a:off x="4324350" y="1916181"/>
                  <a:ext cx="286056" cy="619872"/>
                </a:xfrm>
                <a:prstGeom prst="line">
                  <a:avLst/>
                </a:prstGeom>
                <a:ln w="12700">
                  <a:solidFill>
                    <a:srgbClr val="4B6EAA"/>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a:stCxn id="107" idx="1"/>
                </p:cNvCxnSpPr>
                <p:nvPr/>
              </p:nvCxnSpPr>
              <p:spPr>
                <a:xfrm flipH="1" flipV="1">
                  <a:off x="4324350" y="2536054"/>
                  <a:ext cx="286056" cy="619874"/>
                </a:xfrm>
                <a:prstGeom prst="line">
                  <a:avLst/>
                </a:prstGeom>
                <a:ln w="12700">
                  <a:solidFill>
                    <a:srgbClr val="4B6EAA"/>
                  </a:solidFill>
                </a:ln>
              </p:spPr>
              <p:style>
                <a:lnRef idx="1">
                  <a:schemeClr val="accent1"/>
                </a:lnRef>
                <a:fillRef idx="0">
                  <a:schemeClr val="accent1"/>
                </a:fillRef>
                <a:effectRef idx="0">
                  <a:schemeClr val="accent1"/>
                </a:effectRef>
                <a:fontRef idx="minor">
                  <a:schemeClr val="tx1"/>
                </a:fontRef>
              </p:style>
            </p:cxnSp>
          </p:grpSp>
          <p:grpSp>
            <p:nvGrpSpPr>
              <p:cNvPr id="77" name="Group 76"/>
              <p:cNvGrpSpPr/>
              <p:nvPr/>
            </p:nvGrpSpPr>
            <p:grpSpPr>
              <a:xfrm>
                <a:off x="1207162" y="5225917"/>
                <a:ext cx="249013" cy="214666"/>
                <a:chOff x="3482236" y="1916181"/>
                <a:chExt cx="1438107" cy="1239747"/>
              </a:xfrm>
            </p:grpSpPr>
            <p:sp>
              <p:nvSpPr>
                <p:cNvPr id="103" name="Hexagon 102"/>
                <p:cNvSpPr/>
                <p:nvPr/>
              </p:nvSpPr>
              <p:spPr>
                <a:xfrm>
                  <a:off x="3482236" y="1916181"/>
                  <a:ext cx="1438107" cy="1239747"/>
                </a:xfrm>
                <a:prstGeom prst="hexagon">
                  <a:avLst/>
                </a:prstGeom>
                <a:solidFill>
                  <a:srgbClr val="A9DDF3"/>
                </a:solidFill>
                <a:ln w="12700">
                  <a:solidFill>
                    <a:srgbClr val="4B6E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104" name="Straight Connector 103"/>
                <p:cNvCxnSpPr>
                  <a:stCxn id="103" idx="3"/>
                </p:cNvCxnSpPr>
                <p:nvPr/>
              </p:nvCxnSpPr>
              <p:spPr>
                <a:xfrm flipV="1">
                  <a:off x="3482236" y="2536053"/>
                  <a:ext cx="842114" cy="2"/>
                </a:xfrm>
                <a:prstGeom prst="line">
                  <a:avLst/>
                </a:prstGeom>
                <a:ln w="12700">
                  <a:solidFill>
                    <a:srgbClr val="4B6EAA"/>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a:stCxn id="103" idx="5"/>
                </p:cNvCxnSpPr>
                <p:nvPr/>
              </p:nvCxnSpPr>
              <p:spPr>
                <a:xfrm flipH="1">
                  <a:off x="4324350" y="1916181"/>
                  <a:ext cx="286056" cy="619872"/>
                </a:xfrm>
                <a:prstGeom prst="line">
                  <a:avLst/>
                </a:prstGeom>
                <a:ln w="12700">
                  <a:solidFill>
                    <a:srgbClr val="4B6EAA"/>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a:stCxn id="103" idx="1"/>
                </p:cNvCxnSpPr>
                <p:nvPr/>
              </p:nvCxnSpPr>
              <p:spPr>
                <a:xfrm flipH="1" flipV="1">
                  <a:off x="4324350" y="2536054"/>
                  <a:ext cx="286056" cy="619874"/>
                </a:xfrm>
                <a:prstGeom prst="line">
                  <a:avLst/>
                </a:prstGeom>
                <a:ln w="12700">
                  <a:solidFill>
                    <a:srgbClr val="4B6EAA"/>
                  </a:solidFill>
                </a:ln>
              </p:spPr>
              <p:style>
                <a:lnRef idx="1">
                  <a:schemeClr val="accent1"/>
                </a:lnRef>
                <a:fillRef idx="0">
                  <a:schemeClr val="accent1"/>
                </a:fillRef>
                <a:effectRef idx="0">
                  <a:schemeClr val="accent1"/>
                </a:effectRef>
                <a:fontRef idx="minor">
                  <a:schemeClr val="tx1"/>
                </a:fontRef>
              </p:style>
            </p:cxnSp>
          </p:grpSp>
          <p:grpSp>
            <p:nvGrpSpPr>
              <p:cNvPr id="78" name="Group 77"/>
              <p:cNvGrpSpPr/>
              <p:nvPr/>
            </p:nvGrpSpPr>
            <p:grpSpPr>
              <a:xfrm>
                <a:off x="1504622" y="5132720"/>
                <a:ext cx="582565" cy="502211"/>
                <a:chOff x="3482236" y="1916181"/>
                <a:chExt cx="1438107" cy="1239747"/>
              </a:xfrm>
            </p:grpSpPr>
            <p:sp>
              <p:nvSpPr>
                <p:cNvPr id="99" name="Hexagon 98"/>
                <p:cNvSpPr/>
                <p:nvPr/>
              </p:nvSpPr>
              <p:spPr>
                <a:xfrm>
                  <a:off x="3482236" y="1916181"/>
                  <a:ext cx="1438107" cy="1239747"/>
                </a:xfrm>
                <a:prstGeom prst="hexagon">
                  <a:avLst/>
                </a:prstGeom>
                <a:solidFill>
                  <a:srgbClr val="A9DDF3"/>
                </a:solidFill>
                <a:ln w="12700">
                  <a:solidFill>
                    <a:srgbClr val="4B6E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100" name="Straight Connector 99"/>
                <p:cNvCxnSpPr>
                  <a:stCxn id="99" idx="3"/>
                </p:cNvCxnSpPr>
                <p:nvPr/>
              </p:nvCxnSpPr>
              <p:spPr>
                <a:xfrm flipV="1">
                  <a:off x="3482236" y="2536053"/>
                  <a:ext cx="842114" cy="2"/>
                </a:xfrm>
                <a:prstGeom prst="line">
                  <a:avLst/>
                </a:prstGeom>
                <a:ln w="12700">
                  <a:solidFill>
                    <a:srgbClr val="4B6EAA"/>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a:stCxn id="99" idx="5"/>
                </p:cNvCxnSpPr>
                <p:nvPr/>
              </p:nvCxnSpPr>
              <p:spPr>
                <a:xfrm flipH="1">
                  <a:off x="4324350" y="1916181"/>
                  <a:ext cx="286056" cy="619872"/>
                </a:xfrm>
                <a:prstGeom prst="line">
                  <a:avLst/>
                </a:prstGeom>
                <a:ln w="12700">
                  <a:solidFill>
                    <a:srgbClr val="4B6EAA"/>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a:stCxn id="99" idx="1"/>
                </p:cNvCxnSpPr>
                <p:nvPr/>
              </p:nvCxnSpPr>
              <p:spPr>
                <a:xfrm flipH="1" flipV="1">
                  <a:off x="4324350" y="2536054"/>
                  <a:ext cx="286056" cy="619874"/>
                </a:xfrm>
                <a:prstGeom prst="line">
                  <a:avLst/>
                </a:prstGeom>
                <a:ln w="12700">
                  <a:solidFill>
                    <a:srgbClr val="4B6EAA"/>
                  </a:solidFill>
                </a:ln>
              </p:spPr>
              <p:style>
                <a:lnRef idx="1">
                  <a:schemeClr val="accent1"/>
                </a:lnRef>
                <a:fillRef idx="0">
                  <a:schemeClr val="accent1"/>
                </a:fillRef>
                <a:effectRef idx="0">
                  <a:schemeClr val="accent1"/>
                </a:effectRef>
                <a:fontRef idx="minor">
                  <a:schemeClr val="tx1"/>
                </a:fontRef>
              </p:style>
            </p:cxnSp>
          </p:grpSp>
          <p:grpSp>
            <p:nvGrpSpPr>
              <p:cNvPr id="79" name="Group 78"/>
              <p:cNvGrpSpPr/>
              <p:nvPr/>
            </p:nvGrpSpPr>
            <p:grpSpPr>
              <a:xfrm>
                <a:off x="1347351" y="5059995"/>
                <a:ext cx="341122" cy="294070"/>
                <a:chOff x="3482236" y="1916181"/>
                <a:chExt cx="1438107" cy="1239747"/>
              </a:xfrm>
            </p:grpSpPr>
            <p:sp>
              <p:nvSpPr>
                <p:cNvPr id="95" name="Hexagon 94"/>
                <p:cNvSpPr/>
                <p:nvPr/>
              </p:nvSpPr>
              <p:spPr>
                <a:xfrm>
                  <a:off x="3482236" y="1916181"/>
                  <a:ext cx="1438107" cy="1239747"/>
                </a:xfrm>
                <a:prstGeom prst="hexagon">
                  <a:avLst/>
                </a:prstGeom>
                <a:solidFill>
                  <a:srgbClr val="A9DDF3"/>
                </a:solidFill>
                <a:ln w="12700">
                  <a:solidFill>
                    <a:srgbClr val="4B6E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96" name="Straight Connector 95"/>
                <p:cNvCxnSpPr>
                  <a:stCxn id="95" idx="3"/>
                </p:cNvCxnSpPr>
                <p:nvPr/>
              </p:nvCxnSpPr>
              <p:spPr>
                <a:xfrm flipV="1">
                  <a:off x="3482236" y="2536053"/>
                  <a:ext cx="842114" cy="2"/>
                </a:xfrm>
                <a:prstGeom prst="line">
                  <a:avLst/>
                </a:prstGeom>
                <a:ln w="12700">
                  <a:solidFill>
                    <a:srgbClr val="4B6EAA"/>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a:stCxn id="95" idx="5"/>
                </p:cNvCxnSpPr>
                <p:nvPr/>
              </p:nvCxnSpPr>
              <p:spPr>
                <a:xfrm flipH="1">
                  <a:off x="4324350" y="1916181"/>
                  <a:ext cx="286056" cy="619872"/>
                </a:xfrm>
                <a:prstGeom prst="line">
                  <a:avLst/>
                </a:prstGeom>
                <a:ln w="12700">
                  <a:solidFill>
                    <a:srgbClr val="4B6EAA"/>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a:stCxn id="95" idx="1"/>
                </p:cNvCxnSpPr>
                <p:nvPr/>
              </p:nvCxnSpPr>
              <p:spPr>
                <a:xfrm flipH="1" flipV="1">
                  <a:off x="4324350" y="2536054"/>
                  <a:ext cx="286056" cy="619874"/>
                </a:xfrm>
                <a:prstGeom prst="line">
                  <a:avLst/>
                </a:prstGeom>
                <a:ln w="12700">
                  <a:solidFill>
                    <a:srgbClr val="4B6EAA"/>
                  </a:solidFill>
                </a:ln>
              </p:spPr>
              <p:style>
                <a:lnRef idx="1">
                  <a:schemeClr val="accent1"/>
                </a:lnRef>
                <a:fillRef idx="0">
                  <a:schemeClr val="accent1"/>
                </a:fillRef>
                <a:effectRef idx="0">
                  <a:schemeClr val="accent1"/>
                </a:effectRef>
                <a:fontRef idx="minor">
                  <a:schemeClr val="tx1"/>
                </a:fontRef>
              </p:style>
            </p:cxnSp>
          </p:grpSp>
          <p:grpSp>
            <p:nvGrpSpPr>
              <p:cNvPr id="80" name="Group 79"/>
              <p:cNvGrpSpPr/>
              <p:nvPr/>
            </p:nvGrpSpPr>
            <p:grpSpPr>
              <a:xfrm>
                <a:off x="1944201" y="5258272"/>
                <a:ext cx="379488" cy="327145"/>
                <a:chOff x="3482236" y="1916181"/>
                <a:chExt cx="1438107" cy="1239747"/>
              </a:xfrm>
            </p:grpSpPr>
            <p:sp>
              <p:nvSpPr>
                <p:cNvPr id="91" name="Hexagon 90"/>
                <p:cNvSpPr/>
                <p:nvPr/>
              </p:nvSpPr>
              <p:spPr>
                <a:xfrm>
                  <a:off x="3482236" y="1916181"/>
                  <a:ext cx="1438107" cy="1239747"/>
                </a:xfrm>
                <a:prstGeom prst="hexagon">
                  <a:avLst/>
                </a:prstGeom>
                <a:solidFill>
                  <a:srgbClr val="A9DDF3"/>
                </a:solidFill>
                <a:ln w="12700">
                  <a:solidFill>
                    <a:srgbClr val="4B6E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92" name="Straight Connector 91"/>
                <p:cNvCxnSpPr>
                  <a:stCxn id="91" idx="3"/>
                </p:cNvCxnSpPr>
                <p:nvPr/>
              </p:nvCxnSpPr>
              <p:spPr>
                <a:xfrm flipV="1">
                  <a:off x="3482236" y="2536053"/>
                  <a:ext cx="842114" cy="2"/>
                </a:xfrm>
                <a:prstGeom prst="line">
                  <a:avLst/>
                </a:prstGeom>
                <a:ln w="12700">
                  <a:solidFill>
                    <a:srgbClr val="4B6EAA"/>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a:stCxn id="91" idx="5"/>
                </p:cNvCxnSpPr>
                <p:nvPr/>
              </p:nvCxnSpPr>
              <p:spPr>
                <a:xfrm flipH="1">
                  <a:off x="4324350" y="1916181"/>
                  <a:ext cx="286056" cy="619872"/>
                </a:xfrm>
                <a:prstGeom prst="line">
                  <a:avLst/>
                </a:prstGeom>
                <a:ln w="12700">
                  <a:solidFill>
                    <a:srgbClr val="4B6EAA"/>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a:stCxn id="91" idx="1"/>
                </p:cNvCxnSpPr>
                <p:nvPr/>
              </p:nvCxnSpPr>
              <p:spPr>
                <a:xfrm flipH="1" flipV="1">
                  <a:off x="4324350" y="2536054"/>
                  <a:ext cx="286056" cy="619874"/>
                </a:xfrm>
                <a:prstGeom prst="line">
                  <a:avLst/>
                </a:prstGeom>
                <a:ln w="12700">
                  <a:solidFill>
                    <a:srgbClr val="4B6EAA"/>
                  </a:solidFill>
                </a:ln>
              </p:spPr>
              <p:style>
                <a:lnRef idx="1">
                  <a:schemeClr val="accent1"/>
                </a:lnRef>
                <a:fillRef idx="0">
                  <a:schemeClr val="accent1"/>
                </a:fillRef>
                <a:effectRef idx="0">
                  <a:schemeClr val="accent1"/>
                </a:effectRef>
                <a:fontRef idx="minor">
                  <a:schemeClr val="tx1"/>
                </a:fontRef>
              </p:style>
            </p:cxnSp>
          </p:grpSp>
          <p:grpSp>
            <p:nvGrpSpPr>
              <p:cNvPr id="81" name="Group 80"/>
              <p:cNvGrpSpPr/>
              <p:nvPr/>
            </p:nvGrpSpPr>
            <p:grpSpPr>
              <a:xfrm>
                <a:off x="2264864" y="5321756"/>
                <a:ext cx="299943" cy="258571"/>
                <a:chOff x="3482236" y="1916181"/>
                <a:chExt cx="1438107" cy="1239747"/>
              </a:xfrm>
            </p:grpSpPr>
            <p:sp>
              <p:nvSpPr>
                <p:cNvPr id="87" name="Hexagon 86"/>
                <p:cNvSpPr/>
                <p:nvPr/>
              </p:nvSpPr>
              <p:spPr>
                <a:xfrm>
                  <a:off x="3482236" y="1916181"/>
                  <a:ext cx="1438107" cy="1239747"/>
                </a:xfrm>
                <a:prstGeom prst="hexagon">
                  <a:avLst/>
                </a:prstGeom>
                <a:solidFill>
                  <a:srgbClr val="A9DDF3"/>
                </a:solidFill>
                <a:ln w="12700">
                  <a:solidFill>
                    <a:srgbClr val="4B6E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88" name="Straight Connector 87"/>
                <p:cNvCxnSpPr>
                  <a:stCxn id="87" idx="3"/>
                </p:cNvCxnSpPr>
                <p:nvPr/>
              </p:nvCxnSpPr>
              <p:spPr>
                <a:xfrm flipV="1">
                  <a:off x="3482236" y="2536053"/>
                  <a:ext cx="842114" cy="2"/>
                </a:xfrm>
                <a:prstGeom prst="line">
                  <a:avLst/>
                </a:prstGeom>
                <a:ln w="12700">
                  <a:solidFill>
                    <a:srgbClr val="4B6EAA"/>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a:stCxn id="87" idx="5"/>
                </p:cNvCxnSpPr>
                <p:nvPr/>
              </p:nvCxnSpPr>
              <p:spPr>
                <a:xfrm flipH="1">
                  <a:off x="4324350" y="1916181"/>
                  <a:ext cx="286056" cy="619872"/>
                </a:xfrm>
                <a:prstGeom prst="line">
                  <a:avLst/>
                </a:prstGeom>
                <a:ln w="12700">
                  <a:solidFill>
                    <a:srgbClr val="4B6EAA"/>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a:stCxn id="87" idx="1"/>
                </p:cNvCxnSpPr>
                <p:nvPr/>
              </p:nvCxnSpPr>
              <p:spPr>
                <a:xfrm flipH="1" flipV="1">
                  <a:off x="4324350" y="2536054"/>
                  <a:ext cx="286056" cy="619874"/>
                </a:xfrm>
                <a:prstGeom prst="line">
                  <a:avLst/>
                </a:prstGeom>
                <a:ln w="12700">
                  <a:solidFill>
                    <a:srgbClr val="4B6EAA"/>
                  </a:solidFill>
                </a:ln>
              </p:spPr>
              <p:style>
                <a:lnRef idx="1">
                  <a:schemeClr val="accent1"/>
                </a:lnRef>
                <a:fillRef idx="0">
                  <a:schemeClr val="accent1"/>
                </a:fillRef>
                <a:effectRef idx="0">
                  <a:schemeClr val="accent1"/>
                </a:effectRef>
                <a:fontRef idx="minor">
                  <a:schemeClr val="tx1"/>
                </a:fontRef>
              </p:style>
            </p:cxnSp>
          </p:grpSp>
          <p:grpSp>
            <p:nvGrpSpPr>
              <p:cNvPr id="82" name="Group 81"/>
              <p:cNvGrpSpPr/>
              <p:nvPr/>
            </p:nvGrpSpPr>
            <p:grpSpPr>
              <a:xfrm>
                <a:off x="2524848" y="5376517"/>
                <a:ext cx="208042" cy="179346"/>
                <a:chOff x="3482236" y="1916181"/>
                <a:chExt cx="1438107" cy="1239747"/>
              </a:xfrm>
            </p:grpSpPr>
            <p:sp>
              <p:nvSpPr>
                <p:cNvPr id="83" name="Hexagon 82"/>
                <p:cNvSpPr/>
                <p:nvPr/>
              </p:nvSpPr>
              <p:spPr>
                <a:xfrm>
                  <a:off x="3482236" y="1916181"/>
                  <a:ext cx="1438107" cy="1239747"/>
                </a:xfrm>
                <a:prstGeom prst="hexagon">
                  <a:avLst/>
                </a:prstGeom>
                <a:solidFill>
                  <a:srgbClr val="A9DDF3"/>
                </a:solidFill>
                <a:ln w="12700">
                  <a:solidFill>
                    <a:srgbClr val="4B6E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84" name="Straight Connector 83"/>
                <p:cNvCxnSpPr>
                  <a:stCxn id="83" idx="3"/>
                </p:cNvCxnSpPr>
                <p:nvPr/>
              </p:nvCxnSpPr>
              <p:spPr>
                <a:xfrm flipV="1">
                  <a:off x="3482236" y="2536053"/>
                  <a:ext cx="842114" cy="2"/>
                </a:xfrm>
                <a:prstGeom prst="line">
                  <a:avLst/>
                </a:prstGeom>
                <a:ln w="12700">
                  <a:solidFill>
                    <a:srgbClr val="4B6EAA"/>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stCxn id="83" idx="5"/>
                </p:cNvCxnSpPr>
                <p:nvPr/>
              </p:nvCxnSpPr>
              <p:spPr>
                <a:xfrm flipH="1">
                  <a:off x="4324350" y="1916181"/>
                  <a:ext cx="286056" cy="619872"/>
                </a:xfrm>
                <a:prstGeom prst="line">
                  <a:avLst/>
                </a:prstGeom>
                <a:ln w="12700">
                  <a:solidFill>
                    <a:srgbClr val="4B6EAA"/>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a:stCxn id="83" idx="1"/>
                </p:cNvCxnSpPr>
                <p:nvPr/>
              </p:nvCxnSpPr>
              <p:spPr>
                <a:xfrm flipH="1" flipV="1">
                  <a:off x="4324350" y="2536054"/>
                  <a:ext cx="286056" cy="619874"/>
                </a:xfrm>
                <a:prstGeom prst="line">
                  <a:avLst/>
                </a:prstGeom>
                <a:ln w="12700">
                  <a:solidFill>
                    <a:srgbClr val="4B6EAA"/>
                  </a:solidFill>
                </a:ln>
              </p:spPr>
              <p:style>
                <a:lnRef idx="1">
                  <a:schemeClr val="accent1"/>
                </a:lnRef>
                <a:fillRef idx="0">
                  <a:schemeClr val="accent1"/>
                </a:fillRef>
                <a:effectRef idx="0">
                  <a:schemeClr val="accent1"/>
                </a:effectRef>
                <a:fontRef idx="minor">
                  <a:schemeClr val="tx1"/>
                </a:fontRef>
              </p:style>
            </p:cxnSp>
          </p:grpSp>
        </p:grpSp>
      </p:grpSp>
      <p:cxnSp>
        <p:nvCxnSpPr>
          <p:cNvPr id="128" name="Straight Connector 127"/>
          <p:cNvCxnSpPr/>
          <p:nvPr userDrawn="1"/>
        </p:nvCxnSpPr>
        <p:spPr>
          <a:xfrm>
            <a:off x="0" y="1057275"/>
            <a:ext cx="9144001" cy="0"/>
          </a:xfrm>
          <a:prstGeom prst="line">
            <a:avLst/>
          </a:prstGeom>
          <a:ln w="381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129" name="Title 3"/>
          <p:cNvSpPr>
            <a:spLocks noGrp="1"/>
          </p:cNvSpPr>
          <p:nvPr userDrawn="1">
            <p:ph type="title" hasCustomPrompt="1"/>
          </p:nvPr>
        </p:nvSpPr>
        <p:spPr>
          <a:xfrm>
            <a:off x="1" y="325102"/>
            <a:ext cx="9144000" cy="567783"/>
          </a:xfrm>
          <a:prstGeom prst="rect">
            <a:avLst/>
          </a:prstGeom>
        </p:spPr>
        <p:txBody>
          <a:bodyPr/>
          <a:lstStyle>
            <a:lvl1pPr>
              <a:defRPr sz="4000" b="1">
                <a:solidFill>
                  <a:schemeClr val="tx2">
                    <a:lumMod val="75000"/>
                  </a:schemeClr>
                </a:solidFill>
                <a:latin typeface="Arial" panose="020B0604020202020204" pitchFamily="34" charset="0"/>
                <a:cs typeface="Arial" panose="020B0604020202020204" pitchFamily="34" charset="0"/>
              </a:defRPr>
            </a:lvl1pPr>
          </a:lstStyle>
          <a:p>
            <a:r>
              <a:rPr lang="en-US" dirty="0"/>
              <a:t>Topic 1</a:t>
            </a:r>
            <a:endParaRPr lang="en-CA" dirty="0"/>
          </a:p>
        </p:txBody>
      </p:sp>
      <p:sp>
        <p:nvSpPr>
          <p:cNvPr id="130" name="Rectangle 5"/>
          <p:cNvSpPr>
            <a:spLocks noChangeArrowheads="1"/>
          </p:cNvSpPr>
          <p:nvPr userDrawn="1"/>
        </p:nvSpPr>
        <p:spPr bwMode="auto">
          <a:xfrm>
            <a:off x="0" y="6601759"/>
            <a:ext cx="2173673" cy="19749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marL="342900" indent="-342900">
              <a:spcBef>
                <a:spcPct val="0"/>
              </a:spcBef>
              <a:defRPr sz="2400">
                <a:solidFill>
                  <a:schemeClr val="tx1"/>
                </a:solidFill>
                <a:latin typeface="Times New Roman" pitchFamily="18" charset="0"/>
              </a:defRPr>
            </a:lvl1pPr>
            <a:lvl2pPr>
              <a:spcBef>
                <a:spcPct val="0"/>
              </a:spcBef>
              <a:defRPr sz="2400">
                <a:solidFill>
                  <a:schemeClr val="tx1"/>
                </a:solidFill>
                <a:latin typeface="Times New Roman" pitchFamily="18" charset="0"/>
              </a:defRPr>
            </a:lvl2pPr>
            <a:lvl3pPr>
              <a:spcBef>
                <a:spcPct val="0"/>
              </a:spcBef>
              <a:defRPr sz="2400">
                <a:solidFill>
                  <a:schemeClr val="tx1"/>
                </a:solidFill>
                <a:latin typeface="Times New Roman" pitchFamily="18" charset="0"/>
              </a:defRPr>
            </a:lvl3pPr>
            <a:lvl4pPr>
              <a:spcBef>
                <a:spcPct val="0"/>
              </a:spcBef>
              <a:defRPr sz="2400">
                <a:solidFill>
                  <a:schemeClr val="tx1"/>
                </a:solidFill>
                <a:latin typeface="Times New Roman" pitchFamily="18" charset="0"/>
              </a:defRPr>
            </a:lvl4pPr>
            <a:lvl5pPr>
              <a:spcBef>
                <a:spcPct val="0"/>
              </a:spcBef>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20000"/>
              </a:spcBef>
              <a:buFontTx/>
              <a:buNone/>
              <a:defRPr/>
            </a:pPr>
            <a:r>
              <a:rPr lang="en-US" altLang="en-US" sz="700" dirty="0">
                <a:latin typeface="Arial" pitchFamily="34" charset="0"/>
                <a:cs typeface="Arial" panose="020B0604020202020204" pitchFamily="34" charset="0"/>
              </a:rPr>
              <a:t>Copyright © 2016 Accenture All Rights Reserved. </a:t>
            </a:r>
          </a:p>
        </p:txBody>
      </p:sp>
      <p:sp>
        <p:nvSpPr>
          <p:cNvPr id="65" name="Rectangle 64"/>
          <p:cNvSpPr/>
          <p:nvPr userDrawn="1"/>
        </p:nvSpPr>
        <p:spPr>
          <a:xfrm>
            <a:off x="-1861073" y="4889351"/>
            <a:ext cx="1849377" cy="2173045"/>
          </a:xfrm>
          <a:prstGeom prst="rect">
            <a:avLst/>
          </a:prstGeom>
          <a:solidFill>
            <a:srgbClr val="F3F3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342730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opic 1 content">
    <p:spTree>
      <p:nvGrpSpPr>
        <p:cNvPr id="1" name=""/>
        <p:cNvGrpSpPr/>
        <p:nvPr/>
      </p:nvGrpSpPr>
      <p:grpSpPr>
        <a:xfrm>
          <a:off x="0" y="0"/>
          <a:ext cx="0" cy="0"/>
          <a:chOff x="0" y="0"/>
          <a:chExt cx="0" cy="0"/>
        </a:xfrm>
      </p:grpSpPr>
      <p:cxnSp>
        <p:nvCxnSpPr>
          <p:cNvPr id="70" name="Straight Connector 69"/>
          <p:cNvCxnSpPr/>
          <p:nvPr userDrawn="1"/>
        </p:nvCxnSpPr>
        <p:spPr>
          <a:xfrm>
            <a:off x="0" y="1057275"/>
            <a:ext cx="9144001" cy="0"/>
          </a:xfrm>
          <a:prstGeom prst="line">
            <a:avLst/>
          </a:prstGeom>
          <a:ln w="381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71" name="Title 3"/>
          <p:cNvSpPr>
            <a:spLocks noGrp="1"/>
          </p:cNvSpPr>
          <p:nvPr userDrawn="1">
            <p:ph type="title" hasCustomPrompt="1"/>
          </p:nvPr>
        </p:nvSpPr>
        <p:spPr>
          <a:xfrm>
            <a:off x="1" y="325102"/>
            <a:ext cx="9144000" cy="567783"/>
          </a:xfrm>
          <a:prstGeom prst="rect">
            <a:avLst/>
          </a:prstGeom>
        </p:spPr>
        <p:txBody>
          <a:bodyPr/>
          <a:lstStyle>
            <a:lvl1pPr>
              <a:defRPr sz="4000" b="1">
                <a:solidFill>
                  <a:schemeClr val="tx2">
                    <a:lumMod val="75000"/>
                  </a:schemeClr>
                </a:solidFill>
                <a:latin typeface="Arial" panose="020B0604020202020204" pitchFamily="34" charset="0"/>
                <a:cs typeface="Arial" panose="020B0604020202020204" pitchFamily="34" charset="0"/>
              </a:defRPr>
            </a:lvl1pPr>
          </a:lstStyle>
          <a:p>
            <a:r>
              <a:rPr lang="en-US" dirty="0"/>
              <a:t>Topic 1- Content</a:t>
            </a:r>
            <a:endParaRPr lang="en-CA" dirty="0"/>
          </a:p>
        </p:txBody>
      </p:sp>
      <p:grpSp>
        <p:nvGrpSpPr>
          <p:cNvPr id="2" name="Group 1"/>
          <p:cNvGrpSpPr/>
          <p:nvPr userDrawn="1"/>
        </p:nvGrpSpPr>
        <p:grpSpPr>
          <a:xfrm flipH="1">
            <a:off x="0" y="6361206"/>
            <a:ext cx="9144000" cy="504785"/>
            <a:chOff x="0" y="6350448"/>
            <a:chExt cx="9144000" cy="504785"/>
          </a:xfrm>
        </p:grpSpPr>
        <p:sp>
          <p:nvSpPr>
            <p:cNvPr id="72" name="Snip Same Side Corner Rectangle 71"/>
            <p:cNvSpPr/>
            <p:nvPr userDrawn="1"/>
          </p:nvSpPr>
          <p:spPr>
            <a:xfrm>
              <a:off x="0" y="6468184"/>
              <a:ext cx="9144000" cy="387049"/>
            </a:xfrm>
            <a:prstGeom prst="snip2SameRect">
              <a:avLst>
                <a:gd name="adj1" fmla="val 38226"/>
                <a:gd name="adj2" fmla="val 0"/>
              </a:avLst>
            </a:prstGeom>
            <a:solidFill>
              <a:srgbClr val="4D7D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grpSp>
          <p:nvGrpSpPr>
            <p:cNvPr id="19" name="Group 18"/>
            <p:cNvGrpSpPr/>
            <p:nvPr/>
          </p:nvGrpSpPr>
          <p:grpSpPr>
            <a:xfrm>
              <a:off x="193963" y="6350448"/>
              <a:ext cx="565127" cy="487178"/>
              <a:chOff x="3482236" y="1916181"/>
              <a:chExt cx="1438107" cy="1239747"/>
            </a:xfrm>
          </p:grpSpPr>
          <p:sp>
            <p:nvSpPr>
              <p:cNvPr id="40" name="Hexagon 39"/>
              <p:cNvSpPr/>
              <p:nvPr/>
            </p:nvSpPr>
            <p:spPr>
              <a:xfrm>
                <a:off x="3482236" y="1916181"/>
                <a:ext cx="1438107" cy="1239747"/>
              </a:xfrm>
              <a:prstGeom prst="hexagon">
                <a:avLst/>
              </a:prstGeom>
              <a:solidFill>
                <a:srgbClr val="A9DDF3"/>
              </a:solidFill>
              <a:ln w="12700">
                <a:solidFill>
                  <a:srgbClr val="4B6E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41" name="Straight Connector 40"/>
              <p:cNvCxnSpPr>
                <a:stCxn id="40" idx="3"/>
              </p:cNvCxnSpPr>
              <p:nvPr/>
            </p:nvCxnSpPr>
            <p:spPr>
              <a:xfrm flipV="1">
                <a:off x="3482236" y="2536053"/>
                <a:ext cx="842114" cy="2"/>
              </a:xfrm>
              <a:prstGeom prst="line">
                <a:avLst/>
              </a:prstGeom>
              <a:ln w="12700">
                <a:solidFill>
                  <a:srgbClr val="4B6EAA"/>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40" idx="5"/>
              </p:cNvCxnSpPr>
              <p:nvPr/>
            </p:nvCxnSpPr>
            <p:spPr>
              <a:xfrm flipH="1">
                <a:off x="4324350" y="1916181"/>
                <a:ext cx="286056" cy="619872"/>
              </a:xfrm>
              <a:prstGeom prst="line">
                <a:avLst/>
              </a:prstGeom>
              <a:ln w="12700">
                <a:solidFill>
                  <a:srgbClr val="4B6EAA"/>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stCxn id="40" idx="1"/>
              </p:cNvCxnSpPr>
              <p:nvPr/>
            </p:nvCxnSpPr>
            <p:spPr>
              <a:xfrm flipH="1" flipV="1">
                <a:off x="4324350" y="2536054"/>
                <a:ext cx="286056" cy="619874"/>
              </a:xfrm>
              <a:prstGeom prst="line">
                <a:avLst/>
              </a:prstGeom>
              <a:ln w="12700">
                <a:solidFill>
                  <a:srgbClr val="4B6EAA"/>
                </a:solidFill>
              </a:ln>
            </p:spPr>
            <p:style>
              <a:lnRef idx="1">
                <a:schemeClr val="accent1"/>
              </a:lnRef>
              <a:fillRef idx="0">
                <a:schemeClr val="accent1"/>
              </a:fillRef>
              <a:effectRef idx="0">
                <a:schemeClr val="accent1"/>
              </a:effectRef>
              <a:fontRef idx="minor">
                <a:schemeClr val="tx1"/>
              </a:fontRef>
            </p:style>
          </p:cxnSp>
        </p:grpSp>
        <p:grpSp>
          <p:nvGrpSpPr>
            <p:cNvPr id="74" name="Group 73"/>
            <p:cNvGrpSpPr/>
            <p:nvPr userDrawn="1"/>
          </p:nvGrpSpPr>
          <p:grpSpPr>
            <a:xfrm>
              <a:off x="640863" y="6415872"/>
              <a:ext cx="489234" cy="421753"/>
              <a:chOff x="3482236" y="1916181"/>
              <a:chExt cx="1438107" cy="1239747"/>
            </a:xfrm>
          </p:grpSpPr>
          <p:sp>
            <p:nvSpPr>
              <p:cNvPr id="75" name="Hexagon 74"/>
              <p:cNvSpPr/>
              <p:nvPr/>
            </p:nvSpPr>
            <p:spPr>
              <a:xfrm>
                <a:off x="3482236" y="1916181"/>
                <a:ext cx="1438107" cy="1239747"/>
              </a:xfrm>
              <a:prstGeom prst="hexagon">
                <a:avLst/>
              </a:prstGeom>
              <a:solidFill>
                <a:srgbClr val="A9DDF3"/>
              </a:solidFill>
              <a:ln w="12700">
                <a:solidFill>
                  <a:srgbClr val="4B6E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76" name="Straight Connector 75"/>
              <p:cNvCxnSpPr>
                <a:stCxn id="75" idx="3"/>
              </p:cNvCxnSpPr>
              <p:nvPr/>
            </p:nvCxnSpPr>
            <p:spPr>
              <a:xfrm flipV="1">
                <a:off x="3482236" y="2536053"/>
                <a:ext cx="842114" cy="2"/>
              </a:xfrm>
              <a:prstGeom prst="line">
                <a:avLst/>
              </a:prstGeom>
              <a:ln w="12700">
                <a:solidFill>
                  <a:srgbClr val="4B6EAA"/>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a:stCxn id="75" idx="5"/>
              </p:cNvCxnSpPr>
              <p:nvPr/>
            </p:nvCxnSpPr>
            <p:spPr>
              <a:xfrm flipH="1">
                <a:off x="4324350" y="1916181"/>
                <a:ext cx="286056" cy="619872"/>
              </a:xfrm>
              <a:prstGeom prst="line">
                <a:avLst/>
              </a:prstGeom>
              <a:ln w="12700">
                <a:solidFill>
                  <a:srgbClr val="4B6EAA"/>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a:stCxn id="75" idx="1"/>
              </p:cNvCxnSpPr>
              <p:nvPr/>
            </p:nvCxnSpPr>
            <p:spPr>
              <a:xfrm flipH="1" flipV="1">
                <a:off x="4324350" y="2536054"/>
                <a:ext cx="286056" cy="619874"/>
              </a:xfrm>
              <a:prstGeom prst="line">
                <a:avLst/>
              </a:prstGeom>
              <a:ln w="12700">
                <a:solidFill>
                  <a:srgbClr val="4B6EAA"/>
                </a:solidFill>
              </a:ln>
            </p:spPr>
            <p:style>
              <a:lnRef idx="1">
                <a:schemeClr val="accent1"/>
              </a:lnRef>
              <a:fillRef idx="0">
                <a:schemeClr val="accent1"/>
              </a:fillRef>
              <a:effectRef idx="0">
                <a:schemeClr val="accent1"/>
              </a:effectRef>
              <a:fontRef idx="minor">
                <a:schemeClr val="tx1"/>
              </a:fontRef>
            </p:style>
          </p:cxnSp>
        </p:grpSp>
        <p:grpSp>
          <p:nvGrpSpPr>
            <p:cNvPr id="79" name="Group 78"/>
            <p:cNvGrpSpPr/>
            <p:nvPr userDrawn="1"/>
          </p:nvGrpSpPr>
          <p:grpSpPr>
            <a:xfrm>
              <a:off x="1018352" y="6459072"/>
              <a:ext cx="439122" cy="378553"/>
              <a:chOff x="3482236" y="1916181"/>
              <a:chExt cx="1438107" cy="1239747"/>
            </a:xfrm>
          </p:grpSpPr>
          <p:sp>
            <p:nvSpPr>
              <p:cNvPr id="80" name="Hexagon 79"/>
              <p:cNvSpPr/>
              <p:nvPr/>
            </p:nvSpPr>
            <p:spPr>
              <a:xfrm>
                <a:off x="3482236" y="1916181"/>
                <a:ext cx="1438107" cy="1239747"/>
              </a:xfrm>
              <a:prstGeom prst="hexagon">
                <a:avLst/>
              </a:prstGeom>
              <a:solidFill>
                <a:srgbClr val="A9DDF3"/>
              </a:solidFill>
              <a:ln w="12700">
                <a:solidFill>
                  <a:srgbClr val="4B6E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81" name="Straight Connector 80"/>
              <p:cNvCxnSpPr>
                <a:stCxn id="80" idx="3"/>
              </p:cNvCxnSpPr>
              <p:nvPr/>
            </p:nvCxnSpPr>
            <p:spPr>
              <a:xfrm flipV="1">
                <a:off x="3482236" y="2536053"/>
                <a:ext cx="842114" cy="2"/>
              </a:xfrm>
              <a:prstGeom prst="line">
                <a:avLst/>
              </a:prstGeom>
              <a:ln w="12700">
                <a:solidFill>
                  <a:srgbClr val="4B6EAA"/>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80" idx="5"/>
              </p:cNvCxnSpPr>
              <p:nvPr/>
            </p:nvCxnSpPr>
            <p:spPr>
              <a:xfrm flipH="1">
                <a:off x="4324350" y="1916181"/>
                <a:ext cx="286056" cy="619872"/>
              </a:xfrm>
              <a:prstGeom prst="line">
                <a:avLst/>
              </a:prstGeom>
              <a:ln w="12700">
                <a:solidFill>
                  <a:srgbClr val="4B6EAA"/>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a:stCxn id="80" idx="1"/>
              </p:cNvCxnSpPr>
              <p:nvPr/>
            </p:nvCxnSpPr>
            <p:spPr>
              <a:xfrm flipH="1" flipV="1">
                <a:off x="4324350" y="2536054"/>
                <a:ext cx="286056" cy="619874"/>
              </a:xfrm>
              <a:prstGeom prst="line">
                <a:avLst/>
              </a:prstGeom>
              <a:ln w="12700">
                <a:solidFill>
                  <a:srgbClr val="4B6EAA"/>
                </a:solidFill>
              </a:ln>
            </p:spPr>
            <p:style>
              <a:lnRef idx="1">
                <a:schemeClr val="accent1"/>
              </a:lnRef>
              <a:fillRef idx="0">
                <a:schemeClr val="accent1"/>
              </a:fillRef>
              <a:effectRef idx="0">
                <a:schemeClr val="accent1"/>
              </a:effectRef>
              <a:fontRef idx="minor">
                <a:schemeClr val="tx1"/>
              </a:fontRef>
            </p:style>
          </p:cxnSp>
        </p:grpSp>
        <p:grpSp>
          <p:nvGrpSpPr>
            <p:cNvPr id="84" name="Group 83"/>
            <p:cNvGrpSpPr/>
            <p:nvPr userDrawn="1"/>
          </p:nvGrpSpPr>
          <p:grpSpPr>
            <a:xfrm>
              <a:off x="1395165" y="6501284"/>
              <a:ext cx="390156" cy="336341"/>
              <a:chOff x="3482236" y="1916181"/>
              <a:chExt cx="1438107" cy="1239747"/>
            </a:xfrm>
          </p:grpSpPr>
          <p:sp>
            <p:nvSpPr>
              <p:cNvPr id="85" name="Hexagon 84"/>
              <p:cNvSpPr/>
              <p:nvPr/>
            </p:nvSpPr>
            <p:spPr>
              <a:xfrm>
                <a:off x="3482236" y="1916181"/>
                <a:ext cx="1438107" cy="1239747"/>
              </a:xfrm>
              <a:prstGeom prst="hexagon">
                <a:avLst/>
              </a:prstGeom>
              <a:solidFill>
                <a:srgbClr val="A9DDF3"/>
              </a:solidFill>
              <a:ln w="12700">
                <a:solidFill>
                  <a:srgbClr val="4B6E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86" name="Straight Connector 85"/>
              <p:cNvCxnSpPr>
                <a:stCxn id="85" idx="3"/>
              </p:cNvCxnSpPr>
              <p:nvPr/>
            </p:nvCxnSpPr>
            <p:spPr>
              <a:xfrm flipV="1">
                <a:off x="3482236" y="2536053"/>
                <a:ext cx="842114" cy="2"/>
              </a:xfrm>
              <a:prstGeom prst="line">
                <a:avLst/>
              </a:prstGeom>
              <a:ln w="12700">
                <a:solidFill>
                  <a:srgbClr val="4B6EAA"/>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a:stCxn id="85" idx="5"/>
              </p:cNvCxnSpPr>
              <p:nvPr/>
            </p:nvCxnSpPr>
            <p:spPr>
              <a:xfrm flipH="1">
                <a:off x="4324350" y="1916181"/>
                <a:ext cx="286056" cy="619872"/>
              </a:xfrm>
              <a:prstGeom prst="line">
                <a:avLst/>
              </a:prstGeom>
              <a:ln w="12700">
                <a:solidFill>
                  <a:srgbClr val="4B6EAA"/>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a:stCxn id="85" idx="1"/>
              </p:cNvCxnSpPr>
              <p:nvPr/>
            </p:nvCxnSpPr>
            <p:spPr>
              <a:xfrm flipH="1" flipV="1">
                <a:off x="4324350" y="2536054"/>
                <a:ext cx="286056" cy="619874"/>
              </a:xfrm>
              <a:prstGeom prst="line">
                <a:avLst/>
              </a:prstGeom>
              <a:ln w="12700">
                <a:solidFill>
                  <a:srgbClr val="4B6EAA"/>
                </a:solidFill>
              </a:ln>
            </p:spPr>
            <p:style>
              <a:lnRef idx="1">
                <a:schemeClr val="accent1"/>
              </a:lnRef>
              <a:fillRef idx="0">
                <a:schemeClr val="accent1"/>
              </a:fillRef>
              <a:effectRef idx="0">
                <a:schemeClr val="accent1"/>
              </a:effectRef>
              <a:fontRef idx="minor">
                <a:schemeClr val="tx1"/>
              </a:fontRef>
            </p:style>
          </p:cxnSp>
        </p:grpSp>
        <p:grpSp>
          <p:nvGrpSpPr>
            <p:cNvPr id="89" name="Group 88"/>
            <p:cNvGrpSpPr/>
            <p:nvPr userDrawn="1"/>
          </p:nvGrpSpPr>
          <p:grpSpPr>
            <a:xfrm>
              <a:off x="1731784" y="6546501"/>
              <a:ext cx="337704" cy="291124"/>
              <a:chOff x="3482236" y="1916181"/>
              <a:chExt cx="1438107" cy="1239747"/>
            </a:xfrm>
          </p:grpSpPr>
          <p:sp>
            <p:nvSpPr>
              <p:cNvPr id="90" name="Hexagon 89"/>
              <p:cNvSpPr/>
              <p:nvPr/>
            </p:nvSpPr>
            <p:spPr>
              <a:xfrm>
                <a:off x="3482236" y="1916181"/>
                <a:ext cx="1438107" cy="1239747"/>
              </a:xfrm>
              <a:prstGeom prst="hexagon">
                <a:avLst/>
              </a:prstGeom>
              <a:solidFill>
                <a:srgbClr val="A9DDF3"/>
              </a:solidFill>
              <a:ln w="12700">
                <a:solidFill>
                  <a:srgbClr val="4B6E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91" name="Straight Connector 90"/>
              <p:cNvCxnSpPr>
                <a:stCxn id="90" idx="3"/>
              </p:cNvCxnSpPr>
              <p:nvPr/>
            </p:nvCxnSpPr>
            <p:spPr>
              <a:xfrm flipV="1">
                <a:off x="3482236" y="2536053"/>
                <a:ext cx="842114" cy="2"/>
              </a:xfrm>
              <a:prstGeom prst="line">
                <a:avLst/>
              </a:prstGeom>
              <a:ln w="12700">
                <a:solidFill>
                  <a:srgbClr val="4B6EAA"/>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a:stCxn id="90" idx="5"/>
              </p:cNvCxnSpPr>
              <p:nvPr/>
            </p:nvCxnSpPr>
            <p:spPr>
              <a:xfrm flipH="1">
                <a:off x="4324350" y="1916181"/>
                <a:ext cx="286056" cy="619872"/>
              </a:xfrm>
              <a:prstGeom prst="line">
                <a:avLst/>
              </a:prstGeom>
              <a:ln w="12700">
                <a:solidFill>
                  <a:srgbClr val="4B6EAA"/>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a:stCxn id="90" idx="1"/>
              </p:cNvCxnSpPr>
              <p:nvPr/>
            </p:nvCxnSpPr>
            <p:spPr>
              <a:xfrm flipH="1" flipV="1">
                <a:off x="4324350" y="2536054"/>
                <a:ext cx="286056" cy="619874"/>
              </a:xfrm>
              <a:prstGeom prst="line">
                <a:avLst/>
              </a:prstGeom>
              <a:ln w="12700">
                <a:solidFill>
                  <a:srgbClr val="4B6EAA"/>
                </a:solidFill>
              </a:ln>
            </p:spPr>
            <p:style>
              <a:lnRef idx="1">
                <a:schemeClr val="accent1"/>
              </a:lnRef>
              <a:fillRef idx="0">
                <a:schemeClr val="accent1"/>
              </a:fillRef>
              <a:effectRef idx="0">
                <a:schemeClr val="accent1"/>
              </a:effectRef>
              <a:fontRef idx="minor">
                <a:schemeClr val="tx1"/>
              </a:fontRef>
            </p:style>
          </p:cxnSp>
        </p:grpSp>
        <p:grpSp>
          <p:nvGrpSpPr>
            <p:cNvPr id="94" name="Group 93"/>
            <p:cNvGrpSpPr/>
            <p:nvPr userDrawn="1"/>
          </p:nvGrpSpPr>
          <p:grpSpPr>
            <a:xfrm>
              <a:off x="2038259" y="6585073"/>
              <a:ext cx="292959" cy="252551"/>
              <a:chOff x="3482236" y="1916181"/>
              <a:chExt cx="1438107" cy="1239747"/>
            </a:xfrm>
          </p:grpSpPr>
          <p:sp>
            <p:nvSpPr>
              <p:cNvPr id="95" name="Hexagon 94"/>
              <p:cNvSpPr/>
              <p:nvPr/>
            </p:nvSpPr>
            <p:spPr>
              <a:xfrm>
                <a:off x="3482236" y="1916181"/>
                <a:ext cx="1438107" cy="1239747"/>
              </a:xfrm>
              <a:prstGeom prst="hexagon">
                <a:avLst/>
              </a:prstGeom>
              <a:solidFill>
                <a:srgbClr val="A9DDF3"/>
              </a:solidFill>
              <a:ln w="12700">
                <a:solidFill>
                  <a:srgbClr val="4B6E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96" name="Straight Connector 95"/>
              <p:cNvCxnSpPr>
                <a:stCxn id="95" idx="3"/>
              </p:cNvCxnSpPr>
              <p:nvPr/>
            </p:nvCxnSpPr>
            <p:spPr>
              <a:xfrm flipV="1">
                <a:off x="3482236" y="2536053"/>
                <a:ext cx="842114" cy="2"/>
              </a:xfrm>
              <a:prstGeom prst="line">
                <a:avLst/>
              </a:prstGeom>
              <a:ln w="12700">
                <a:solidFill>
                  <a:srgbClr val="4B6EAA"/>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a:stCxn id="95" idx="5"/>
              </p:cNvCxnSpPr>
              <p:nvPr/>
            </p:nvCxnSpPr>
            <p:spPr>
              <a:xfrm flipH="1">
                <a:off x="4324350" y="1916181"/>
                <a:ext cx="286056" cy="619872"/>
              </a:xfrm>
              <a:prstGeom prst="line">
                <a:avLst/>
              </a:prstGeom>
              <a:ln w="12700">
                <a:solidFill>
                  <a:srgbClr val="4B6EAA"/>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a:stCxn id="95" idx="1"/>
              </p:cNvCxnSpPr>
              <p:nvPr/>
            </p:nvCxnSpPr>
            <p:spPr>
              <a:xfrm flipH="1" flipV="1">
                <a:off x="4324350" y="2536054"/>
                <a:ext cx="286056" cy="619874"/>
              </a:xfrm>
              <a:prstGeom prst="line">
                <a:avLst/>
              </a:prstGeom>
              <a:ln w="12700">
                <a:solidFill>
                  <a:srgbClr val="4B6EAA"/>
                </a:solidFill>
              </a:ln>
            </p:spPr>
            <p:style>
              <a:lnRef idx="1">
                <a:schemeClr val="accent1"/>
              </a:lnRef>
              <a:fillRef idx="0">
                <a:schemeClr val="accent1"/>
              </a:fillRef>
              <a:effectRef idx="0">
                <a:schemeClr val="accent1"/>
              </a:effectRef>
              <a:fontRef idx="minor">
                <a:schemeClr val="tx1"/>
              </a:fontRef>
            </p:style>
          </p:cxnSp>
        </p:grpSp>
        <p:grpSp>
          <p:nvGrpSpPr>
            <p:cNvPr id="99" name="Group 98"/>
            <p:cNvGrpSpPr/>
            <p:nvPr userDrawn="1"/>
          </p:nvGrpSpPr>
          <p:grpSpPr>
            <a:xfrm>
              <a:off x="2312707" y="6622431"/>
              <a:ext cx="249624" cy="215193"/>
              <a:chOff x="3482236" y="1916181"/>
              <a:chExt cx="1438107" cy="1239747"/>
            </a:xfrm>
          </p:grpSpPr>
          <p:sp>
            <p:nvSpPr>
              <p:cNvPr id="100" name="Hexagon 99"/>
              <p:cNvSpPr/>
              <p:nvPr/>
            </p:nvSpPr>
            <p:spPr>
              <a:xfrm>
                <a:off x="3482236" y="1916181"/>
                <a:ext cx="1438107" cy="1239747"/>
              </a:xfrm>
              <a:prstGeom prst="hexagon">
                <a:avLst/>
              </a:prstGeom>
              <a:solidFill>
                <a:srgbClr val="A9DDF3"/>
              </a:solidFill>
              <a:ln w="12700">
                <a:solidFill>
                  <a:srgbClr val="4B6E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101" name="Straight Connector 100"/>
              <p:cNvCxnSpPr>
                <a:stCxn id="100" idx="3"/>
              </p:cNvCxnSpPr>
              <p:nvPr/>
            </p:nvCxnSpPr>
            <p:spPr>
              <a:xfrm flipV="1">
                <a:off x="3482236" y="2536053"/>
                <a:ext cx="842114" cy="2"/>
              </a:xfrm>
              <a:prstGeom prst="line">
                <a:avLst/>
              </a:prstGeom>
              <a:ln w="12700">
                <a:solidFill>
                  <a:srgbClr val="4B6EAA"/>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a:stCxn id="100" idx="5"/>
              </p:cNvCxnSpPr>
              <p:nvPr/>
            </p:nvCxnSpPr>
            <p:spPr>
              <a:xfrm flipH="1">
                <a:off x="4324350" y="1916181"/>
                <a:ext cx="286056" cy="619872"/>
              </a:xfrm>
              <a:prstGeom prst="line">
                <a:avLst/>
              </a:prstGeom>
              <a:ln w="12700">
                <a:solidFill>
                  <a:srgbClr val="4B6EAA"/>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a:stCxn id="100" idx="1"/>
              </p:cNvCxnSpPr>
              <p:nvPr/>
            </p:nvCxnSpPr>
            <p:spPr>
              <a:xfrm flipH="1" flipV="1">
                <a:off x="4324350" y="2536054"/>
                <a:ext cx="286056" cy="619874"/>
              </a:xfrm>
              <a:prstGeom prst="line">
                <a:avLst/>
              </a:prstGeom>
              <a:ln w="12700">
                <a:solidFill>
                  <a:srgbClr val="4B6EAA"/>
                </a:solidFill>
              </a:ln>
            </p:spPr>
            <p:style>
              <a:lnRef idx="1">
                <a:schemeClr val="accent1"/>
              </a:lnRef>
              <a:fillRef idx="0">
                <a:schemeClr val="accent1"/>
              </a:fillRef>
              <a:effectRef idx="0">
                <a:schemeClr val="accent1"/>
              </a:effectRef>
              <a:fontRef idx="minor">
                <a:schemeClr val="tx1"/>
              </a:fontRef>
            </p:style>
          </p:cxnSp>
        </p:grpSp>
        <p:grpSp>
          <p:nvGrpSpPr>
            <p:cNvPr id="104" name="Group 103"/>
            <p:cNvGrpSpPr/>
            <p:nvPr userDrawn="1"/>
          </p:nvGrpSpPr>
          <p:grpSpPr>
            <a:xfrm>
              <a:off x="2523722" y="6669454"/>
              <a:ext cx="195077" cy="168170"/>
              <a:chOff x="3482236" y="1916181"/>
              <a:chExt cx="1438107" cy="1239747"/>
            </a:xfrm>
          </p:grpSpPr>
          <p:sp>
            <p:nvSpPr>
              <p:cNvPr id="105" name="Hexagon 104"/>
              <p:cNvSpPr/>
              <p:nvPr/>
            </p:nvSpPr>
            <p:spPr>
              <a:xfrm>
                <a:off x="3482236" y="1916181"/>
                <a:ext cx="1438107" cy="1239747"/>
              </a:xfrm>
              <a:prstGeom prst="hexagon">
                <a:avLst/>
              </a:prstGeom>
              <a:solidFill>
                <a:srgbClr val="A9DDF3"/>
              </a:solidFill>
              <a:ln w="12700">
                <a:solidFill>
                  <a:srgbClr val="4B6E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106" name="Straight Connector 105"/>
              <p:cNvCxnSpPr>
                <a:stCxn id="105" idx="3"/>
              </p:cNvCxnSpPr>
              <p:nvPr/>
            </p:nvCxnSpPr>
            <p:spPr>
              <a:xfrm flipV="1">
                <a:off x="3482236" y="2536053"/>
                <a:ext cx="842114" cy="2"/>
              </a:xfrm>
              <a:prstGeom prst="line">
                <a:avLst/>
              </a:prstGeom>
              <a:ln w="12700">
                <a:solidFill>
                  <a:srgbClr val="4B6EAA"/>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a:stCxn id="105" idx="5"/>
              </p:cNvCxnSpPr>
              <p:nvPr/>
            </p:nvCxnSpPr>
            <p:spPr>
              <a:xfrm flipH="1">
                <a:off x="4324350" y="1916181"/>
                <a:ext cx="286056" cy="619872"/>
              </a:xfrm>
              <a:prstGeom prst="line">
                <a:avLst/>
              </a:prstGeom>
              <a:ln w="12700">
                <a:solidFill>
                  <a:srgbClr val="4B6EAA"/>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a:stCxn id="105" idx="1"/>
              </p:cNvCxnSpPr>
              <p:nvPr/>
            </p:nvCxnSpPr>
            <p:spPr>
              <a:xfrm flipH="1" flipV="1">
                <a:off x="4324350" y="2536054"/>
                <a:ext cx="286056" cy="619874"/>
              </a:xfrm>
              <a:prstGeom prst="line">
                <a:avLst/>
              </a:prstGeom>
              <a:ln w="12700">
                <a:solidFill>
                  <a:srgbClr val="4B6EAA"/>
                </a:solidFill>
              </a:ln>
            </p:spPr>
            <p:style>
              <a:lnRef idx="1">
                <a:schemeClr val="accent1"/>
              </a:lnRef>
              <a:fillRef idx="0">
                <a:schemeClr val="accent1"/>
              </a:fillRef>
              <a:effectRef idx="0">
                <a:schemeClr val="accent1"/>
              </a:effectRef>
              <a:fontRef idx="minor">
                <a:schemeClr val="tx1"/>
              </a:fontRef>
            </p:style>
          </p:cxnSp>
        </p:grpSp>
      </p:grpSp>
      <p:sp>
        <p:nvSpPr>
          <p:cNvPr id="48" name="Rectangle 5"/>
          <p:cNvSpPr>
            <a:spLocks noChangeArrowheads="1"/>
          </p:cNvSpPr>
          <p:nvPr userDrawn="1"/>
        </p:nvSpPr>
        <p:spPr bwMode="auto">
          <a:xfrm>
            <a:off x="0" y="6601759"/>
            <a:ext cx="2173673" cy="19749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marL="342900" indent="-342900">
              <a:spcBef>
                <a:spcPct val="0"/>
              </a:spcBef>
              <a:defRPr sz="2400">
                <a:solidFill>
                  <a:schemeClr val="tx1"/>
                </a:solidFill>
                <a:latin typeface="Times New Roman" pitchFamily="18" charset="0"/>
              </a:defRPr>
            </a:lvl1pPr>
            <a:lvl2pPr>
              <a:spcBef>
                <a:spcPct val="0"/>
              </a:spcBef>
              <a:defRPr sz="2400">
                <a:solidFill>
                  <a:schemeClr val="tx1"/>
                </a:solidFill>
                <a:latin typeface="Times New Roman" pitchFamily="18" charset="0"/>
              </a:defRPr>
            </a:lvl2pPr>
            <a:lvl3pPr>
              <a:spcBef>
                <a:spcPct val="0"/>
              </a:spcBef>
              <a:defRPr sz="2400">
                <a:solidFill>
                  <a:schemeClr val="tx1"/>
                </a:solidFill>
                <a:latin typeface="Times New Roman" pitchFamily="18" charset="0"/>
              </a:defRPr>
            </a:lvl3pPr>
            <a:lvl4pPr>
              <a:spcBef>
                <a:spcPct val="0"/>
              </a:spcBef>
              <a:defRPr sz="2400">
                <a:solidFill>
                  <a:schemeClr val="tx1"/>
                </a:solidFill>
                <a:latin typeface="Times New Roman" pitchFamily="18" charset="0"/>
              </a:defRPr>
            </a:lvl4pPr>
            <a:lvl5pPr>
              <a:spcBef>
                <a:spcPct val="0"/>
              </a:spcBef>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20000"/>
              </a:spcBef>
              <a:buFontTx/>
              <a:buNone/>
              <a:defRPr/>
            </a:pPr>
            <a:r>
              <a:rPr lang="en-US" altLang="en-US" sz="700" dirty="0">
                <a:latin typeface="Arial" pitchFamily="34" charset="0"/>
                <a:cs typeface="Arial" panose="020B0604020202020204" pitchFamily="34" charset="0"/>
              </a:rPr>
              <a:t>Copyright © 2016 Accenture All Rights Reserved. </a:t>
            </a:r>
          </a:p>
        </p:txBody>
      </p:sp>
    </p:spTree>
    <p:extLst>
      <p:ext uri="{BB962C8B-B14F-4D97-AF65-F5344CB8AC3E}">
        <p14:creationId xmlns:p14="http://schemas.microsoft.com/office/powerpoint/2010/main" val="41977659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opic 2">
    <p:spTree>
      <p:nvGrpSpPr>
        <p:cNvPr id="1" name=""/>
        <p:cNvGrpSpPr/>
        <p:nvPr/>
      </p:nvGrpSpPr>
      <p:grpSpPr>
        <a:xfrm>
          <a:off x="0" y="0"/>
          <a:ext cx="0" cy="0"/>
          <a:chOff x="0" y="0"/>
          <a:chExt cx="0" cy="0"/>
        </a:xfrm>
      </p:grpSpPr>
      <p:grpSp>
        <p:nvGrpSpPr>
          <p:cNvPr id="2" name="Group 1"/>
          <p:cNvGrpSpPr/>
          <p:nvPr userDrawn="1"/>
        </p:nvGrpSpPr>
        <p:grpSpPr>
          <a:xfrm flipH="1">
            <a:off x="-1752602" y="6056690"/>
            <a:ext cx="10899648" cy="801310"/>
            <a:chOff x="-5313" y="6056690"/>
            <a:chExt cx="10899648" cy="801310"/>
          </a:xfrm>
        </p:grpSpPr>
        <p:sp>
          <p:nvSpPr>
            <p:cNvPr id="68" name="Freeform 67"/>
            <p:cNvSpPr/>
            <p:nvPr/>
          </p:nvSpPr>
          <p:spPr>
            <a:xfrm>
              <a:off x="-5313" y="6159680"/>
              <a:ext cx="10899648" cy="698320"/>
            </a:xfrm>
            <a:custGeom>
              <a:avLst/>
              <a:gdLst>
                <a:gd name="connsiteX0" fmla="*/ 4688114 w 9913257"/>
                <a:gd name="connsiteY0" fmla="*/ 457202 h 457202"/>
                <a:gd name="connsiteX1" fmla="*/ 9913257 w 9913257"/>
                <a:gd name="connsiteY1" fmla="*/ 457202 h 457202"/>
                <a:gd name="connsiteX2" fmla="*/ 4688114 w 9913257"/>
                <a:gd name="connsiteY2" fmla="*/ 3 h 457202"/>
                <a:gd name="connsiteX3" fmla="*/ 4688114 w 9913257"/>
                <a:gd name="connsiteY3" fmla="*/ 1 h 457202"/>
                <a:gd name="connsiteX4" fmla="*/ 20 w 9913257"/>
                <a:gd name="connsiteY4" fmla="*/ 1 h 457202"/>
                <a:gd name="connsiteX5" fmla="*/ 0 w 9913257"/>
                <a:gd name="connsiteY5" fmla="*/ 0 h 457202"/>
                <a:gd name="connsiteX6" fmla="*/ 0 w 9913257"/>
                <a:gd name="connsiteY6" fmla="*/ 1 h 457202"/>
                <a:gd name="connsiteX7" fmla="*/ 0 w 9913257"/>
                <a:gd name="connsiteY7" fmla="*/ 1 h 457202"/>
                <a:gd name="connsiteX8" fmla="*/ 0 w 9913257"/>
                <a:gd name="connsiteY8" fmla="*/ 369300 h 457202"/>
                <a:gd name="connsiteX9" fmla="*/ 0 w 9913257"/>
                <a:gd name="connsiteY9" fmla="*/ 369300 h 457202"/>
                <a:gd name="connsiteX10" fmla="*/ 0 w 9913257"/>
                <a:gd name="connsiteY10" fmla="*/ 457200 h 457202"/>
                <a:gd name="connsiteX11" fmla="*/ 4688114 w 9913257"/>
                <a:gd name="connsiteY11" fmla="*/ 457200 h 4572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913257" h="457202">
                  <a:moveTo>
                    <a:pt x="4688114" y="457202"/>
                  </a:moveTo>
                  <a:lnTo>
                    <a:pt x="9913257" y="457202"/>
                  </a:lnTo>
                  <a:lnTo>
                    <a:pt x="4688114" y="3"/>
                  </a:lnTo>
                  <a:lnTo>
                    <a:pt x="4688114" y="1"/>
                  </a:lnTo>
                  <a:lnTo>
                    <a:pt x="20" y="1"/>
                  </a:lnTo>
                  <a:lnTo>
                    <a:pt x="0" y="0"/>
                  </a:lnTo>
                  <a:lnTo>
                    <a:pt x="0" y="1"/>
                  </a:lnTo>
                  <a:lnTo>
                    <a:pt x="0" y="1"/>
                  </a:lnTo>
                  <a:lnTo>
                    <a:pt x="0" y="369300"/>
                  </a:lnTo>
                  <a:lnTo>
                    <a:pt x="0" y="369300"/>
                  </a:lnTo>
                  <a:lnTo>
                    <a:pt x="0" y="457200"/>
                  </a:lnTo>
                  <a:lnTo>
                    <a:pt x="4688114" y="457200"/>
                  </a:lnTo>
                  <a:close/>
                </a:path>
              </a:pathLst>
            </a:custGeom>
            <a:solidFill>
              <a:srgbClr val="609A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sp>
          <p:nvSpPr>
            <p:cNvPr id="69" name="Right Triangle 68"/>
            <p:cNvSpPr/>
            <p:nvPr/>
          </p:nvSpPr>
          <p:spPr>
            <a:xfrm>
              <a:off x="1" y="6400800"/>
              <a:ext cx="5950857" cy="457200"/>
            </a:xfrm>
            <a:prstGeom prst="rtTriangle">
              <a:avLst/>
            </a:prstGeom>
            <a:solidFill>
              <a:srgbClr val="78C2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sp>
          <p:nvSpPr>
            <p:cNvPr id="70" name="Right Triangle 69"/>
            <p:cNvSpPr/>
            <p:nvPr/>
          </p:nvSpPr>
          <p:spPr>
            <a:xfrm>
              <a:off x="0" y="6172200"/>
              <a:ext cx="5950857" cy="457200"/>
            </a:xfrm>
            <a:prstGeom prst="r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grpSp>
          <p:nvGrpSpPr>
            <p:cNvPr id="71" name="Group 70"/>
            <p:cNvGrpSpPr/>
            <p:nvPr/>
          </p:nvGrpSpPr>
          <p:grpSpPr>
            <a:xfrm>
              <a:off x="192077" y="6056690"/>
              <a:ext cx="2322635" cy="766275"/>
              <a:chOff x="338587" y="5008584"/>
              <a:chExt cx="2394303" cy="789920"/>
            </a:xfrm>
            <a:solidFill>
              <a:srgbClr val="9BDA46"/>
            </a:solidFill>
          </p:grpSpPr>
          <p:grpSp>
            <p:nvGrpSpPr>
              <p:cNvPr id="72" name="Group 71"/>
              <p:cNvGrpSpPr/>
              <p:nvPr/>
            </p:nvGrpSpPr>
            <p:grpSpPr>
              <a:xfrm>
                <a:off x="338587" y="5008584"/>
                <a:ext cx="726564" cy="626348"/>
                <a:chOff x="3482236" y="1916181"/>
                <a:chExt cx="1438107" cy="1239747"/>
              </a:xfrm>
              <a:grpFill/>
            </p:grpSpPr>
            <p:sp>
              <p:nvSpPr>
                <p:cNvPr id="123" name="Hexagon 122"/>
                <p:cNvSpPr/>
                <p:nvPr/>
              </p:nvSpPr>
              <p:spPr>
                <a:xfrm>
                  <a:off x="3482236" y="1916181"/>
                  <a:ext cx="1438107" cy="1239747"/>
                </a:xfrm>
                <a:prstGeom prst="hexagon">
                  <a:avLst/>
                </a:prstGeom>
                <a:grpFill/>
                <a:ln w="127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124" name="Straight Connector 123"/>
                <p:cNvCxnSpPr>
                  <a:stCxn id="123" idx="3"/>
                </p:cNvCxnSpPr>
                <p:nvPr/>
              </p:nvCxnSpPr>
              <p:spPr>
                <a:xfrm flipV="1">
                  <a:off x="3482236" y="2536053"/>
                  <a:ext cx="842114" cy="2"/>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a:stCxn id="123" idx="5"/>
                </p:cNvCxnSpPr>
                <p:nvPr/>
              </p:nvCxnSpPr>
              <p:spPr>
                <a:xfrm flipH="1">
                  <a:off x="4324350" y="1916181"/>
                  <a:ext cx="286056" cy="619872"/>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a:stCxn id="123" idx="1"/>
                </p:cNvCxnSpPr>
                <p:nvPr/>
              </p:nvCxnSpPr>
              <p:spPr>
                <a:xfrm flipH="1" flipV="1">
                  <a:off x="4324350" y="2536054"/>
                  <a:ext cx="286056" cy="619874"/>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73" name="Group 72"/>
              <p:cNvGrpSpPr/>
              <p:nvPr/>
            </p:nvGrpSpPr>
            <p:grpSpPr>
              <a:xfrm>
                <a:off x="863288" y="5528530"/>
                <a:ext cx="249013" cy="214666"/>
                <a:chOff x="3482236" y="1916181"/>
                <a:chExt cx="1438107" cy="1239747"/>
              </a:xfrm>
              <a:grpFill/>
            </p:grpSpPr>
            <p:sp>
              <p:nvSpPr>
                <p:cNvPr id="119" name="Hexagon 118"/>
                <p:cNvSpPr/>
                <p:nvPr/>
              </p:nvSpPr>
              <p:spPr>
                <a:xfrm>
                  <a:off x="3482236" y="1916181"/>
                  <a:ext cx="1438107" cy="1239747"/>
                </a:xfrm>
                <a:prstGeom prst="hexagon">
                  <a:avLst/>
                </a:prstGeom>
                <a:grpFill/>
                <a:ln w="127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120" name="Straight Connector 119"/>
                <p:cNvCxnSpPr>
                  <a:stCxn id="119" idx="3"/>
                </p:cNvCxnSpPr>
                <p:nvPr/>
              </p:nvCxnSpPr>
              <p:spPr>
                <a:xfrm flipV="1">
                  <a:off x="3482236" y="2536053"/>
                  <a:ext cx="842114" cy="2"/>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a:stCxn id="119" idx="5"/>
                </p:cNvCxnSpPr>
                <p:nvPr/>
              </p:nvCxnSpPr>
              <p:spPr>
                <a:xfrm flipH="1">
                  <a:off x="4324350" y="1916181"/>
                  <a:ext cx="286056" cy="619872"/>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a:stCxn id="119" idx="1"/>
                </p:cNvCxnSpPr>
                <p:nvPr/>
              </p:nvCxnSpPr>
              <p:spPr>
                <a:xfrm flipH="1" flipV="1">
                  <a:off x="4324350" y="2536054"/>
                  <a:ext cx="286056" cy="619874"/>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74" name="Group 73"/>
              <p:cNvGrpSpPr/>
              <p:nvPr/>
            </p:nvGrpSpPr>
            <p:grpSpPr>
              <a:xfrm>
                <a:off x="907194" y="5012913"/>
                <a:ext cx="379488" cy="327145"/>
                <a:chOff x="3482236" y="1916181"/>
                <a:chExt cx="1438107" cy="1239747"/>
              </a:xfrm>
              <a:grpFill/>
            </p:grpSpPr>
            <p:sp>
              <p:nvSpPr>
                <p:cNvPr id="115" name="Hexagon 114"/>
                <p:cNvSpPr/>
                <p:nvPr/>
              </p:nvSpPr>
              <p:spPr>
                <a:xfrm>
                  <a:off x="3482236" y="1916181"/>
                  <a:ext cx="1438107" cy="1239747"/>
                </a:xfrm>
                <a:prstGeom prst="hexagon">
                  <a:avLst/>
                </a:prstGeom>
                <a:grpFill/>
                <a:ln w="127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116" name="Straight Connector 115"/>
                <p:cNvCxnSpPr>
                  <a:stCxn id="115" idx="3"/>
                </p:cNvCxnSpPr>
                <p:nvPr/>
              </p:nvCxnSpPr>
              <p:spPr>
                <a:xfrm flipV="1">
                  <a:off x="3482236" y="2536053"/>
                  <a:ext cx="842114" cy="2"/>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a:stCxn id="115" idx="5"/>
                </p:cNvCxnSpPr>
                <p:nvPr/>
              </p:nvCxnSpPr>
              <p:spPr>
                <a:xfrm flipH="1">
                  <a:off x="4324350" y="1916181"/>
                  <a:ext cx="286056" cy="619872"/>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a:stCxn id="115" idx="1"/>
                </p:cNvCxnSpPr>
                <p:nvPr/>
              </p:nvCxnSpPr>
              <p:spPr>
                <a:xfrm flipH="1" flipV="1">
                  <a:off x="4324350" y="2536054"/>
                  <a:ext cx="286056" cy="619874"/>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75" name="Group 74"/>
              <p:cNvGrpSpPr/>
              <p:nvPr/>
            </p:nvGrpSpPr>
            <p:grpSpPr>
              <a:xfrm>
                <a:off x="1020169" y="5263692"/>
                <a:ext cx="486564" cy="419452"/>
                <a:chOff x="3482236" y="1916181"/>
                <a:chExt cx="1438107" cy="1239747"/>
              </a:xfrm>
              <a:grpFill/>
            </p:grpSpPr>
            <p:sp>
              <p:nvSpPr>
                <p:cNvPr id="111" name="Hexagon 110"/>
                <p:cNvSpPr/>
                <p:nvPr/>
              </p:nvSpPr>
              <p:spPr>
                <a:xfrm>
                  <a:off x="3482236" y="1916181"/>
                  <a:ext cx="1438107" cy="1239747"/>
                </a:xfrm>
                <a:prstGeom prst="hexagon">
                  <a:avLst/>
                </a:prstGeom>
                <a:grpFill/>
                <a:ln w="127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112" name="Straight Connector 111"/>
                <p:cNvCxnSpPr>
                  <a:stCxn id="111" idx="3"/>
                </p:cNvCxnSpPr>
                <p:nvPr/>
              </p:nvCxnSpPr>
              <p:spPr>
                <a:xfrm flipV="1">
                  <a:off x="3482236" y="2536053"/>
                  <a:ext cx="842114" cy="2"/>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a:stCxn id="111" idx="5"/>
                </p:cNvCxnSpPr>
                <p:nvPr/>
              </p:nvCxnSpPr>
              <p:spPr>
                <a:xfrm flipH="1">
                  <a:off x="4324350" y="1916181"/>
                  <a:ext cx="286056" cy="619872"/>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a:stCxn id="111" idx="1"/>
                </p:cNvCxnSpPr>
                <p:nvPr/>
              </p:nvCxnSpPr>
              <p:spPr>
                <a:xfrm flipH="1" flipV="1">
                  <a:off x="4324350" y="2536054"/>
                  <a:ext cx="286056" cy="619874"/>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76" name="Group 75"/>
              <p:cNvGrpSpPr/>
              <p:nvPr/>
            </p:nvGrpSpPr>
            <p:grpSpPr>
              <a:xfrm>
                <a:off x="372497" y="5471359"/>
                <a:ext cx="379488" cy="327145"/>
                <a:chOff x="3482236" y="1916181"/>
                <a:chExt cx="1438107" cy="1239747"/>
              </a:xfrm>
              <a:grpFill/>
            </p:grpSpPr>
            <p:sp>
              <p:nvSpPr>
                <p:cNvPr id="107" name="Hexagon 106"/>
                <p:cNvSpPr/>
                <p:nvPr/>
              </p:nvSpPr>
              <p:spPr>
                <a:xfrm>
                  <a:off x="3482236" y="1916181"/>
                  <a:ext cx="1438107" cy="1239747"/>
                </a:xfrm>
                <a:prstGeom prst="hexagon">
                  <a:avLst/>
                </a:prstGeom>
                <a:grpFill/>
                <a:ln w="127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108" name="Straight Connector 107"/>
                <p:cNvCxnSpPr>
                  <a:stCxn id="107" idx="3"/>
                </p:cNvCxnSpPr>
                <p:nvPr/>
              </p:nvCxnSpPr>
              <p:spPr>
                <a:xfrm flipV="1">
                  <a:off x="3482236" y="2536053"/>
                  <a:ext cx="842114" cy="2"/>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a:stCxn id="107" idx="5"/>
                </p:cNvCxnSpPr>
                <p:nvPr/>
              </p:nvCxnSpPr>
              <p:spPr>
                <a:xfrm flipH="1">
                  <a:off x="4324350" y="1916181"/>
                  <a:ext cx="286056" cy="619872"/>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a:stCxn id="107" idx="1"/>
                </p:cNvCxnSpPr>
                <p:nvPr/>
              </p:nvCxnSpPr>
              <p:spPr>
                <a:xfrm flipH="1" flipV="1">
                  <a:off x="4324350" y="2536054"/>
                  <a:ext cx="286056" cy="619874"/>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77" name="Group 76"/>
              <p:cNvGrpSpPr/>
              <p:nvPr/>
            </p:nvGrpSpPr>
            <p:grpSpPr>
              <a:xfrm>
                <a:off x="1207162" y="5225917"/>
                <a:ext cx="249013" cy="214666"/>
                <a:chOff x="3482236" y="1916181"/>
                <a:chExt cx="1438107" cy="1239747"/>
              </a:xfrm>
              <a:grpFill/>
            </p:grpSpPr>
            <p:sp>
              <p:nvSpPr>
                <p:cNvPr id="103" name="Hexagon 102"/>
                <p:cNvSpPr/>
                <p:nvPr/>
              </p:nvSpPr>
              <p:spPr>
                <a:xfrm>
                  <a:off x="3482236" y="1916181"/>
                  <a:ext cx="1438107" cy="1239747"/>
                </a:xfrm>
                <a:prstGeom prst="hexagon">
                  <a:avLst/>
                </a:prstGeom>
                <a:grpFill/>
                <a:ln w="127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104" name="Straight Connector 103"/>
                <p:cNvCxnSpPr>
                  <a:stCxn id="103" idx="3"/>
                </p:cNvCxnSpPr>
                <p:nvPr/>
              </p:nvCxnSpPr>
              <p:spPr>
                <a:xfrm flipV="1">
                  <a:off x="3482236" y="2536053"/>
                  <a:ext cx="842114" cy="2"/>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a:stCxn id="103" idx="5"/>
                </p:cNvCxnSpPr>
                <p:nvPr/>
              </p:nvCxnSpPr>
              <p:spPr>
                <a:xfrm flipH="1">
                  <a:off x="4324350" y="1916181"/>
                  <a:ext cx="286056" cy="619872"/>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a:stCxn id="103" idx="1"/>
                </p:cNvCxnSpPr>
                <p:nvPr/>
              </p:nvCxnSpPr>
              <p:spPr>
                <a:xfrm flipH="1" flipV="1">
                  <a:off x="4324350" y="2536054"/>
                  <a:ext cx="286056" cy="619874"/>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78" name="Group 77"/>
              <p:cNvGrpSpPr/>
              <p:nvPr/>
            </p:nvGrpSpPr>
            <p:grpSpPr>
              <a:xfrm>
                <a:off x="1504622" y="5132720"/>
                <a:ext cx="582565" cy="502211"/>
                <a:chOff x="3482236" y="1916181"/>
                <a:chExt cx="1438107" cy="1239747"/>
              </a:xfrm>
              <a:grpFill/>
            </p:grpSpPr>
            <p:sp>
              <p:nvSpPr>
                <p:cNvPr id="99" name="Hexagon 98"/>
                <p:cNvSpPr/>
                <p:nvPr/>
              </p:nvSpPr>
              <p:spPr>
                <a:xfrm>
                  <a:off x="3482236" y="1916181"/>
                  <a:ext cx="1438107" cy="1239747"/>
                </a:xfrm>
                <a:prstGeom prst="hexagon">
                  <a:avLst/>
                </a:prstGeom>
                <a:grpFill/>
                <a:ln w="127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100" name="Straight Connector 99"/>
                <p:cNvCxnSpPr>
                  <a:stCxn id="99" idx="3"/>
                </p:cNvCxnSpPr>
                <p:nvPr/>
              </p:nvCxnSpPr>
              <p:spPr>
                <a:xfrm flipV="1">
                  <a:off x="3482236" y="2536053"/>
                  <a:ext cx="842114" cy="2"/>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a:stCxn id="99" idx="5"/>
                </p:cNvCxnSpPr>
                <p:nvPr/>
              </p:nvCxnSpPr>
              <p:spPr>
                <a:xfrm flipH="1">
                  <a:off x="4324350" y="1916181"/>
                  <a:ext cx="286056" cy="619872"/>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a:stCxn id="99" idx="1"/>
                </p:cNvCxnSpPr>
                <p:nvPr/>
              </p:nvCxnSpPr>
              <p:spPr>
                <a:xfrm flipH="1" flipV="1">
                  <a:off x="4324350" y="2536054"/>
                  <a:ext cx="286056" cy="619874"/>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79" name="Group 78"/>
              <p:cNvGrpSpPr/>
              <p:nvPr/>
            </p:nvGrpSpPr>
            <p:grpSpPr>
              <a:xfrm>
                <a:off x="1347351" y="5059995"/>
                <a:ext cx="341122" cy="294070"/>
                <a:chOff x="3482236" y="1916181"/>
                <a:chExt cx="1438107" cy="1239747"/>
              </a:xfrm>
              <a:grpFill/>
            </p:grpSpPr>
            <p:sp>
              <p:nvSpPr>
                <p:cNvPr id="95" name="Hexagon 94"/>
                <p:cNvSpPr/>
                <p:nvPr/>
              </p:nvSpPr>
              <p:spPr>
                <a:xfrm>
                  <a:off x="3482236" y="1916181"/>
                  <a:ext cx="1438107" cy="1239747"/>
                </a:xfrm>
                <a:prstGeom prst="hexagon">
                  <a:avLst/>
                </a:prstGeom>
                <a:grpFill/>
                <a:ln w="127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96" name="Straight Connector 95"/>
                <p:cNvCxnSpPr>
                  <a:stCxn id="95" idx="3"/>
                </p:cNvCxnSpPr>
                <p:nvPr/>
              </p:nvCxnSpPr>
              <p:spPr>
                <a:xfrm flipV="1">
                  <a:off x="3482236" y="2536053"/>
                  <a:ext cx="842114" cy="2"/>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a:stCxn id="95" idx="5"/>
                </p:cNvCxnSpPr>
                <p:nvPr/>
              </p:nvCxnSpPr>
              <p:spPr>
                <a:xfrm flipH="1">
                  <a:off x="4324350" y="1916181"/>
                  <a:ext cx="286056" cy="619872"/>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a:stCxn id="95" idx="1"/>
                </p:cNvCxnSpPr>
                <p:nvPr/>
              </p:nvCxnSpPr>
              <p:spPr>
                <a:xfrm flipH="1" flipV="1">
                  <a:off x="4324350" y="2536054"/>
                  <a:ext cx="286056" cy="619874"/>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80" name="Group 79"/>
              <p:cNvGrpSpPr/>
              <p:nvPr/>
            </p:nvGrpSpPr>
            <p:grpSpPr>
              <a:xfrm>
                <a:off x="1944201" y="5258272"/>
                <a:ext cx="379488" cy="327145"/>
                <a:chOff x="3482236" y="1916181"/>
                <a:chExt cx="1438107" cy="1239747"/>
              </a:xfrm>
              <a:grpFill/>
            </p:grpSpPr>
            <p:sp>
              <p:nvSpPr>
                <p:cNvPr id="91" name="Hexagon 90"/>
                <p:cNvSpPr/>
                <p:nvPr/>
              </p:nvSpPr>
              <p:spPr>
                <a:xfrm>
                  <a:off x="3482236" y="1916181"/>
                  <a:ext cx="1438107" cy="1239747"/>
                </a:xfrm>
                <a:prstGeom prst="hexagon">
                  <a:avLst/>
                </a:prstGeom>
                <a:grpFill/>
                <a:ln w="127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92" name="Straight Connector 91"/>
                <p:cNvCxnSpPr>
                  <a:stCxn id="91" idx="3"/>
                </p:cNvCxnSpPr>
                <p:nvPr/>
              </p:nvCxnSpPr>
              <p:spPr>
                <a:xfrm flipV="1">
                  <a:off x="3482236" y="2536053"/>
                  <a:ext cx="842114" cy="2"/>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a:stCxn id="91" idx="5"/>
                </p:cNvCxnSpPr>
                <p:nvPr/>
              </p:nvCxnSpPr>
              <p:spPr>
                <a:xfrm flipH="1">
                  <a:off x="4324350" y="1916181"/>
                  <a:ext cx="286056" cy="619872"/>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a:stCxn id="91" idx="1"/>
                </p:cNvCxnSpPr>
                <p:nvPr/>
              </p:nvCxnSpPr>
              <p:spPr>
                <a:xfrm flipH="1" flipV="1">
                  <a:off x="4324350" y="2536054"/>
                  <a:ext cx="286056" cy="619874"/>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81" name="Group 80"/>
              <p:cNvGrpSpPr/>
              <p:nvPr/>
            </p:nvGrpSpPr>
            <p:grpSpPr>
              <a:xfrm>
                <a:off x="2264864" y="5321756"/>
                <a:ext cx="299943" cy="258571"/>
                <a:chOff x="3482236" y="1916181"/>
                <a:chExt cx="1438107" cy="1239747"/>
              </a:xfrm>
              <a:grpFill/>
            </p:grpSpPr>
            <p:sp>
              <p:nvSpPr>
                <p:cNvPr id="87" name="Hexagon 86"/>
                <p:cNvSpPr/>
                <p:nvPr/>
              </p:nvSpPr>
              <p:spPr>
                <a:xfrm>
                  <a:off x="3482236" y="1916181"/>
                  <a:ext cx="1438107" cy="1239747"/>
                </a:xfrm>
                <a:prstGeom prst="hexagon">
                  <a:avLst/>
                </a:prstGeom>
                <a:grpFill/>
                <a:ln w="127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88" name="Straight Connector 87"/>
                <p:cNvCxnSpPr>
                  <a:stCxn id="87" idx="3"/>
                </p:cNvCxnSpPr>
                <p:nvPr/>
              </p:nvCxnSpPr>
              <p:spPr>
                <a:xfrm flipV="1">
                  <a:off x="3482236" y="2536053"/>
                  <a:ext cx="842114" cy="2"/>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a:stCxn id="87" idx="5"/>
                </p:cNvCxnSpPr>
                <p:nvPr/>
              </p:nvCxnSpPr>
              <p:spPr>
                <a:xfrm flipH="1">
                  <a:off x="4324350" y="1916181"/>
                  <a:ext cx="286056" cy="619872"/>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a:stCxn id="87" idx="1"/>
                </p:cNvCxnSpPr>
                <p:nvPr/>
              </p:nvCxnSpPr>
              <p:spPr>
                <a:xfrm flipH="1" flipV="1">
                  <a:off x="4324350" y="2536054"/>
                  <a:ext cx="286056" cy="619874"/>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82" name="Group 81"/>
              <p:cNvGrpSpPr/>
              <p:nvPr/>
            </p:nvGrpSpPr>
            <p:grpSpPr>
              <a:xfrm>
                <a:off x="2524848" y="5376517"/>
                <a:ext cx="208042" cy="179346"/>
                <a:chOff x="3482236" y="1916181"/>
                <a:chExt cx="1438107" cy="1239747"/>
              </a:xfrm>
              <a:grpFill/>
            </p:grpSpPr>
            <p:sp>
              <p:nvSpPr>
                <p:cNvPr id="83" name="Hexagon 82"/>
                <p:cNvSpPr/>
                <p:nvPr/>
              </p:nvSpPr>
              <p:spPr>
                <a:xfrm>
                  <a:off x="3482236" y="1916181"/>
                  <a:ext cx="1438107" cy="1239747"/>
                </a:xfrm>
                <a:prstGeom prst="hexagon">
                  <a:avLst/>
                </a:prstGeom>
                <a:grpFill/>
                <a:ln w="127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84" name="Straight Connector 83"/>
                <p:cNvCxnSpPr>
                  <a:stCxn id="83" idx="3"/>
                </p:cNvCxnSpPr>
                <p:nvPr/>
              </p:nvCxnSpPr>
              <p:spPr>
                <a:xfrm flipV="1">
                  <a:off x="3482236" y="2536053"/>
                  <a:ext cx="842114" cy="2"/>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stCxn id="83" idx="5"/>
                </p:cNvCxnSpPr>
                <p:nvPr/>
              </p:nvCxnSpPr>
              <p:spPr>
                <a:xfrm flipH="1">
                  <a:off x="4324350" y="1916181"/>
                  <a:ext cx="286056" cy="619872"/>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a:stCxn id="83" idx="1"/>
                </p:cNvCxnSpPr>
                <p:nvPr/>
              </p:nvCxnSpPr>
              <p:spPr>
                <a:xfrm flipH="1" flipV="1">
                  <a:off x="4324350" y="2536054"/>
                  <a:ext cx="286056" cy="619874"/>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grpSp>
      <p:cxnSp>
        <p:nvCxnSpPr>
          <p:cNvPr id="128" name="Straight Connector 127"/>
          <p:cNvCxnSpPr/>
          <p:nvPr userDrawn="1"/>
        </p:nvCxnSpPr>
        <p:spPr>
          <a:xfrm>
            <a:off x="0" y="1057275"/>
            <a:ext cx="9144001" cy="0"/>
          </a:xfrm>
          <a:prstGeom prst="line">
            <a:avLst/>
          </a:prstGeom>
          <a:ln w="381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129" name="Title 3"/>
          <p:cNvSpPr>
            <a:spLocks noGrp="1"/>
          </p:cNvSpPr>
          <p:nvPr userDrawn="1">
            <p:ph type="title" hasCustomPrompt="1"/>
          </p:nvPr>
        </p:nvSpPr>
        <p:spPr>
          <a:xfrm>
            <a:off x="1" y="325102"/>
            <a:ext cx="9144000" cy="567783"/>
          </a:xfrm>
          <a:prstGeom prst="rect">
            <a:avLst/>
          </a:prstGeom>
        </p:spPr>
        <p:txBody>
          <a:bodyPr/>
          <a:lstStyle>
            <a:lvl1pPr>
              <a:defRPr sz="4000" b="1">
                <a:solidFill>
                  <a:schemeClr val="tx2">
                    <a:lumMod val="75000"/>
                  </a:schemeClr>
                </a:solidFill>
                <a:latin typeface="Arial" panose="020B0604020202020204" pitchFamily="34" charset="0"/>
                <a:cs typeface="Arial" panose="020B0604020202020204" pitchFamily="34" charset="0"/>
              </a:defRPr>
            </a:lvl1pPr>
          </a:lstStyle>
          <a:p>
            <a:r>
              <a:rPr lang="en-US" dirty="0"/>
              <a:t>Topic 2</a:t>
            </a:r>
            <a:endParaRPr lang="en-CA" dirty="0"/>
          </a:p>
        </p:txBody>
      </p:sp>
      <p:sp>
        <p:nvSpPr>
          <p:cNvPr id="66" name="Rectangle 5"/>
          <p:cNvSpPr>
            <a:spLocks noChangeArrowheads="1"/>
          </p:cNvSpPr>
          <p:nvPr userDrawn="1"/>
        </p:nvSpPr>
        <p:spPr bwMode="auto">
          <a:xfrm>
            <a:off x="0" y="6601759"/>
            <a:ext cx="2173673" cy="19749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marL="342900" indent="-342900">
              <a:spcBef>
                <a:spcPct val="0"/>
              </a:spcBef>
              <a:defRPr sz="2400">
                <a:solidFill>
                  <a:schemeClr val="tx1"/>
                </a:solidFill>
                <a:latin typeface="Times New Roman" pitchFamily="18" charset="0"/>
              </a:defRPr>
            </a:lvl1pPr>
            <a:lvl2pPr>
              <a:spcBef>
                <a:spcPct val="0"/>
              </a:spcBef>
              <a:defRPr sz="2400">
                <a:solidFill>
                  <a:schemeClr val="tx1"/>
                </a:solidFill>
                <a:latin typeface="Times New Roman" pitchFamily="18" charset="0"/>
              </a:defRPr>
            </a:lvl2pPr>
            <a:lvl3pPr>
              <a:spcBef>
                <a:spcPct val="0"/>
              </a:spcBef>
              <a:defRPr sz="2400">
                <a:solidFill>
                  <a:schemeClr val="tx1"/>
                </a:solidFill>
                <a:latin typeface="Times New Roman" pitchFamily="18" charset="0"/>
              </a:defRPr>
            </a:lvl3pPr>
            <a:lvl4pPr>
              <a:spcBef>
                <a:spcPct val="0"/>
              </a:spcBef>
              <a:defRPr sz="2400">
                <a:solidFill>
                  <a:schemeClr val="tx1"/>
                </a:solidFill>
                <a:latin typeface="Times New Roman" pitchFamily="18" charset="0"/>
              </a:defRPr>
            </a:lvl4pPr>
            <a:lvl5pPr>
              <a:spcBef>
                <a:spcPct val="0"/>
              </a:spcBef>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20000"/>
              </a:spcBef>
              <a:buFontTx/>
              <a:buNone/>
              <a:defRPr/>
            </a:pPr>
            <a:r>
              <a:rPr lang="en-US" altLang="en-US" sz="700" dirty="0">
                <a:latin typeface="Arial" pitchFamily="34" charset="0"/>
                <a:cs typeface="Arial" panose="020B0604020202020204" pitchFamily="34" charset="0"/>
              </a:rPr>
              <a:t>Copyright © 2016 Accenture All Rights Reserved. </a:t>
            </a:r>
          </a:p>
        </p:txBody>
      </p:sp>
      <p:sp>
        <p:nvSpPr>
          <p:cNvPr id="65" name="Rectangle 64"/>
          <p:cNvSpPr/>
          <p:nvPr userDrawn="1"/>
        </p:nvSpPr>
        <p:spPr>
          <a:xfrm>
            <a:off x="-1861073" y="4889351"/>
            <a:ext cx="1849377" cy="2173045"/>
          </a:xfrm>
          <a:prstGeom prst="rect">
            <a:avLst/>
          </a:prstGeom>
          <a:solidFill>
            <a:srgbClr val="F3F3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694918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opic 2 content">
    <p:spTree>
      <p:nvGrpSpPr>
        <p:cNvPr id="1" name=""/>
        <p:cNvGrpSpPr/>
        <p:nvPr/>
      </p:nvGrpSpPr>
      <p:grpSpPr>
        <a:xfrm>
          <a:off x="0" y="0"/>
          <a:ext cx="0" cy="0"/>
          <a:chOff x="0" y="0"/>
          <a:chExt cx="0" cy="0"/>
        </a:xfrm>
      </p:grpSpPr>
      <p:cxnSp>
        <p:nvCxnSpPr>
          <p:cNvPr id="70" name="Straight Connector 69"/>
          <p:cNvCxnSpPr/>
          <p:nvPr userDrawn="1"/>
        </p:nvCxnSpPr>
        <p:spPr>
          <a:xfrm>
            <a:off x="0" y="1057275"/>
            <a:ext cx="9144001" cy="0"/>
          </a:xfrm>
          <a:prstGeom prst="line">
            <a:avLst/>
          </a:prstGeom>
          <a:ln w="381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71" name="Title 3"/>
          <p:cNvSpPr>
            <a:spLocks noGrp="1"/>
          </p:cNvSpPr>
          <p:nvPr userDrawn="1">
            <p:ph type="title" hasCustomPrompt="1"/>
          </p:nvPr>
        </p:nvSpPr>
        <p:spPr>
          <a:xfrm>
            <a:off x="1" y="325102"/>
            <a:ext cx="9144000" cy="567783"/>
          </a:xfrm>
          <a:prstGeom prst="rect">
            <a:avLst/>
          </a:prstGeom>
        </p:spPr>
        <p:txBody>
          <a:bodyPr/>
          <a:lstStyle>
            <a:lvl1pPr>
              <a:defRPr sz="4000" b="1">
                <a:solidFill>
                  <a:schemeClr val="tx2">
                    <a:lumMod val="75000"/>
                  </a:schemeClr>
                </a:solidFill>
                <a:latin typeface="Arial" panose="020B0604020202020204" pitchFamily="34" charset="0"/>
                <a:cs typeface="Arial" panose="020B0604020202020204" pitchFamily="34" charset="0"/>
              </a:defRPr>
            </a:lvl1pPr>
          </a:lstStyle>
          <a:p>
            <a:r>
              <a:rPr lang="en-US" dirty="0"/>
              <a:t>Topic 2- Content</a:t>
            </a:r>
            <a:endParaRPr lang="en-CA" dirty="0"/>
          </a:p>
        </p:txBody>
      </p:sp>
      <p:grpSp>
        <p:nvGrpSpPr>
          <p:cNvPr id="3" name="Group 2"/>
          <p:cNvGrpSpPr/>
          <p:nvPr userDrawn="1"/>
        </p:nvGrpSpPr>
        <p:grpSpPr>
          <a:xfrm flipH="1">
            <a:off x="0" y="6350448"/>
            <a:ext cx="9144000" cy="504785"/>
            <a:chOff x="0" y="6350448"/>
            <a:chExt cx="9144000" cy="504785"/>
          </a:xfrm>
        </p:grpSpPr>
        <p:sp>
          <p:nvSpPr>
            <p:cNvPr id="72" name="Snip Same Side Corner Rectangle 71"/>
            <p:cNvSpPr/>
            <p:nvPr userDrawn="1"/>
          </p:nvSpPr>
          <p:spPr>
            <a:xfrm>
              <a:off x="0" y="6468184"/>
              <a:ext cx="9144000" cy="387049"/>
            </a:xfrm>
            <a:prstGeom prst="snip2SameRect">
              <a:avLst>
                <a:gd name="adj1" fmla="val 38226"/>
                <a:gd name="adj2" fmla="val 0"/>
              </a:avLst>
            </a:prstGeom>
            <a:solidFill>
              <a:srgbClr val="609A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grpSp>
          <p:nvGrpSpPr>
            <p:cNvPr id="2" name="Group 1"/>
            <p:cNvGrpSpPr/>
            <p:nvPr userDrawn="1"/>
          </p:nvGrpSpPr>
          <p:grpSpPr>
            <a:xfrm>
              <a:off x="193963" y="6350448"/>
              <a:ext cx="2524836" cy="487178"/>
              <a:chOff x="193963" y="6350448"/>
              <a:chExt cx="2524836" cy="487178"/>
            </a:xfrm>
            <a:solidFill>
              <a:srgbClr val="9BDA46"/>
            </a:solidFill>
          </p:grpSpPr>
          <p:grpSp>
            <p:nvGrpSpPr>
              <p:cNvPr id="19" name="Group 18"/>
              <p:cNvGrpSpPr/>
              <p:nvPr/>
            </p:nvGrpSpPr>
            <p:grpSpPr>
              <a:xfrm>
                <a:off x="193963" y="6350448"/>
                <a:ext cx="565127" cy="487178"/>
                <a:chOff x="3482236" y="1916181"/>
                <a:chExt cx="1438107" cy="1239747"/>
              </a:xfrm>
              <a:grpFill/>
            </p:grpSpPr>
            <p:sp>
              <p:nvSpPr>
                <p:cNvPr id="40" name="Hexagon 39"/>
                <p:cNvSpPr/>
                <p:nvPr/>
              </p:nvSpPr>
              <p:spPr>
                <a:xfrm>
                  <a:off x="3482236" y="1916181"/>
                  <a:ext cx="1438107" cy="1239747"/>
                </a:xfrm>
                <a:prstGeom prst="hexagon">
                  <a:avLst/>
                </a:prstGeom>
                <a:grpFill/>
                <a:ln w="127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41" name="Straight Connector 40"/>
                <p:cNvCxnSpPr>
                  <a:stCxn id="40" idx="3"/>
                </p:cNvCxnSpPr>
                <p:nvPr/>
              </p:nvCxnSpPr>
              <p:spPr>
                <a:xfrm flipV="1">
                  <a:off x="3482236" y="2536053"/>
                  <a:ext cx="842114" cy="2"/>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40" idx="5"/>
                </p:cNvCxnSpPr>
                <p:nvPr/>
              </p:nvCxnSpPr>
              <p:spPr>
                <a:xfrm flipH="1">
                  <a:off x="4324350" y="1916181"/>
                  <a:ext cx="286056" cy="619872"/>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stCxn id="40" idx="1"/>
                </p:cNvCxnSpPr>
                <p:nvPr/>
              </p:nvCxnSpPr>
              <p:spPr>
                <a:xfrm flipH="1" flipV="1">
                  <a:off x="4324350" y="2536054"/>
                  <a:ext cx="286056" cy="619874"/>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74" name="Group 73"/>
              <p:cNvGrpSpPr/>
              <p:nvPr userDrawn="1"/>
            </p:nvGrpSpPr>
            <p:grpSpPr>
              <a:xfrm>
                <a:off x="640863" y="6415872"/>
                <a:ext cx="489234" cy="421753"/>
                <a:chOff x="3482236" y="1916181"/>
                <a:chExt cx="1438107" cy="1239747"/>
              </a:xfrm>
              <a:grpFill/>
            </p:grpSpPr>
            <p:sp>
              <p:nvSpPr>
                <p:cNvPr id="75" name="Hexagon 74"/>
                <p:cNvSpPr/>
                <p:nvPr/>
              </p:nvSpPr>
              <p:spPr>
                <a:xfrm>
                  <a:off x="3482236" y="1916181"/>
                  <a:ext cx="1438107" cy="1239747"/>
                </a:xfrm>
                <a:prstGeom prst="hexagon">
                  <a:avLst/>
                </a:prstGeom>
                <a:grpFill/>
                <a:ln w="127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76" name="Straight Connector 75"/>
                <p:cNvCxnSpPr>
                  <a:stCxn id="75" idx="3"/>
                </p:cNvCxnSpPr>
                <p:nvPr/>
              </p:nvCxnSpPr>
              <p:spPr>
                <a:xfrm flipV="1">
                  <a:off x="3482236" y="2536053"/>
                  <a:ext cx="842114" cy="2"/>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a:stCxn id="75" idx="5"/>
                </p:cNvCxnSpPr>
                <p:nvPr/>
              </p:nvCxnSpPr>
              <p:spPr>
                <a:xfrm flipH="1">
                  <a:off x="4324350" y="1916181"/>
                  <a:ext cx="286056" cy="619872"/>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a:stCxn id="75" idx="1"/>
                </p:cNvCxnSpPr>
                <p:nvPr/>
              </p:nvCxnSpPr>
              <p:spPr>
                <a:xfrm flipH="1" flipV="1">
                  <a:off x="4324350" y="2536054"/>
                  <a:ext cx="286056" cy="619874"/>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79" name="Group 78"/>
              <p:cNvGrpSpPr/>
              <p:nvPr userDrawn="1"/>
            </p:nvGrpSpPr>
            <p:grpSpPr>
              <a:xfrm>
                <a:off x="1018352" y="6459072"/>
                <a:ext cx="439122" cy="378553"/>
                <a:chOff x="3482236" y="1916181"/>
                <a:chExt cx="1438107" cy="1239747"/>
              </a:xfrm>
              <a:grpFill/>
            </p:grpSpPr>
            <p:sp>
              <p:nvSpPr>
                <p:cNvPr id="80" name="Hexagon 79"/>
                <p:cNvSpPr/>
                <p:nvPr/>
              </p:nvSpPr>
              <p:spPr>
                <a:xfrm>
                  <a:off x="3482236" y="1916181"/>
                  <a:ext cx="1438107" cy="1239747"/>
                </a:xfrm>
                <a:prstGeom prst="hexagon">
                  <a:avLst/>
                </a:prstGeom>
                <a:grpFill/>
                <a:ln w="127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81" name="Straight Connector 80"/>
                <p:cNvCxnSpPr>
                  <a:stCxn id="80" idx="3"/>
                </p:cNvCxnSpPr>
                <p:nvPr/>
              </p:nvCxnSpPr>
              <p:spPr>
                <a:xfrm flipV="1">
                  <a:off x="3482236" y="2536053"/>
                  <a:ext cx="842114" cy="2"/>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80" idx="5"/>
                </p:cNvCxnSpPr>
                <p:nvPr/>
              </p:nvCxnSpPr>
              <p:spPr>
                <a:xfrm flipH="1">
                  <a:off x="4324350" y="1916181"/>
                  <a:ext cx="286056" cy="619872"/>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a:stCxn id="80" idx="1"/>
                </p:cNvCxnSpPr>
                <p:nvPr/>
              </p:nvCxnSpPr>
              <p:spPr>
                <a:xfrm flipH="1" flipV="1">
                  <a:off x="4324350" y="2536054"/>
                  <a:ext cx="286056" cy="619874"/>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84" name="Group 83"/>
              <p:cNvGrpSpPr/>
              <p:nvPr userDrawn="1"/>
            </p:nvGrpSpPr>
            <p:grpSpPr>
              <a:xfrm>
                <a:off x="1395165" y="6501284"/>
                <a:ext cx="390156" cy="336341"/>
                <a:chOff x="3482236" y="1916181"/>
                <a:chExt cx="1438107" cy="1239747"/>
              </a:xfrm>
              <a:grpFill/>
            </p:grpSpPr>
            <p:sp>
              <p:nvSpPr>
                <p:cNvPr id="85" name="Hexagon 84"/>
                <p:cNvSpPr/>
                <p:nvPr/>
              </p:nvSpPr>
              <p:spPr>
                <a:xfrm>
                  <a:off x="3482236" y="1916181"/>
                  <a:ext cx="1438107" cy="1239747"/>
                </a:xfrm>
                <a:prstGeom prst="hexagon">
                  <a:avLst/>
                </a:prstGeom>
                <a:grpFill/>
                <a:ln w="127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86" name="Straight Connector 85"/>
                <p:cNvCxnSpPr>
                  <a:stCxn id="85" idx="3"/>
                </p:cNvCxnSpPr>
                <p:nvPr/>
              </p:nvCxnSpPr>
              <p:spPr>
                <a:xfrm flipV="1">
                  <a:off x="3482236" y="2536053"/>
                  <a:ext cx="842114" cy="2"/>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a:stCxn id="85" idx="5"/>
                </p:cNvCxnSpPr>
                <p:nvPr/>
              </p:nvCxnSpPr>
              <p:spPr>
                <a:xfrm flipH="1">
                  <a:off x="4324350" y="1916181"/>
                  <a:ext cx="286056" cy="619872"/>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a:stCxn id="85" idx="1"/>
                </p:cNvCxnSpPr>
                <p:nvPr/>
              </p:nvCxnSpPr>
              <p:spPr>
                <a:xfrm flipH="1" flipV="1">
                  <a:off x="4324350" y="2536054"/>
                  <a:ext cx="286056" cy="619874"/>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89" name="Group 88"/>
              <p:cNvGrpSpPr/>
              <p:nvPr userDrawn="1"/>
            </p:nvGrpSpPr>
            <p:grpSpPr>
              <a:xfrm>
                <a:off x="1731784" y="6546501"/>
                <a:ext cx="337704" cy="291124"/>
                <a:chOff x="3482236" y="1916181"/>
                <a:chExt cx="1438107" cy="1239747"/>
              </a:xfrm>
              <a:grpFill/>
            </p:grpSpPr>
            <p:sp>
              <p:nvSpPr>
                <p:cNvPr id="90" name="Hexagon 89"/>
                <p:cNvSpPr/>
                <p:nvPr/>
              </p:nvSpPr>
              <p:spPr>
                <a:xfrm>
                  <a:off x="3482236" y="1916181"/>
                  <a:ext cx="1438107" cy="1239747"/>
                </a:xfrm>
                <a:prstGeom prst="hexagon">
                  <a:avLst/>
                </a:prstGeom>
                <a:grpFill/>
                <a:ln w="127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91" name="Straight Connector 90"/>
                <p:cNvCxnSpPr>
                  <a:stCxn id="90" idx="3"/>
                </p:cNvCxnSpPr>
                <p:nvPr/>
              </p:nvCxnSpPr>
              <p:spPr>
                <a:xfrm flipV="1">
                  <a:off x="3482236" y="2536053"/>
                  <a:ext cx="842114" cy="2"/>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a:stCxn id="90" idx="5"/>
                </p:cNvCxnSpPr>
                <p:nvPr/>
              </p:nvCxnSpPr>
              <p:spPr>
                <a:xfrm flipH="1">
                  <a:off x="4324350" y="1916181"/>
                  <a:ext cx="286056" cy="619872"/>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a:stCxn id="90" idx="1"/>
                </p:cNvCxnSpPr>
                <p:nvPr/>
              </p:nvCxnSpPr>
              <p:spPr>
                <a:xfrm flipH="1" flipV="1">
                  <a:off x="4324350" y="2536054"/>
                  <a:ext cx="286056" cy="619874"/>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94" name="Group 93"/>
              <p:cNvGrpSpPr/>
              <p:nvPr userDrawn="1"/>
            </p:nvGrpSpPr>
            <p:grpSpPr>
              <a:xfrm>
                <a:off x="2038259" y="6585073"/>
                <a:ext cx="292959" cy="252551"/>
                <a:chOff x="3482236" y="1916181"/>
                <a:chExt cx="1438107" cy="1239747"/>
              </a:xfrm>
              <a:grpFill/>
            </p:grpSpPr>
            <p:sp>
              <p:nvSpPr>
                <p:cNvPr id="95" name="Hexagon 94"/>
                <p:cNvSpPr/>
                <p:nvPr/>
              </p:nvSpPr>
              <p:spPr>
                <a:xfrm>
                  <a:off x="3482236" y="1916181"/>
                  <a:ext cx="1438107" cy="1239747"/>
                </a:xfrm>
                <a:prstGeom prst="hexagon">
                  <a:avLst/>
                </a:prstGeom>
                <a:grpFill/>
                <a:ln w="127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96" name="Straight Connector 95"/>
                <p:cNvCxnSpPr>
                  <a:stCxn id="95" idx="3"/>
                </p:cNvCxnSpPr>
                <p:nvPr/>
              </p:nvCxnSpPr>
              <p:spPr>
                <a:xfrm flipV="1">
                  <a:off x="3482236" y="2536053"/>
                  <a:ext cx="842114" cy="2"/>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a:stCxn id="95" idx="5"/>
                </p:cNvCxnSpPr>
                <p:nvPr/>
              </p:nvCxnSpPr>
              <p:spPr>
                <a:xfrm flipH="1">
                  <a:off x="4324350" y="1916181"/>
                  <a:ext cx="286056" cy="619872"/>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a:stCxn id="95" idx="1"/>
                </p:cNvCxnSpPr>
                <p:nvPr/>
              </p:nvCxnSpPr>
              <p:spPr>
                <a:xfrm flipH="1" flipV="1">
                  <a:off x="4324350" y="2536054"/>
                  <a:ext cx="286056" cy="619874"/>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99" name="Group 98"/>
              <p:cNvGrpSpPr/>
              <p:nvPr userDrawn="1"/>
            </p:nvGrpSpPr>
            <p:grpSpPr>
              <a:xfrm>
                <a:off x="2312707" y="6622431"/>
                <a:ext cx="249624" cy="215193"/>
                <a:chOff x="3482236" y="1916181"/>
                <a:chExt cx="1438107" cy="1239747"/>
              </a:xfrm>
              <a:grpFill/>
            </p:grpSpPr>
            <p:sp>
              <p:nvSpPr>
                <p:cNvPr id="100" name="Hexagon 99"/>
                <p:cNvSpPr/>
                <p:nvPr/>
              </p:nvSpPr>
              <p:spPr>
                <a:xfrm>
                  <a:off x="3482236" y="1916181"/>
                  <a:ext cx="1438107" cy="1239747"/>
                </a:xfrm>
                <a:prstGeom prst="hexagon">
                  <a:avLst/>
                </a:prstGeom>
                <a:grpFill/>
                <a:ln w="127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101" name="Straight Connector 100"/>
                <p:cNvCxnSpPr>
                  <a:stCxn id="100" idx="3"/>
                </p:cNvCxnSpPr>
                <p:nvPr/>
              </p:nvCxnSpPr>
              <p:spPr>
                <a:xfrm flipV="1">
                  <a:off x="3482236" y="2536053"/>
                  <a:ext cx="842114" cy="2"/>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a:stCxn id="100" idx="5"/>
                </p:cNvCxnSpPr>
                <p:nvPr/>
              </p:nvCxnSpPr>
              <p:spPr>
                <a:xfrm flipH="1">
                  <a:off x="4324350" y="1916181"/>
                  <a:ext cx="286056" cy="619872"/>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a:stCxn id="100" idx="1"/>
                </p:cNvCxnSpPr>
                <p:nvPr/>
              </p:nvCxnSpPr>
              <p:spPr>
                <a:xfrm flipH="1" flipV="1">
                  <a:off x="4324350" y="2536054"/>
                  <a:ext cx="286056" cy="619874"/>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04" name="Group 103"/>
              <p:cNvGrpSpPr/>
              <p:nvPr userDrawn="1"/>
            </p:nvGrpSpPr>
            <p:grpSpPr>
              <a:xfrm>
                <a:off x="2523722" y="6669454"/>
                <a:ext cx="195077" cy="168170"/>
                <a:chOff x="3482236" y="1916181"/>
                <a:chExt cx="1438107" cy="1239747"/>
              </a:xfrm>
              <a:grpFill/>
            </p:grpSpPr>
            <p:sp>
              <p:nvSpPr>
                <p:cNvPr id="105" name="Hexagon 104"/>
                <p:cNvSpPr/>
                <p:nvPr/>
              </p:nvSpPr>
              <p:spPr>
                <a:xfrm>
                  <a:off x="3482236" y="1916181"/>
                  <a:ext cx="1438107" cy="1239747"/>
                </a:xfrm>
                <a:prstGeom prst="hexagon">
                  <a:avLst/>
                </a:prstGeom>
                <a:grpFill/>
                <a:ln w="127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106" name="Straight Connector 105"/>
                <p:cNvCxnSpPr>
                  <a:stCxn id="105" idx="3"/>
                </p:cNvCxnSpPr>
                <p:nvPr/>
              </p:nvCxnSpPr>
              <p:spPr>
                <a:xfrm flipV="1">
                  <a:off x="3482236" y="2536053"/>
                  <a:ext cx="842114" cy="2"/>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a:stCxn id="105" idx="5"/>
                </p:cNvCxnSpPr>
                <p:nvPr/>
              </p:nvCxnSpPr>
              <p:spPr>
                <a:xfrm flipH="1">
                  <a:off x="4324350" y="1916181"/>
                  <a:ext cx="286056" cy="619872"/>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a:stCxn id="105" idx="1"/>
                </p:cNvCxnSpPr>
                <p:nvPr/>
              </p:nvCxnSpPr>
              <p:spPr>
                <a:xfrm flipH="1" flipV="1">
                  <a:off x="4324350" y="2536054"/>
                  <a:ext cx="286056" cy="619874"/>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grpSp>
      <p:sp>
        <p:nvSpPr>
          <p:cNvPr id="49" name="Rectangle 5"/>
          <p:cNvSpPr>
            <a:spLocks noChangeArrowheads="1"/>
          </p:cNvSpPr>
          <p:nvPr userDrawn="1"/>
        </p:nvSpPr>
        <p:spPr bwMode="auto">
          <a:xfrm>
            <a:off x="0" y="6601759"/>
            <a:ext cx="2173673" cy="19749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marL="342900" indent="-342900">
              <a:spcBef>
                <a:spcPct val="0"/>
              </a:spcBef>
              <a:defRPr sz="2400">
                <a:solidFill>
                  <a:schemeClr val="tx1"/>
                </a:solidFill>
                <a:latin typeface="Times New Roman" pitchFamily="18" charset="0"/>
              </a:defRPr>
            </a:lvl1pPr>
            <a:lvl2pPr>
              <a:spcBef>
                <a:spcPct val="0"/>
              </a:spcBef>
              <a:defRPr sz="2400">
                <a:solidFill>
                  <a:schemeClr val="tx1"/>
                </a:solidFill>
                <a:latin typeface="Times New Roman" pitchFamily="18" charset="0"/>
              </a:defRPr>
            </a:lvl2pPr>
            <a:lvl3pPr>
              <a:spcBef>
                <a:spcPct val="0"/>
              </a:spcBef>
              <a:defRPr sz="2400">
                <a:solidFill>
                  <a:schemeClr val="tx1"/>
                </a:solidFill>
                <a:latin typeface="Times New Roman" pitchFamily="18" charset="0"/>
              </a:defRPr>
            </a:lvl3pPr>
            <a:lvl4pPr>
              <a:spcBef>
                <a:spcPct val="0"/>
              </a:spcBef>
              <a:defRPr sz="2400">
                <a:solidFill>
                  <a:schemeClr val="tx1"/>
                </a:solidFill>
                <a:latin typeface="Times New Roman" pitchFamily="18" charset="0"/>
              </a:defRPr>
            </a:lvl4pPr>
            <a:lvl5pPr>
              <a:spcBef>
                <a:spcPct val="0"/>
              </a:spcBef>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20000"/>
              </a:spcBef>
              <a:buFontTx/>
              <a:buNone/>
              <a:defRPr/>
            </a:pPr>
            <a:r>
              <a:rPr lang="en-US" altLang="en-US" sz="700" dirty="0">
                <a:latin typeface="Arial" pitchFamily="34" charset="0"/>
                <a:cs typeface="Arial" panose="020B0604020202020204" pitchFamily="34" charset="0"/>
              </a:rPr>
              <a:t>Copyright © 2016 Accenture All Rights Reserved. </a:t>
            </a:r>
          </a:p>
        </p:txBody>
      </p:sp>
    </p:spTree>
    <p:extLst>
      <p:ext uri="{BB962C8B-B14F-4D97-AF65-F5344CB8AC3E}">
        <p14:creationId xmlns:p14="http://schemas.microsoft.com/office/powerpoint/2010/main" val="28284480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opic 3">
    <p:spTree>
      <p:nvGrpSpPr>
        <p:cNvPr id="1" name=""/>
        <p:cNvGrpSpPr/>
        <p:nvPr/>
      </p:nvGrpSpPr>
      <p:grpSpPr>
        <a:xfrm>
          <a:off x="0" y="0"/>
          <a:ext cx="0" cy="0"/>
          <a:chOff x="0" y="0"/>
          <a:chExt cx="0" cy="0"/>
        </a:xfrm>
      </p:grpSpPr>
      <p:grpSp>
        <p:nvGrpSpPr>
          <p:cNvPr id="2" name="Group 1"/>
          <p:cNvGrpSpPr/>
          <p:nvPr userDrawn="1"/>
        </p:nvGrpSpPr>
        <p:grpSpPr>
          <a:xfrm flipH="1">
            <a:off x="-1762125" y="6056690"/>
            <a:ext cx="10913383" cy="801310"/>
            <a:chOff x="0" y="6056690"/>
            <a:chExt cx="10913383" cy="801310"/>
          </a:xfrm>
        </p:grpSpPr>
        <p:sp>
          <p:nvSpPr>
            <p:cNvPr id="68" name="Freeform 67"/>
            <p:cNvSpPr/>
            <p:nvPr/>
          </p:nvSpPr>
          <p:spPr>
            <a:xfrm>
              <a:off x="13735" y="6159680"/>
              <a:ext cx="10899648" cy="698320"/>
            </a:xfrm>
            <a:custGeom>
              <a:avLst/>
              <a:gdLst>
                <a:gd name="connsiteX0" fmla="*/ 4688114 w 9913257"/>
                <a:gd name="connsiteY0" fmla="*/ 457202 h 457202"/>
                <a:gd name="connsiteX1" fmla="*/ 9913257 w 9913257"/>
                <a:gd name="connsiteY1" fmla="*/ 457202 h 457202"/>
                <a:gd name="connsiteX2" fmla="*/ 4688114 w 9913257"/>
                <a:gd name="connsiteY2" fmla="*/ 3 h 457202"/>
                <a:gd name="connsiteX3" fmla="*/ 4688114 w 9913257"/>
                <a:gd name="connsiteY3" fmla="*/ 1 h 457202"/>
                <a:gd name="connsiteX4" fmla="*/ 20 w 9913257"/>
                <a:gd name="connsiteY4" fmla="*/ 1 h 457202"/>
                <a:gd name="connsiteX5" fmla="*/ 0 w 9913257"/>
                <a:gd name="connsiteY5" fmla="*/ 0 h 457202"/>
                <a:gd name="connsiteX6" fmla="*/ 0 w 9913257"/>
                <a:gd name="connsiteY6" fmla="*/ 1 h 457202"/>
                <a:gd name="connsiteX7" fmla="*/ 0 w 9913257"/>
                <a:gd name="connsiteY7" fmla="*/ 1 h 457202"/>
                <a:gd name="connsiteX8" fmla="*/ 0 w 9913257"/>
                <a:gd name="connsiteY8" fmla="*/ 369300 h 457202"/>
                <a:gd name="connsiteX9" fmla="*/ 0 w 9913257"/>
                <a:gd name="connsiteY9" fmla="*/ 369300 h 457202"/>
                <a:gd name="connsiteX10" fmla="*/ 0 w 9913257"/>
                <a:gd name="connsiteY10" fmla="*/ 457200 h 457202"/>
                <a:gd name="connsiteX11" fmla="*/ 4688114 w 9913257"/>
                <a:gd name="connsiteY11" fmla="*/ 457200 h 4572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913257" h="457202">
                  <a:moveTo>
                    <a:pt x="4688114" y="457202"/>
                  </a:moveTo>
                  <a:lnTo>
                    <a:pt x="9913257" y="457202"/>
                  </a:lnTo>
                  <a:lnTo>
                    <a:pt x="4688114" y="3"/>
                  </a:lnTo>
                  <a:lnTo>
                    <a:pt x="4688114" y="1"/>
                  </a:lnTo>
                  <a:lnTo>
                    <a:pt x="20" y="1"/>
                  </a:lnTo>
                  <a:lnTo>
                    <a:pt x="0" y="0"/>
                  </a:lnTo>
                  <a:lnTo>
                    <a:pt x="0" y="1"/>
                  </a:lnTo>
                  <a:lnTo>
                    <a:pt x="0" y="1"/>
                  </a:lnTo>
                  <a:lnTo>
                    <a:pt x="0" y="369300"/>
                  </a:lnTo>
                  <a:lnTo>
                    <a:pt x="0" y="369300"/>
                  </a:lnTo>
                  <a:lnTo>
                    <a:pt x="0" y="457200"/>
                  </a:lnTo>
                  <a:lnTo>
                    <a:pt x="4688114" y="457200"/>
                  </a:lnTo>
                  <a:close/>
                </a:path>
              </a:pathLst>
            </a:custGeom>
            <a:solidFill>
              <a:srgbClr val="F16A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sp>
          <p:nvSpPr>
            <p:cNvPr id="69" name="Right Triangle 68"/>
            <p:cNvSpPr/>
            <p:nvPr/>
          </p:nvSpPr>
          <p:spPr>
            <a:xfrm>
              <a:off x="1" y="6400800"/>
              <a:ext cx="5950857" cy="457200"/>
            </a:xfrm>
            <a:prstGeom prst="rtTriangle">
              <a:avLst/>
            </a:prstGeom>
            <a:solidFill>
              <a:srgbClr val="F18B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sp>
          <p:nvSpPr>
            <p:cNvPr id="70" name="Right Triangle 69"/>
            <p:cNvSpPr/>
            <p:nvPr/>
          </p:nvSpPr>
          <p:spPr>
            <a:xfrm>
              <a:off x="0" y="6172200"/>
              <a:ext cx="5950857" cy="457200"/>
            </a:xfrm>
            <a:prstGeom prst="rtTriangle">
              <a:avLst/>
            </a:prstGeom>
            <a:solidFill>
              <a:srgbClr val="F57E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grpSp>
          <p:nvGrpSpPr>
            <p:cNvPr id="71" name="Group 70"/>
            <p:cNvGrpSpPr/>
            <p:nvPr/>
          </p:nvGrpSpPr>
          <p:grpSpPr>
            <a:xfrm>
              <a:off x="192077" y="6056690"/>
              <a:ext cx="2322635" cy="766275"/>
              <a:chOff x="338587" y="5008584"/>
              <a:chExt cx="2394303" cy="789920"/>
            </a:xfrm>
            <a:solidFill>
              <a:srgbClr val="F47324"/>
            </a:solidFill>
          </p:grpSpPr>
          <p:grpSp>
            <p:nvGrpSpPr>
              <p:cNvPr id="72" name="Group 71"/>
              <p:cNvGrpSpPr/>
              <p:nvPr/>
            </p:nvGrpSpPr>
            <p:grpSpPr>
              <a:xfrm>
                <a:off x="338587" y="5008584"/>
                <a:ext cx="726564" cy="626348"/>
                <a:chOff x="3482236" y="1916181"/>
                <a:chExt cx="1438107" cy="1239747"/>
              </a:xfrm>
              <a:grpFill/>
            </p:grpSpPr>
            <p:sp>
              <p:nvSpPr>
                <p:cNvPr id="123" name="Hexagon 122"/>
                <p:cNvSpPr/>
                <p:nvPr/>
              </p:nvSpPr>
              <p:spPr>
                <a:xfrm>
                  <a:off x="3482236" y="1916181"/>
                  <a:ext cx="1438107" cy="1239747"/>
                </a:xfrm>
                <a:prstGeom prst="hexagon">
                  <a:avLst/>
                </a:prstGeom>
                <a:grpFill/>
                <a:ln w="127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124" name="Straight Connector 123"/>
                <p:cNvCxnSpPr>
                  <a:stCxn id="123" idx="3"/>
                </p:cNvCxnSpPr>
                <p:nvPr/>
              </p:nvCxnSpPr>
              <p:spPr>
                <a:xfrm flipV="1">
                  <a:off x="3482236" y="2536053"/>
                  <a:ext cx="842114" cy="2"/>
                </a:xfrm>
                <a:prstGeom prst="line">
                  <a:avLst/>
                </a:prstGeom>
                <a:grp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a:stCxn id="123" idx="5"/>
                </p:cNvCxnSpPr>
                <p:nvPr/>
              </p:nvCxnSpPr>
              <p:spPr>
                <a:xfrm flipH="1">
                  <a:off x="4324350" y="1916181"/>
                  <a:ext cx="286056" cy="619872"/>
                </a:xfrm>
                <a:prstGeom prst="line">
                  <a:avLst/>
                </a:prstGeom>
                <a:grp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a:stCxn id="123" idx="1"/>
                </p:cNvCxnSpPr>
                <p:nvPr/>
              </p:nvCxnSpPr>
              <p:spPr>
                <a:xfrm flipH="1" flipV="1">
                  <a:off x="4324350" y="2536054"/>
                  <a:ext cx="286056" cy="619874"/>
                </a:xfrm>
                <a:prstGeom prst="line">
                  <a:avLst/>
                </a:prstGeom>
                <a:grp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73" name="Group 72"/>
              <p:cNvGrpSpPr/>
              <p:nvPr/>
            </p:nvGrpSpPr>
            <p:grpSpPr>
              <a:xfrm>
                <a:off x="863288" y="5528530"/>
                <a:ext cx="249013" cy="214666"/>
                <a:chOff x="3482236" y="1916181"/>
                <a:chExt cx="1438107" cy="1239747"/>
              </a:xfrm>
              <a:grpFill/>
            </p:grpSpPr>
            <p:sp>
              <p:nvSpPr>
                <p:cNvPr id="119" name="Hexagon 118"/>
                <p:cNvSpPr/>
                <p:nvPr/>
              </p:nvSpPr>
              <p:spPr>
                <a:xfrm>
                  <a:off x="3482236" y="1916181"/>
                  <a:ext cx="1438107" cy="1239747"/>
                </a:xfrm>
                <a:prstGeom prst="hexagon">
                  <a:avLst/>
                </a:prstGeom>
                <a:grpFill/>
                <a:ln w="127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120" name="Straight Connector 119"/>
                <p:cNvCxnSpPr>
                  <a:stCxn id="119" idx="3"/>
                </p:cNvCxnSpPr>
                <p:nvPr/>
              </p:nvCxnSpPr>
              <p:spPr>
                <a:xfrm flipV="1">
                  <a:off x="3482236" y="2536053"/>
                  <a:ext cx="842114" cy="2"/>
                </a:xfrm>
                <a:prstGeom prst="line">
                  <a:avLst/>
                </a:prstGeom>
                <a:grp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a:stCxn id="119" idx="5"/>
                </p:cNvCxnSpPr>
                <p:nvPr/>
              </p:nvCxnSpPr>
              <p:spPr>
                <a:xfrm flipH="1">
                  <a:off x="4324350" y="1916181"/>
                  <a:ext cx="286056" cy="619872"/>
                </a:xfrm>
                <a:prstGeom prst="line">
                  <a:avLst/>
                </a:prstGeom>
                <a:grp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a:stCxn id="119" idx="1"/>
                </p:cNvCxnSpPr>
                <p:nvPr/>
              </p:nvCxnSpPr>
              <p:spPr>
                <a:xfrm flipH="1" flipV="1">
                  <a:off x="4324350" y="2536054"/>
                  <a:ext cx="286056" cy="619874"/>
                </a:xfrm>
                <a:prstGeom prst="line">
                  <a:avLst/>
                </a:prstGeom>
                <a:grp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74" name="Group 73"/>
              <p:cNvGrpSpPr/>
              <p:nvPr/>
            </p:nvGrpSpPr>
            <p:grpSpPr>
              <a:xfrm>
                <a:off x="907194" y="5012913"/>
                <a:ext cx="379488" cy="327145"/>
                <a:chOff x="3482236" y="1916181"/>
                <a:chExt cx="1438107" cy="1239747"/>
              </a:xfrm>
              <a:grpFill/>
            </p:grpSpPr>
            <p:sp>
              <p:nvSpPr>
                <p:cNvPr id="115" name="Hexagon 114"/>
                <p:cNvSpPr/>
                <p:nvPr/>
              </p:nvSpPr>
              <p:spPr>
                <a:xfrm>
                  <a:off x="3482236" y="1916181"/>
                  <a:ext cx="1438107" cy="1239747"/>
                </a:xfrm>
                <a:prstGeom prst="hexagon">
                  <a:avLst/>
                </a:prstGeom>
                <a:grpFill/>
                <a:ln w="127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116" name="Straight Connector 115"/>
                <p:cNvCxnSpPr>
                  <a:stCxn id="115" idx="3"/>
                </p:cNvCxnSpPr>
                <p:nvPr/>
              </p:nvCxnSpPr>
              <p:spPr>
                <a:xfrm flipV="1">
                  <a:off x="3482236" y="2536053"/>
                  <a:ext cx="842114" cy="2"/>
                </a:xfrm>
                <a:prstGeom prst="line">
                  <a:avLst/>
                </a:prstGeom>
                <a:grp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a:stCxn id="115" idx="5"/>
                </p:cNvCxnSpPr>
                <p:nvPr/>
              </p:nvCxnSpPr>
              <p:spPr>
                <a:xfrm flipH="1">
                  <a:off x="4324350" y="1916181"/>
                  <a:ext cx="286056" cy="619872"/>
                </a:xfrm>
                <a:prstGeom prst="line">
                  <a:avLst/>
                </a:prstGeom>
                <a:grp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a:stCxn id="115" idx="1"/>
                </p:cNvCxnSpPr>
                <p:nvPr/>
              </p:nvCxnSpPr>
              <p:spPr>
                <a:xfrm flipH="1" flipV="1">
                  <a:off x="4324350" y="2536054"/>
                  <a:ext cx="286056" cy="619874"/>
                </a:xfrm>
                <a:prstGeom prst="line">
                  <a:avLst/>
                </a:prstGeom>
                <a:grp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75" name="Group 74"/>
              <p:cNvGrpSpPr/>
              <p:nvPr/>
            </p:nvGrpSpPr>
            <p:grpSpPr>
              <a:xfrm>
                <a:off x="1020169" y="5263692"/>
                <a:ext cx="486564" cy="419452"/>
                <a:chOff x="3482236" y="1916181"/>
                <a:chExt cx="1438107" cy="1239747"/>
              </a:xfrm>
              <a:grpFill/>
            </p:grpSpPr>
            <p:sp>
              <p:nvSpPr>
                <p:cNvPr id="111" name="Hexagon 110"/>
                <p:cNvSpPr/>
                <p:nvPr/>
              </p:nvSpPr>
              <p:spPr>
                <a:xfrm>
                  <a:off x="3482236" y="1916181"/>
                  <a:ext cx="1438107" cy="1239747"/>
                </a:xfrm>
                <a:prstGeom prst="hexagon">
                  <a:avLst/>
                </a:prstGeom>
                <a:grpFill/>
                <a:ln w="127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112" name="Straight Connector 111"/>
                <p:cNvCxnSpPr>
                  <a:stCxn id="111" idx="3"/>
                </p:cNvCxnSpPr>
                <p:nvPr/>
              </p:nvCxnSpPr>
              <p:spPr>
                <a:xfrm flipV="1">
                  <a:off x="3482236" y="2536053"/>
                  <a:ext cx="842114" cy="2"/>
                </a:xfrm>
                <a:prstGeom prst="line">
                  <a:avLst/>
                </a:prstGeom>
                <a:grp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a:stCxn id="111" idx="5"/>
                </p:cNvCxnSpPr>
                <p:nvPr/>
              </p:nvCxnSpPr>
              <p:spPr>
                <a:xfrm flipH="1">
                  <a:off x="4324350" y="1916181"/>
                  <a:ext cx="286056" cy="619872"/>
                </a:xfrm>
                <a:prstGeom prst="line">
                  <a:avLst/>
                </a:prstGeom>
                <a:grp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a:stCxn id="111" idx="1"/>
                </p:cNvCxnSpPr>
                <p:nvPr/>
              </p:nvCxnSpPr>
              <p:spPr>
                <a:xfrm flipH="1" flipV="1">
                  <a:off x="4324350" y="2536054"/>
                  <a:ext cx="286056" cy="619874"/>
                </a:xfrm>
                <a:prstGeom prst="line">
                  <a:avLst/>
                </a:prstGeom>
                <a:grp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76" name="Group 75"/>
              <p:cNvGrpSpPr/>
              <p:nvPr/>
            </p:nvGrpSpPr>
            <p:grpSpPr>
              <a:xfrm>
                <a:off x="372497" y="5471359"/>
                <a:ext cx="379488" cy="327145"/>
                <a:chOff x="3482236" y="1916181"/>
                <a:chExt cx="1438107" cy="1239747"/>
              </a:xfrm>
              <a:grpFill/>
            </p:grpSpPr>
            <p:sp>
              <p:nvSpPr>
                <p:cNvPr id="107" name="Hexagon 106"/>
                <p:cNvSpPr/>
                <p:nvPr/>
              </p:nvSpPr>
              <p:spPr>
                <a:xfrm>
                  <a:off x="3482236" y="1916181"/>
                  <a:ext cx="1438107" cy="1239747"/>
                </a:xfrm>
                <a:prstGeom prst="hexagon">
                  <a:avLst/>
                </a:prstGeom>
                <a:grpFill/>
                <a:ln w="127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108" name="Straight Connector 107"/>
                <p:cNvCxnSpPr>
                  <a:stCxn id="107" idx="3"/>
                </p:cNvCxnSpPr>
                <p:nvPr/>
              </p:nvCxnSpPr>
              <p:spPr>
                <a:xfrm flipV="1">
                  <a:off x="3482236" y="2536053"/>
                  <a:ext cx="842114" cy="2"/>
                </a:xfrm>
                <a:prstGeom prst="line">
                  <a:avLst/>
                </a:prstGeom>
                <a:grp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a:stCxn id="107" idx="5"/>
                </p:cNvCxnSpPr>
                <p:nvPr/>
              </p:nvCxnSpPr>
              <p:spPr>
                <a:xfrm flipH="1">
                  <a:off x="4324350" y="1916181"/>
                  <a:ext cx="286056" cy="619872"/>
                </a:xfrm>
                <a:prstGeom prst="line">
                  <a:avLst/>
                </a:prstGeom>
                <a:grp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a:stCxn id="107" idx="1"/>
                </p:cNvCxnSpPr>
                <p:nvPr/>
              </p:nvCxnSpPr>
              <p:spPr>
                <a:xfrm flipH="1" flipV="1">
                  <a:off x="4324350" y="2536054"/>
                  <a:ext cx="286056" cy="619874"/>
                </a:xfrm>
                <a:prstGeom prst="line">
                  <a:avLst/>
                </a:prstGeom>
                <a:grp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77" name="Group 76"/>
              <p:cNvGrpSpPr/>
              <p:nvPr/>
            </p:nvGrpSpPr>
            <p:grpSpPr>
              <a:xfrm>
                <a:off x="1207162" y="5225917"/>
                <a:ext cx="249013" cy="214666"/>
                <a:chOff x="3482236" y="1916181"/>
                <a:chExt cx="1438107" cy="1239747"/>
              </a:xfrm>
              <a:grpFill/>
            </p:grpSpPr>
            <p:sp>
              <p:nvSpPr>
                <p:cNvPr id="103" name="Hexagon 102"/>
                <p:cNvSpPr/>
                <p:nvPr/>
              </p:nvSpPr>
              <p:spPr>
                <a:xfrm>
                  <a:off x="3482236" y="1916181"/>
                  <a:ext cx="1438107" cy="1239747"/>
                </a:xfrm>
                <a:prstGeom prst="hexagon">
                  <a:avLst/>
                </a:prstGeom>
                <a:grpFill/>
                <a:ln w="127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104" name="Straight Connector 103"/>
                <p:cNvCxnSpPr>
                  <a:stCxn id="103" idx="3"/>
                </p:cNvCxnSpPr>
                <p:nvPr/>
              </p:nvCxnSpPr>
              <p:spPr>
                <a:xfrm flipV="1">
                  <a:off x="3482236" y="2536053"/>
                  <a:ext cx="842114" cy="2"/>
                </a:xfrm>
                <a:prstGeom prst="line">
                  <a:avLst/>
                </a:prstGeom>
                <a:grp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a:stCxn id="103" idx="5"/>
                </p:cNvCxnSpPr>
                <p:nvPr/>
              </p:nvCxnSpPr>
              <p:spPr>
                <a:xfrm flipH="1">
                  <a:off x="4324350" y="1916181"/>
                  <a:ext cx="286056" cy="619872"/>
                </a:xfrm>
                <a:prstGeom prst="line">
                  <a:avLst/>
                </a:prstGeom>
                <a:grp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a:stCxn id="103" idx="1"/>
                </p:cNvCxnSpPr>
                <p:nvPr/>
              </p:nvCxnSpPr>
              <p:spPr>
                <a:xfrm flipH="1" flipV="1">
                  <a:off x="4324350" y="2536054"/>
                  <a:ext cx="286056" cy="619874"/>
                </a:xfrm>
                <a:prstGeom prst="line">
                  <a:avLst/>
                </a:prstGeom>
                <a:grp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78" name="Group 77"/>
              <p:cNvGrpSpPr/>
              <p:nvPr/>
            </p:nvGrpSpPr>
            <p:grpSpPr>
              <a:xfrm>
                <a:off x="1504622" y="5132720"/>
                <a:ext cx="582565" cy="502211"/>
                <a:chOff x="3482236" y="1916181"/>
                <a:chExt cx="1438107" cy="1239747"/>
              </a:xfrm>
              <a:grpFill/>
            </p:grpSpPr>
            <p:sp>
              <p:nvSpPr>
                <p:cNvPr id="99" name="Hexagon 98"/>
                <p:cNvSpPr/>
                <p:nvPr/>
              </p:nvSpPr>
              <p:spPr>
                <a:xfrm>
                  <a:off x="3482236" y="1916181"/>
                  <a:ext cx="1438107" cy="1239747"/>
                </a:xfrm>
                <a:prstGeom prst="hexagon">
                  <a:avLst/>
                </a:prstGeom>
                <a:grpFill/>
                <a:ln w="127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100" name="Straight Connector 99"/>
                <p:cNvCxnSpPr>
                  <a:stCxn id="99" idx="3"/>
                </p:cNvCxnSpPr>
                <p:nvPr/>
              </p:nvCxnSpPr>
              <p:spPr>
                <a:xfrm flipV="1">
                  <a:off x="3482236" y="2536053"/>
                  <a:ext cx="842114" cy="2"/>
                </a:xfrm>
                <a:prstGeom prst="line">
                  <a:avLst/>
                </a:prstGeom>
                <a:grp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a:stCxn id="99" idx="5"/>
                </p:cNvCxnSpPr>
                <p:nvPr/>
              </p:nvCxnSpPr>
              <p:spPr>
                <a:xfrm flipH="1">
                  <a:off x="4324350" y="1916181"/>
                  <a:ext cx="286056" cy="619872"/>
                </a:xfrm>
                <a:prstGeom prst="line">
                  <a:avLst/>
                </a:prstGeom>
                <a:grp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a:stCxn id="99" idx="1"/>
                </p:cNvCxnSpPr>
                <p:nvPr/>
              </p:nvCxnSpPr>
              <p:spPr>
                <a:xfrm flipH="1" flipV="1">
                  <a:off x="4324350" y="2536054"/>
                  <a:ext cx="286056" cy="619874"/>
                </a:xfrm>
                <a:prstGeom prst="line">
                  <a:avLst/>
                </a:prstGeom>
                <a:grp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79" name="Group 78"/>
              <p:cNvGrpSpPr/>
              <p:nvPr/>
            </p:nvGrpSpPr>
            <p:grpSpPr>
              <a:xfrm>
                <a:off x="1347351" y="5059995"/>
                <a:ext cx="341122" cy="294070"/>
                <a:chOff x="3482236" y="1916181"/>
                <a:chExt cx="1438107" cy="1239747"/>
              </a:xfrm>
              <a:grpFill/>
            </p:grpSpPr>
            <p:sp>
              <p:nvSpPr>
                <p:cNvPr id="95" name="Hexagon 94"/>
                <p:cNvSpPr/>
                <p:nvPr/>
              </p:nvSpPr>
              <p:spPr>
                <a:xfrm>
                  <a:off x="3482236" y="1916181"/>
                  <a:ext cx="1438107" cy="1239747"/>
                </a:xfrm>
                <a:prstGeom prst="hexagon">
                  <a:avLst/>
                </a:prstGeom>
                <a:grpFill/>
                <a:ln w="127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96" name="Straight Connector 95"/>
                <p:cNvCxnSpPr>
                  <a:stCxn id="95" idx="3"/>
                </p:cNvCxnSpPr>
                <p:nvPr/>
              </p:nvCxnSpPr>
              <p:spPr>
                <a:xfrm flipV="1">
                  <a:off x="3482236" y="2536053"/>
                  <a:ext cx="842114" cy="2"/>
                </a:xfrm>
                <a:prstGeom prst="line">
                  <a:avLst/>
                </a:prstGeom>
                <a:grp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a:stCxn id="95" idx="5"/>
                </p:cNvCxnSpPr>
                <p:nvPr/>
              </p:nvCxnSpPr>
              <p:spPr>
                <a:xfrm flipH="1">
                  <a:off x="4324350" y="1916181"/>
                  <a:ext cx="286056" cy="619872"/>
                </a:xfrm>
                <a:prstGeom prst="line">
                  <a:avLst/>
                </a:prstGeom>
                <a:grp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a:stCxn id="95" idx="1"/>
                </p:cNvCxnSpPr>
                <p:nvPr/>
              </p:nvCxnSpPr>
              <p:spPr>
                <a:xfrm flipH="1" flipV="1">
                  <a:off x="4324350" y="2536054"/>
                  <a:ext cx="286056" cy="619874"/>
                </a:xfrm>
                <a:prstGeom prst="line">
                  <a:avLst/>
                </a:prstGeom>
                <a:grp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80" name="Group 79"/>
              <p:cNvGrpSpPr/>
              <p:nvPr/>
            </p:nvGrpSpPr>
            <p:grpSpPr>
              <a:xfrm>
                <a:off x="1944201" y="5258272"/>
                <a:ext cx="379488" cy="327145"/>
                <a:chOff x="3482236" y="1916181"/>
                <a:chExt cx="1438107" cy="1239747"/>
              </a:xfrm>
              <a:grpFill/>
            </p:grpSpPr>
            <p:sp>
              <p:nvSpPr>
                <p:cNvPr id="91" name="Hexagon 90"/>
                <p:cNvSpPr/>
                <p:nvPr/>
              </p:nvSpPr>
              <p:spPr>
                <a:xfrm>
                  <a:off x="3482236" y="1916181"/>
                  <a:ext cx="1438107" cy="1239747"/>
                </a:xfrm>
                <a:prstGeom prst="hexagon">
                  <a:avLst/>
                </a:prstGeom>
                <a:grpFill/>
                <a:ln w="127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92" name="Straight Connector 91"/>
                <p:cNvCxnSpPr>
                  <a:stCxn id="91" idx="3"/>
                </p:cNvCxnSpPr>
                <p:nvPr/>
              </p:nvCxnSpPr>
              <p:spPr>
                <a:xfrm flipV="1">
                  <a:off x="3482236" y="2536053"/>
                  <a:ext cx="842114" cy="2"/>
                </a:xfrm>
                <a:prstGeom prst="line">
                  <a:avLst/>
                </a:prstGeom>
                <a:grp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a:stCxn id="91" idx="5"/>
                </p:cNvCxnSpPr>
                <p:nvPr/>
              </p:nvCxnSpPr>
              <p:spPr>
                <a:xfrm flipH="1">
                  <a:off x="4324350" y="1916181"/>
                  <a:ext cx="286056" cy="619872"/>
                </a:xfrm>
                <a:prstGeom prst="line">
                  <a:avLst/>
                </a:prstGeom>
                <a:grp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a:stCxn id="91" idx="1"/>
                </p:cNvCxnSpPr>
                <p:nvPr/>
              </p:nvCxnSpPr>
              <p:spPr>
                <a:xfrm flipH="1" flipV="1">
                  <a:off x="4324350" y="2536054"/>
                  <a:ext cx="286056" cy="619874"/>
                </a:xfrm>
                <a:prstGeom prst="line">
                  <a:avLst/>
                </a:prstGeom>
                <a:grp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81" name="Group 80"/>
              <p:cNvGrpSpPr/>
              <p:nvPr/>
            </p:nvGrpSpPr>
            <p:grpSpPr>
              <a:xfrm>
                <a:off x="2264864" y="5321756"/>
                <a:ext cx="299943" cy="258571"/>
                <a:chOff x="3482236" y="1916181"/>
                <a:chExt cx="1438107" cy="1239747"/>
              </a:xfrm>
              <a:grpFill/>
            </p:grpSpPr>
            <p:sp>
              <p:nvSpPr>
                <p:cNvPr id="87" name="Hexagon 86"/>
                <p:cNvSpPr/>
                <p:nvPr/>
              </p:nvSpPr>
              <p:spPr>
                <a:xfrm>
                  <a:off x="3482236" y="1916181"/>
                  <a:ext cx="1438107" cy="1239747"/>
                </a:xfrm>
                <a:prstGeom prst="hexagon">
                  <a:avLst/>
                </a:prstGeom>
                <a:grpFill/>
                <a:ln w="127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88" name="Straight Connector 87"/>
                <p:cNvCxnSpPr>
                  <a:stCxn id="87" idx="3"/>
                </p:cNvCxnSpPr>
                <p:nvPr/>
              </p:nvCxnSpPr>
              <p:spPr>
                <a:xfrm flipV="1">
                  <a:off x="3482236" y="2536053"/>
                  <a:ext cx="842114" cy="2"/>
                </a:xfrm>
                <a:prstGeom prst="line">
                  <a:avLst/>
                </a:prstGeom>
                <a:grp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a:stCxn id="87" idx="5"/>
                </p:cNvCxnSpPr>
                <p:nvPr/>
              </p:nvCxnSpPr>
              <p:spPr>
                <a:xfrm flipH="1">
                  <a:off x="4324350" y="1916181"/>
                  <a:ext cx="286056" cy="619872"/>
                </a:xfrm>
                <a:prstGeom prst="line">
                  <a:avLst/>
                </a:prstGeom>
                <a:grp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a:stCxn id="87" idx="1"/>
                </p:cNvCxnSpPr>
                <p:nvPr/>
              </p:nvCxnSpPr>
              <p:spPr>
                <a:xfrm flipH="1" flipV="1">
                  <a:off x="4324350" y="2536054"/>
                  <a:ext cx="286056" cy="619874"/>
                </a:xfrm>
                <a:prstGeom prst="line">
                  <a:avLst/>
                </a:prstGeom>
                <a:grp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82" name="Group 81"/>
              <p:cNvGrpSpPr/>
              <p:nvPr/>
            </p:nvGrpSpPr>
            <p:grpSpPr>
              <a:xfrm>
                <a:off x="2524848" y="5376517"/>
                <a:ext cx="208042" cy="179346"/>
                <a:chOff x="3482236" y="1916181"/>
                <a:chExt cx="1438107" cy="1239747"/>
              </a:xfrm>
              <a:grpFill/>
            </p:grpSpPr>
            <p:sp>
              <p:nvSpPr>
                <p:cNvPr id="83" name="Hexagon 82"/>
                <p:cNvSpPr/>
                <p:nvPr/>
              </p:nvSpPr>
              <p:spPr>
                <a:xfrm>
                  <a:off x="3482236" y="1916181"/>
                  <a:ext cx="1438107" cy="1239747"/>
                </a:xfrm>
                <a:prstGeom prst="hexagon">
                  <a:avLst/>
                </a:prstGeom>
                <a:grpFill/>
                <a:ln w="127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84" name="Straight Connector 83"/>
                <p:cNvCxnSpPr>
                  <a:stCxn id="83" idx="3"/>
                </p:cNvCxnSpPr>
                <p:nvPr/>
              </p:nvCxnSpPr>
              <p:spPr>
                <a:xfrm flipV="1">
                  <a:off x="3482236" y="2536053"/>
                  <a:ext cx="842114" cy="2"/>
                </a:xfrm>
                <a:prstGeom prst="line">
                  <a:avLst/>
                </a:prstGeom>
                <a:grp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stCxn id="83" idx="5"/>
                </p:cNvCxnSpPr>
                <p:nvPr/>
              </p:nvCxnSpPr>
              <p:spPr>
                <a:xfrm flipH="1">
                  <a:off x="4324350" y="1916181"/>
                  <a:ext cx="286056" cy="619872"/>
                </a:xfrm>
                <a:prstGeom prst="line">
                  <a:avLst/>
                </a:prstGeom>
                <a:grp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a:stCxn id="83" idx="1"/>
                </p:cNvCxnSpPr>
                <p:nvPr/>
              </p:nvCxnSpPr>
              <p:spPr>
                <a:xfrm flipH="1" flipV="1">
                  <a:off x="4324350" y="2536054"/>
                  <a:ext cx="286056" cy="619874"/>
                </a:xfrm>
                <a:prstGeom prst="line">
                  <a:avLst/>
                </a:prstGeom>
                <a:grp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grpSp>
        </p:grpSp>
      </p:grpSp>
      <p:cxnSp>
        <p:nvCxnSpPr>
          <p:cNvPr id="128" name="Straight Connector 127"/>
          <p:cNvCxnSpPr/>
          <p:nvPr userDrawn="1"/>
        </p:nvCxnSpPr>
        <p:spPr>
          <a:xfrm>
            <a:off x="0" y="1057275"/>
            <a:ext cx="9144001" cy="0"/>
          </a:xfrm>
          <a:prstGeom prst="line">
            <a:avLst/>
          </a:prstGeom>
          <a:ln w="381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129" name="Title 3"/>
          <p:cNvSpPr>
            <a:spLocks noGrp="1"/>
          </p:cNvSpPr>
          <p:nvPr userDrawn="1">
            <p:ph type="title" hasCustomPrompt="1"/>
          </p:nvPr>
        </p:nvSpPr>
        <p:spPr>
          <a:xfrm>
            <a:off x="1" y="325102"/>
            <a:ext cx="9144000" cy="567783"/>
          </a:xfrm>
          <a:prstGeom prst="rect">
            <a:avLst/>
          </a:prstGeom>
        </p:spPr>
        <p:txBody>
          <a:bodyPr/>
          <a:lstStyle>
            <a:lvl1pPr>
              <a:defRPr sz="4000" b="1">
                <a:solidFill>
                  <a:schemeClr val="tx2">
                    <a:lumMod val="75000"/>
                  </a:schemeClr>
                </a:solidFill>
                <a:latin typeface="Arial" panose="020B0604020202020204" pitchFamily="34" charset="0"/>
                <a:cs typeface="Arial" panose="020B0604020202020204" pitchFamily="34" charset="0"/>
              </a:defRPr>
            </a:lvl1pPr>
          </a:lstStyle>
          <a:p>
            <a:r>
              <a:rPr lang="en-US" dirty="0"/>
              <a:t>Topic 3</a:t>
            </a:r>
            <a:endParaRPr lang="en-CA" dirty="0"/>
          </a:p>
        </p:txBody>
      </p:sp>
      <p:sp>
        <p:nvSpPr>
          <p:cNvPr id="66" name="Rectangle 5"/>
          <p:cNvSpPr>
            <a:spLocks noChangeArrowheads="1"/>
          </p:cNvSpPr>
          <p:nvPr userDrawn="1"/>
        </p:nvSpPr>
        <p:spPr bwMode="auto">
          <a:xfrm>
            <a:off x="0" y="6601759"/>
            <a:ext cx="2173673" cy="19749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marL="342900" indent="-342900">
              <a:spcBef>
                <a:spcPct val="0"/>
              </a:spcBef>
              <a:defRPr sz="2400">
                <a:solidFill>
                  <a:schemeClr val="tx1"/>
                </a:solidFill>
                <a:latin typeface="Times New Roman" pitchFamily="18" charset="0"/>
              </a:defRPr>
            </a:lvl1pPr>
            <a:lvl2pPr>
              <a:spcBef>
                <a:spcPct val="0"/>
              </a:spcBef>
              <a:defRPr sz="2400">
                <a:solidFill>
                  <a:schemeClr val="tx1"/>
                </a:solidFill>
                <a:latin typeface="Times New Roman" pitchFamily="18" charset="0"/>
              </a:defRPr>
            </a:lvl2pPr>
            <a:lvl3pPr>
              <a:spcBef>
                <a:spcPct val="0"/>
              </a:spcBef>
              <a:defRPr sz="2400">
                <a:solidFill>
                  <a:schemeClr val="tx1"/>
                </a:solidFill>
                <a:latin typeface="Times New Roman" pitchFamily="18" charset="0"/>
              </a:defRPr>
            </a:lvl3pPr>
            <a:lvl4pPr>
              <a:spcBef>
                <a:spcPct val="0"/>
              </a:spcBef>
              <a:defRPr sz="2400">
                <a:solidFill>
                  <a:schemeClr val="tx1"/>
                </a:solidFill>
                <a:latin typeface="Times New Roman" pitchFamily="18" charset="0"/>
              </a:defRPr>
            </a:lvl4pPr>
            <a:lvl5pPr>
              <a:spcBef>
                <a:spcPct val="0"/>
              </a:spcBef>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20000"/>
              </a:spcBef>
              <a:buFontTx/>
              <a:buNone/>
              <a:defRPr/>
            </a:pPr>
            <a:r>
              <a:rPr lang="en-US" altLang="en-US" sz="700" dirty="0">
                <a:latin typeface="Arial" pitchFamily="34" charset="0"/>
                <a:cs typeface="Arial" panose="020B0604020202020204" pitchFamily="34" charset="0"/>
              </a:rPr>
              <a:t>Copyright © 2016 Accenture All Rights Reserved. </a:t>
            </a:r>
          </a:p>
        </p:txBody>
      </p:sp>
      <p:sp>
        <p:nvSpPr>
          <p:cNvPr id="65" name="Rectangle 64"/>
          <p:cNvSpPr/>
          <p:nvPr userDrawn="1"/>
        </p:nvSpPr>
        <p:spPr>
          <a:xfrm>
            <a:off x="-1861073" y="4889351"/>
            <a:ext cx="1849377" cy="2173045"/>
          </a:xfrm>
          <a:prstGeom prst="rect">
            <a:avLst/>
          </a:prstGeom>
          <a:solidFill>
            <a:srgbClr val="F3F3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2802215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opic 3 content">
    <p:spTree>
      <p:nvGrpSpPr>
        <p:cNvPr id="1" name=""/>
        <p:cNvGrpSpPr/>
        <p:nvPr/>
      </p:nvGrpSpPr>
      <p:grpSpPr>
        <a:xfrm>
          <a:off x="0" y="0"/>
          <a:ext cx="0" cy="0"/>
          <a:chOff x="0" y="0"/>
          <a:chExt cx="0" cy="0"/>
        </a:xfrm>
      </p:grpSpPr>
      <p:cxnSp>
        <p:nvCxnSpPr>
          <p:cNvPr id="70" name="Straight Connector 69"/>
          <p:cNvCxnSpPr/>
          <p:nvPr userDrawn="1"/>
        </p:nvCxnSpPr>
        <p:spPr>
          <a:xfrm>
            <a:off x="0" y="1057275"/>
            <a:ext cx="9144001" cy="0"/>
          </a:xfrm>
          <a:prstGeom prst="line">
            <a:avLst/>
          </a:prstGeom>
          <a:ln w="381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71" name="Title 3"/>
          <p:cNvSpPr>
            <a:spLocks noGrp="1"/>
          </p:cNvSpPr>
          <p:nvPr userDrawn="1">
            <p:ph type="title" hasCustomPrompt="1"/>
          </p:nvPr>
        </p:nvSpPr>
        <p:spPr>
          <a:xfrm>
            <a:off x="1" y="325102"/>
            <a:ext cx="9144000" cy="567783"/>
          </a:xfrm>
          <a:prstGeom prst="rect">
            <a:avLst/>
          </a:prstGeom>
        </p:spPr>
        <p:txBody>
          <a:bodyPr/>
          <a:lstStyle>
            <a:lvl1pPr>
              <a:defRPr sz="4000" b="1">
                <a:solidFill>
                  <a:schemeClr val="tx2">
                    <a:lumMod val="75000"/>
                  </a:schemeClr>
                </a:solidFill>
                <a:latin typeface="Arial" panose="020B0604020202020204" pitchFamily="34" charset="0"/>
                <a:cs typeface="Arial" panose="020B0604020202020204" pitchFamily="34" charset="0"/>
              </a:defRPr>
            </a:lvl1pPr>
          </a:lstStyle>
          <a:p>
            <a:r>
              <a:rPr lang="en-US" dirty="0"/>
              <a:t>Topic 3- Content</a:t>
            </a:r>
            <a:endParaRPr lang="en-CA" dirty="0"/>
          </a:p>
        </p:txBody>
      </p:sp>
      <p:grpSp>
        <p:nvGrpSpPr>
          <p:cNvPr id="3" name="Group 2"/>
          <p:cNvGrpSpPr/>
          <p:nvPr userDrawn="1"/>
        </p:nvGrpSpPr>
        <p:grpSpPr>
          <a:xfrm flipH="1">
            <a:off x="0" y="6350448"/>
            <a:ext cx="9144000" cy="504785"/>
            <a:chOff x="0" y="6350448"/>
            <a:chExt cx="9144000" cy="504785"/>
          </a:xfrm>
        </p:grpSpPr>
        <p:sp>
          <p:nvSpPr>
            <p:cNvPr id="72" name="Snip Same Side Corner Rectangle 71"/>
            <p:cNvSpPr/>
            <p:nvPr userDrawn="1"/>
          </p:nvSpPr>
          <p:spPr>
            <a:xfrm>
              <a:off x="0" y="6468184"/>
              <a:ext cx="9144000" cy="387049"/>
            </a:xfrm>
            <a:prstGeom prst="snip2SameRect">
              <a:avLst>
                <a:gd name="adj1" fmla="val 38226"/>
                <a:gd name="adj2" fmla="val 0"/>
              </a:avLst>
            </a:prstGeom>
            <a:solidFill>
              <a:srgbClr val="F16A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grpSp>
          <p:nvGrpSpPr>
            <p:cNvPr id="2" name="Group 1"/>
            <p:cNvGrpSpPr/>
            <p:nvPr userDrawn="1"/>
          </p:nvGrpSpPr>
          <p:grpSpPr>
            <a:xfrm>
              <a:off x="193963" y="6350448"/>
              <a:ext cx="2524836" cy="487178"/>
              <a:chOff x="193963" y="6350448"/>
              <a:chExt cx="2524836" cy="487178"/>
            </a:xfrm>
            <a:solidFill>
              <a:srgbClr val="F47324"/>
            </a:solidFill>
          </p:grpSpPr>
          <p:grpSp>
            <p:nvGrpSpPr>
              <p:cNvPr id="19" name="Group 18"/>
              <p:cNvGrpSpPr/>
              <p:nvPr/>
            </p:nvGrpSpPr>
            <p:grpSpPr>
              <a:xfrm>
                <a:off x="193963" y="6350448"/>
                <a:ext cx="565127" cy="487178"/>
                <a:chOff x="3482236" y="1916181"/>
                <a:chExt cx="1438107" cy="1239747"/>
              </a:xfrm>
              <a:grpFill/>
            </p:grpSpPr>
            <p:sp>
              <p:nvSpPr>
                <p:cNvPr id="40" name="Hexagon 39"/>
                <p:cNvSpPr/>
                <p:nvPr/>
              </p:nvSpPr>
              <p:spPr>
                <a:xfrm>
                  <a:off x="3482236" y="1916181"/>
                  <a:ext cx="1438107" cy="1239747"/>
                </a:xfrm>
                <a:prstGeom prst="hexagon">
                  <a:avLst/>
                </a:prstGeom>
                <a:grpFill/>
                <a:ln w="127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41" name="Straight Connector 40"/>
                <p:cNvCxnSpPr>
                  <a:stCxn id="40" idx="3"/>
                </p:cNvCxnSpPr>
                <p:nvPr/>
              </p:nvCxnSpPr>
              <p:spPr>
                <a:xfrm flipV="1">
                  <a:off x="3482236" y="2536053"/>
                  <a:ext cx="842114" cy="2"/>
                </a:xfrm>
                <a:prstGeom prst="line">
                  <a:avLst/>
                </a:prstGeom>
                <a:grp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40" idx="5"/>
                </p:cNvCxnSpPr>
                <p:nvPr/>
              </p:nvCxnSpPr>
              <p:spPr>
                <a:xfrm flipH="1">
                  <a:off x="4324350" y="1916181"/>
                  <a:ext cx="286056" cy="619872"/>
                </a:xfrm>
                <a:prstGeom prst="line">
                  <a:avLst/>
                </a:prstGeom>
                <a:grp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stCxn id="40" idx="1"/>
                </p:cNvCxnSpPr>
                <p:nvPr/>
              </p:nvCxnSpPr>
              <p:spPr>
                <a:xfrm flipH="1" flipV="1">
                  <a:off x="4324350" y="2536054"/>
                  <a:ext cx="286056" cy="619874"/>
                </a:xfrm>
                <a:prstGeom prst="line">
                  <a:avLst/>
                </a:prstGeom>
                <a:grp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74" name="Group 73"/>
              <p:cNvGrpSpPr/>
              <p:nvPr userDrawn="1"/>
            </p:nvGrpSpPr>
            <p:grpSpPr>
              <a:xfrm>
                <a:off x="640863" y="6415872"/>
                <a:ext cx="489234" cy="421753"/>
                <a:chOff x="3482236" y="1916181"/>
                <a:chExt cx="1438107" cy="1239747"/>
              </a:xfrm>
              <a:grpFill/>
            </p:grpSpPr>
            <p:sp>
              <p:nvSpPr>
                <p:cNvPr id="75" name="Hexagon 74"/>
                <p:cNvSpPr/>
                <p:nvPr/>
              </p:nvSpPr>
              <p:spPr>
                <a:xfrm>
                  <a:off x="3482236" y="1916181"/>
                  <a:ext cx="1438107" cy="1239747"/>
                </a:xfrm>
                <a:prstGeom prst="hexagon">
                  <a:avLst/>
                </a:prstGeom>
                <a:grpFill/>
                <a:ln w="127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76" name="Straight Connector 75"/>
                <p:cNvCxnSpPr>
                  <a:stCxn id="75" idx="3"/>
                </p:cNvCxnSpPr>
                <p:nvPr/>
              </p:nvCxnSpPr>
              <p:spPr>
                <a:xfrm flipV="1">
                  <a:off x="3482236" y="2536053"/>
                  <a:ext cx="842114" cy="2"/>
                </a:xfrm>
                <a:prstGeom prst="line">
                  <a:avLst/>
                </a:prstGeom>
                <a:grp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a:stCxn id="75" idx="5"/>
                </p:cNvCxnSpPr>
                <p:nvPr/>
              </p:nvCxnSpPr>
              <p:spPr>
                <a:xfrm flipH="1">
                  <a:off x="4324350" y="1916181"/>
                  <a:ext cx="286056" cy="619872"/>
                </a:xfrm>
                <a:prstGeom prst="line">
                  <a:avLst/>
                </a:prstGeom>
                <a:grp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a:stCxn id="75" idx="1"/>
                </p:cNvCxnSpPr>
                <p:nvPr/>
              </p:nvCxnSpPr>
              <p:spPr>
                <a:xfrm flipH="1" flipV="1">
                  <a:off x="4324350" y="2536054"/>
                  <a:ext cx="286056" cy="619874"/>
                </a:xfrm>
                <a:prstGeom prst="line">
                  <a:avLst/>
                </a:prstGeom>
                <a:grp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79" name="Group 78"/>
              <p:cNvGrpSpPr/>
              <p:nvPr userDrawn="1"/>
            </p:nvGrpSpPr>
            <p:grpSpPr>
              <a:xfrm>
                <a:off x="1018352" y="6459072"/>
                <a:ext cx="439122" cy="378553"/>
                <a:chOff x="3482236" y="1916181"/>
                <a:chExt cx="1438107" cy="1239747"/>
              </a:xfrm>
              <a:grpFill/>
            </p:grpSpPr>
            <p:sp>
              <p:nvSpPr>
                <p:cNvPr id="80" name="Hexagon 79"/>
                <p:cNvSpPr/>
                <p:nvPr/>
              </p:nvSpPr>
              <p:spPr>
                <a:xfrm>
                  <a:off x="3482236" y="1916181"/>
                  <a:ext cx="1438107" cy="1239747"/>
                </a:xfrm>
                <a:prstGeom prst="hexagon">
                  <a:avLst/>
                </a:prstGeom>
                <a:grpFill/>
                <a:ln w="127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81" name="Straight Connector 80"/>
                <p:cNvCxnSpPr>
                  <a:stCxn id="80" idx="3"/>
                </p:cNvCxnSpPr>
                <p:nvPr/>
              </p:nvCxnSpPr>
              <p:spPr>
                <a:xfrm flipV="1">
                  <a:off x="3482236" y="2536053"/>
                  <a:ext cx="842114" cy="2"/>
                </a:xfrm>
                <a:prstGeom prst="line">
                  <a:avLst/>
                </a:prstGeom>
                <a:grp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80" idx="5"/>
                </p:cNvCxnSpPr>
                <p:nvPr/>
              </p:nvCxnSpPr>
              <p:spPr>
                <a:xfrm flipH="1">
                  <a:off x="4324350" y="1916181"/>
                  <a:ext cx="286056" cy="619872"/>
                </a:xfrm>
                <a:prstGeom prst="line">
                  <a:avLst/>
                </a:prstGeom>
                <a:grp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a:stCxn id="80" idx="1"/>
                </p:cNvCxnSpPr>
                <p:nvPr/>
              </p:nvCxnSpPr>
              <p:spPr>
                <a:xfrm flipH="1" flipV="1">
                  <a:off x="4324350" y="2536054"/>
                  <a:ext cx="286056" cy="619874"/>
                </a:xfrm>
                <a:prstGeom prst="line">
                  <a:avLst/>
                </a:prstGeom>
                <a:grp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84" name="Group 83"/>
              <p:cNvGrpSpPr/>
              <p:nvPr userDrawn="1"/>
            </p:nvGrpSpPr>
            <p:grpSpPr>
              <a:xfrm>
                <a:off x="1395165" y="6501284"/>
                <a:ext cx="390156" cy="336341"/>
                <a:chOff x="3482236" y="1916181"/>
                <a:chExt cx="1438107" cy="1239747"/>
              </a:xfrm>
              <a:grpFill/>
            </p:grpSpPr>
            <p:sp>
              <p:nvSpPr>
                <p:cNvPr id="85" name="Hexagon 84"/>
                <p:cNvSpPr/>
                <p:nvPr/>
              </p:nvSpPr>
              <p:spPr>
                <a:xfrm>
                  <a:off x="3482236" y="1916181"/>
                  <a:ext cx="1438107" cy="1239747"/>
                </a:xfrm>
                <a:prstGeom prst="hexagon">
                  <a:avLst/>
                </a:prstGeom>
                <a:grpFill/>
                <a:ln w="127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86" name="Straight Connector 85"/>
                <p:cNvCxnSpPr>
                  <a:stCxn id="85" idx="3"/>
                </p:cNvCxnSpPr>
                <p:nvPr/>
              </p:nvCxnSpPr>
              <p:spPr>
                <a:xfrm flipV="1">
                  <a:off x="3482236" y="2536053"/>
                  <a:ext cx="842114" cy="2"/>
                </a:xfrm>
                <a:prstGeom prst="line">
                  <a:avLst/>
                </a:prstGeom>
                <a:grp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a:stCxn id="85" idx="5"/>
                </p:cNvCxnSpPr>
                <p:nvPr/>
              </p:nvCxnSpPr>
              <p:spPr>
                <a:xfrm flipH="1">
                  <a:off x="4324350" y="1916181"/>
                  <a:ext cx="286056" cy="619872"/>
                </a:xfrm>
                <a:prstGeom prst="line">
                  <a:avLst/>
                </a:prstGeom>
                <a:grp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a:stCxn id="85" idx="1"/>
                </p:cNvCxnSpPr>
                <p:nvPr/>
              </p:nvCxnSpPr>
              <p:spPr>
                <a:xfrm flipH="1" flipV="1">
                  <a:off x="4324350" y="2536054"/>
                  <a:ext cx="286056" cy="619874"/>
                </a:xfrm>
                <a:prstGeom prst="line">
                  <a:avLst/>
                </a:prstGeom>
                <a:grp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89" name="Group 88"/>
              <p:cNvGrpSpPr/>
              <p:nvPr userDrawn="1"/>
            </p:nvGrpSpPr>
            <p:grpSpPr>
              <a:xfrm>
                <a:off x="1731784" y="6546501"/>
                <a:ext cx="337704" cy="291124"/>
                <a:chOff x="3482236" y="1916181"/>
                <a:chExt cx="1438107" cy="1239747"/>
              </a:xfrm>
              <a:grpFill/>
            </p:grpSpPr>
            <p:sp>
              <p:nvSpPr>
                <p:cNvPr id="90" name="Hexagon 89"/>
                <p:cNvSpPr/>
                <p:nvPr/>
              </p:nvSpPr>
              <p:spPr>
                <a:xfrm>
                  <a:off x="3482236" y="1916181"/>
                  <a:ext cx="1438107" cy="1239747"/>
                </a:xfrm>
                <a:prstGeom prst="hexagon">
                  <a:avLst/>
                </a:prstGeom>
                <a:grpFill/>
                <a:ln w="127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91" name="Straight Connector 90"/>
                <p:cNvCxnSpPr>
                  <a:stCxn id="90" idx="3"/>
                </p:cNvCxnSpPr>
                <p:nvPr/>
              </p:nvCxnSpPr>
              <p:spPr>
                <a:xfrm flipV="1">
                  <a:off x="3482236" y="2536053"/>
                  <a:ext cx="842114" cy="2"/>
                </a:xfrm>
                <a:prstGeom prst="line">
                  <a:avLst/>
                </a:prstGeom>
                <a:grp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a:stCxn id="90" idx="5"/>
                </p:cNvCxnSpPr>
                <p:nvPr/>
              </p:nvCxnSpPr>
              <p:spPr>
                <a:xfrm flipH="1">
                  <a:off x="4324350" y="1916181"/>
                  <a:ext cx="286056" cy="619872"/>
                </a:xfrm>
                <a:prstGeom prst="line">
                  <a:avLst/>
                </a:prstGeom>
                <a:grp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a:stCxn id="90" idx="1"/>
                </p:cNvCxnSpPr>
                <p:nvPr/>
              </p:nvCxnSpPr>
              <p:spPr>
                <a:xfrm flipH="1" flipV="1">
                  <a:off x="4324350" y="2536054"/>
                  <a:ext cx="286056" cy="619874"/>
                </a:xfrm>
                <a:prstGeom prst="line">
                  <a:avLst/>
                </a:prstGeom>
                <a:grp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94" name="Group 93"/>
              <p:cNvGrpSpPr/>
              <p:nvPr userDrawn="1"/>
            </p:nvGrpSpPr>
            <p:grpSpPr>
              <a:xfrm>
                <a:off x="2038259" y="6585073"/>
                <a:ext cx="292959" cy="252551"/>
                <a:chOff x="3482236" y="1916181"/>
                <a:chExt cx="1438107" cy="1239747"/>
              </a:xfrm>
              <a:grpFill/>
            </p:grpSpPr>
            <p:sp>
              <p:nvSpPr>
                <p:cNvPr id="95" name="Hexagon 94"/>
                <p:cNvSpPr/>
                <p:nvPr/>
              </p:nvSpPr>
              <p:spPr>
                <a:xfrm>
                  <a:off x="3482236" y="1916181"/>
                  <a:ext cx="1438107" cy="1239747"/>
                </a:xfrm>
                <a:prstGeom prst="hexagon">
                  <a:avLst/>
                </a:prstGeom>
                <a:grpFill/>
                <a:ln w="127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96" name="Straight Connector 95"/>
                <p:cNvCxnSpPr>
                  <a:stCxn id="95" idx="3"/>
                </p:cNvCxnSpPr>
                <p:nvPr/>
              </p:nvCxnSpPr>
              <p:spPr>
                <a:xfrm flipV="1">
                  <a:off x="3482236" y="2536053"/>
                  <a:ext cx="842114" cy="2"/>
                </a:xfrm>
                <a:prstGeom prst="line">
                  <a:avLst/>
                </a:prstGeom>
                <a:grp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a:stCxn id="95" idx="5"/>
                </p:cNvCxnSpPr>
                <p:nvPr/>
              </p:nvCxnSpPr>
              <p:spPr>
                <a:xfrm flipH="1">
                  <a:off x="4324350" y="1916181"/>
                  <a:ext cx="286056" cy="619872"/>
                </a:xfrm>
                <a:prstGeom prst="line">
                  <a:avLst/>
                </a:prstGeom>
                <a:grp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a:stCxn id="95" idx="1"/>
                </p:cNvCxnSpPr>
                <p:nvPr/>
              </p:nvCxnSpPr>
              <p:spPr>
                <a:xfrm flipH="1" flipV="1">
                  <a:off x="4324350" y="2536054"/>
                  <a:ext cx="286056" cy="619874"/>
                </a:xfrm>
                <a:prstGeom prst="line">
                  <a:avLst/>
                </a:prstGeom>
                <a:grp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99" name="Group 98"/>
              <p:cNvGrpSpPr/>
              <p:nvPr userDrawn="1"/>
            </p:nvGrpSpPr>
            <p:grpSpPr>
              <a:xfrm>
                <a:off x="2312707" y="6622431"/>
                <a:ext cx="249624" cy="215193"/>
                <a:chOff x="3482236" y="1916181"/>
                <a:chExt cx="1438107" cy="1239747"/>
              </a:xfrm>
              <a:grpFill/>
            </p:grpSpPr>
            <p:sp>
              <p:nvSpPr>
                <p:cNvPr id="100" name="Hexagon 99"/>
                <p:cNvSpPr/>
                <p:nvPr/>
              </p:nvSpPr>
              <p:spPr>
                <a:xfrm>
                  <a:off x="3482236" y="1916181"/>
                  <a:ext cx="1438107" cy="1239747"/>
                </a:xfrm>
                <a:prstGeom prst="hexagon">
                  <a:avLst/>
                </a:prstGeom>
                <a:grpFill/>
                <a:ln w="127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101" name="Straight Connector 100"/>
                <p:cNvCxnSpPr>
                  <a:stCxn id="100" idx="3"/>
                </p:cNvCxnSpPr>
                <p:nvPr/>
              </p:nvCxnSpPr>
              <p:spPr>
                <a:xfrm flipV="1">
                  <a:off x="3482236" y="2536053"/>
                  <a:ext cx="842114" cy="2"/>
                </a:xfrm>
                <a:prstGeom prst="line">
                  <a:avLst/>
                </a:prstGeom>
                <a:grp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a:stCxn id="100" idx="5"/>
                </p:cNvCxnSpPr>
                <p:nvPr/>
              </p:nvCxnSpPr>
              <p:spPr>
                <a:xfrm flipH="1">
                  <a:off x="4324350" y="1916181"/>
                  <a:ext cx="286056" cy="619872"/>
                </a:xfrm>
                <a:prstGeom prst="line">
                  <a:avLst/>
                </a:prstGeom>
                <a:grp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a:stCxn id="100" idx="1"/>
                </p:cNvCxnSpPr>
                <p:nvPr/>
              </p:nvCxnSpPr>
              <p:spPr>
                <a:xfrm flipH="1" flipV="1">
                  <a:off x="4324350" y="2536054"/>
                  <a:ext cx="286056" cy="619874"/>
                </a:xfrm>
                <a:prstGeom prst="line">
                  <a:avLst/>
                </a:prstGeom>
                <a:grp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04" name="Group 103"/>
              <p:cNvGrpSpPr/>
              <p:nvPr userDrawn="1"/>
            </p:nvGrpSpPr>
            <p:grpSpPr>
              <a:xfrm>
                <a:off x="2523722" y="6669454"/>
                <a:ext cx="195077" cy="168170"/>
                <a:chOff x="3482236" y="1916181"/>
                <a:chExt cx="1438107" cy="1239747"/>
              </a:xfrm>
              <a:grpFill/>
            </p:grpSpPr>
            <p:sp>
              <p:nvSpPr>
                <p:cNvPr id="105" name="Hexagon 104"/>
                <p:cNvSpPr/>
                <p:nvPr/>
              </p:nvSpPr>
              <p:spPr>
                <a:xfrm>
                  <a:off x="3482236" y="1916181"/>
                  <a:ext cx="1438107" cy="1239747"/>
                </a:xfrm>
                <a:prstGeom prst="hexagon">
                  <a:avLst/>
                </a:prstGeom>
                <a:grpFill/>
                <a:ln w="127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106" name="Straight Connector 105"/>
                <p:cNvCxnSpPr>
                  <a:stCxn id="105" idx="3"/>
                </p:cNvCxnSpPr>
                <p:nvPr/>
              </p:nvCxnSpPr>
              <p:spPr>
                <a:xfrm flipV="1">
                  <a:off x="3482236" y="2536053"/>
                  <a:ext cx="842114" cy="2"/>
                </a:xfrm>
                <a:prstGeom prst="line">
                  <a:avLst/>
                </a:prstGeom>
                <a:grp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a:stCxn id="105" idx="5"/>
                </p:cNvCxnSpPr>
                <p:nvPr/>
              </p:nvCxnSpPr>
              <p:spPr>
                <a:xfrm flipH="1">
                  <a:off x="4324350" y="1916181"/>
                  <a:ext cx="286056" cy="619872"/>
                </a:xfrm>
                <a:prstGeom prst="line">
                  <a:avLst/>
                </a:prstGeom>
                <a:grp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a:stCxn id="105" idx="1"/>
                </p:cNvCxnSpPr>
                <p:nvPr/>
              </p:nvCxnSpPr>
              <p:spPr>
                <a:xfrm flipH="1" flipV="1">
                  <a:off x="4324350" y="2536054"/>
                  <a:ext cx="286056" cy="619874"/>
                </a:xfrm>
                <a:prstGeom prst="line">
                  <a:avLst/>
                </a:prstGeom>
                <a:grp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grpSp>
        </p:grpSp>
      </p:grpSp>
      <p:sp>
        <p:nvSpPr>
          <p:cNvPr id="49" name="Rectangle 5"/>
          <p:cNvSpPr>
            <a:spLocks noChangeArrowheads="1"/>
          </p:cNvSpPr>
          <p:nvPr userDrawn="1"/>
        </p:nvSpPr>
        <p:spPr bwMode="auto">
          <a:xfrm>
            <a:off x="0" y="6601759"/>
            <a:ext cx="2173673" cy="19749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marL="342900" indent="-342900">
              <a:spcBef>
                <a:spcPct val="0"/>
              </a:spcBef>
              <a:defRPr sz="2400">
                <a:solidFill>
                  <a:schemeClr val="tx1"/>
                </a:solidFill>
                <a:latin typeface="Times New Roman" pitchFamily="18" charset="0"/>
              </a:defRPr>
            </a:lvl1pPr>
            <a:lvl2pPr>
              <a:spcBef>
                <a:spcPct val="0"/>
              </a:spcBef>
              <a:defRPr sz="2400">
                <a:solidFill>
                  <a:schemeClr val="tx1"/>
                </a:solidFill>
                <a:latin typeface="Times New Roman" pitchFamily="18" charset="0"/>
              </a:defRPr>
            </a:lvl2pPr>
            <a:lvl3pPr>
              <a:spcBef>
                <a:spcPct val="0"/>
              </a:spcBef>
              <a:defRPr sz="2400">
                <a:solidFill>
                  <a:schemeClr val="tx1"/>
                </a:solidFill>
                <a:latin typeface="Times New Roman" pitchFamily="18" charset="0"/>
              </a:defRPr>
            </a:lvl3pPr>
            <a:lvl4pPr>
              <a:spcBef>
                <a:spcPct val="0"/>
              </a:spcBef>
              <a:defRPr sz="2400">
                <a:solidFill>
                  <a:schemeClr val="tx1"/>
                </a:solidFill>
                <a:latin typeface="Times New Roman" pitchFamily="18" charset="0"/>
              </a:defRPr>
            </a:lvl4pPr>
            <a:lvl5pPr>
              <a:spcBef>
                <a:spcPct val="0"/>
              </a:spcBef>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20000"/>
              </a:spcBef>
              <a:buFontTx/>
              <a:buNone/>
              <a:defRPr/>
            </a:pPr>
            <a:r>
              <a:rPr lang="en-US" altLang="en-US" sz="700" dirty="0">
                <a:latin typeface="Arial" pitchFamily="34" charset="0"/>
                <a:cs typeface="Arial" panose="020B0604020202020204" pitchFamily="34" charset="0"/>
              </a:rPr>
              <a:t>Copyright © 2016 Accenture All Rights Reserved. </a:t>
            </a:r>
          </a:p>
        </p:txBody>
      </p:sp>
    </p:spTree>
    <p:extLst>
      <p:ext uri="{BB962C8B-B14F-4D97-AF65-F5344CB8AC3E}">
        <p14:creationId xmlns:p14="http://schemas.microsoft.com/office/powerpoint/2010/main" val="27675342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71" y="428"/>
            <a:ext cx="9142857" cy="6857143"/>
          </a:xfrm>
          <a:prstGeom prst="rect">
            <a:avLst/>
          </a:prstGeom>
        </p:spPr>
      </p:pic>
      <p:sp>
        <p:nvSpPr>
          <p:cNvPr id="4" name="Rectangle 3"/>
          <p:cNvSpPr/>
          <p:nvPr userDrawn="1"/>
        </p:nvSpPr>
        <p:spPr>
          <a:xfrm>
            <a:off x="30900" y="6615011"/>
            <a:ext cx="3982764" cy="246221"/>
          </a:xfrm>
          <a:prstGeom prst="rect">
            <a:avLst/>
          </a:prstGeom>
        </p:spPr>
        <p:txBody>
          <a:bodyPr wrap="square">
            <a:spAutoFit/>
          </a:bodyPr>
          <a:lstStyle/>
          <a:p>
            <a:r>
              <a:rPr lang="en-US" altLang="en-US" sz="1000" dirty="0">
                <a:solidFill>
                  <a:schemeClr val="bg1"/>
                </a:solidFill>
                <a:latin typeface="Arial" panose="020B0604020202020204" pitchFamily="34" charset="0"/>
                <a:cs typeface="Arial" panose="020B0604020202020204" pitchFamily="34" charset="0"/>
              </a:rPr>
              <a:t>Accenture CSI Confidential Material.  Do not duplicate or distribute</a:t>
            </a:r>
            <a:endParaRPr lang="en-US" sz="1000" dirty="0">
              <a:solidFill>
                <a:schemeClr val="bg1"/>
              </a:solidFill>
              <a:latin typeface="Arial" panose="020B0604020202020204" pitchFamily="34" charset="0"/>
              <a:cs typeface="Arial" panose="020B0604020202020204" pitchFamily="34" charset="0"/>
            </a:endParaRPr>
          </a:p>
        </p:txBody>
      </p:sp>
      <p:sp>
        <p:nvSpPr>
          <p:cNvPr id="5" name="Rectangle 4"/>
          <p:cNvSpPr/>
          <p:nvPr userDrawn="1"/>
        </p:nvSpPr>
        <p:spPr>
          <a:xfrm>
            <a:off x="571" y="-3404"/>
            <a:ext cx="9143429" cy="3714792"/>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248400" y="961206"/>
            <a:ext cx="2730500" cy="1839461"/>
          </a:xfrm>
          <a:prstGeom prst="rect">
            <a:avLst/>
          </a:prstGeom>
        </p:spPr>
      </p:pic>
      <p:pic>
        <p:nvPicPr>
          <p:cNvPr id="7" name="Picture 6"/>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227903" y="118334"/>
            <a:ext cx="4923773" cy="790198"/>
          </a:xfrm>
          <a:prstGeom prst="rect">
            <a:avLst/>
          </a:prstGeom>
        </p:spPr>
      </p:pic>
      <p:pic>
        <p:nvPicPr>
          <p:cNvPr id="8" name="Picture 7"/>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5413572" y="3470528"/>
            <a:ext cx="3565328" cy="173636"/>
          </a:xfrm>
          <a:prstGeom prst="rect">
            <a:avLst/>
          </a:prstGeom>
        </p:spPr>
      </p:pic>
      <p:sp>
        <p:nvSpPr>
          <p:cNvPr id="9" name="Text Placeholder 3"/>
          <p:cNvSpPr txBox="1">
            <a:spLocks/>
          </p:cNvSpPr>
          <p:nvPr userDrawn="1"/>
        </p:nvSpPr>
        <p:spPr>
          <a:xfrm>
            <a:off x="172858" y="873362"/>
            <a:ext cx="4363971" cy="383721"/>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600" dirty="0">
                <a:solidFill>
                  <a:schemeClr val="bg1"/>
                </a:solidFill>
                <a:latin typeface="Arial" panose="020B0604020202020204" pitchFamily="34" charset="0"/>
                <a:cs typeface="Arial" panose="020B0604020202020204" pitchFamily="34" charset="0"/>
              </a:rPr>
              <a:t>Learning and Knowledge Management</a:t>
            </a:r>
          </a:p>
        </p:txBody>
      </p:sp>
    </p:spTree>
    <p:extLst>
      <p:ext uri="{BB962C8B-B14F-4D97-AF65-F5344CB8AC3E}">
        <p14:creationId xmlns:p14="http://schemas.microsoft.com/office/powerpoint/2010/main" val="948602199"/>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2952" userDrawn="1">
          <p15:clr>
            <a:srgbClr val="FBAE40"/>
          </p15:clr>
        </p15:guide>
        <p15:guide id="3" pos="3936" userDrawn="1">
          <p15:clr>
            <a:srgbClr val="FBAE40"/>
          </p15:clr>
        </p15:guide>
        <p15:guide id="4" pos="5664"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opic 4">
    <p:spTree>
      <p:nvGrpSpPr>
        <p:cNvPr id="1" name=""/>
        <p:cNvGrpSpPr/>
        <p:nvPr/>
      </p:nvGrpSpPr>
      <p:grpSpPr>
        <a:xfrm>
          <a:off x="0" y="0"/>
          <a:ext cx="0" cy="0"/>
          <a:chOff x="0" y="0"/>
          <a:chExt cx="0" cy="0"/>
        </a:xfrm>
      </p:grpSpPr>
      <p:grpSp>
        <p:nvGrpSpPr>
          <p:cNvPr id="2" name="Group 1"/>
          <p:cNvGrpSpPr/>
          <p:nvPr userDrawn="1"/>
        </p:nvGrpSpPr>
        <p:grpSpPr>
          <a:xfrm flipH="1">
            <a:off x="-1743075" y="6056690"/>
            <a:ext cx="10903858" cy="801310"/>
            <a:chOff x="0" y="6056690"/>
            <a:chExt cx="10903858" cy="801310"/>
          </a:xfrm>
        </p:grpSpPr>
        <p:sp>
          <p:nvSpPr>
            <p:cNvPr id="68" name="Freeform 67"/>
            <p:cNvSpPr/>
            <p:nvPr/>
          </p:nvSpPr>
          <p:spPr>
            <a:xfrm>
              <a:off x="4210" y="6159680"/>
              <a:ext cx="10899648" cy="698320"/>
            </a:xfrm>
            <a:custGeom>
              <a:avLst/>
              <a:gdLst>
                <a:gd name="connsiteX0" fmla="*/ 4688114 w 9913257"/>
                <a:gd name="connsiteY0" fmla="*/ 457202 h 457202"/>
                <a:gd name="connsiteX1" fmla="*/ 9913257 w 9913257"/>
                <a:gd name="connsiteY1" fmla="*/ 457202 h 457202"/>
                <a:gd name="connsiteX2" fmla="*/ 4688114 w 9913257"/>
                <a:gd name="connsiteY2" fmla="*/ 3 h 457202"/>
                <a:gd name="connsiteX3" fmla="*/ 4688114 w 9913257"/>
                <a:gd name="connsiteY3" fmla="*/ 1 h 457202"/>
                <a:gd name="connsiteX4" fmla="*/ 20 w 9913257"/>
                <a:gd name="connsiteY4" fmla="*/ 1 h 457202"/>
                <a:gd name="connsiteX5" fmla="*/ 0 w 9913257"/>
                <a:gd name="connsiteY5" fmla="*/ 0 h 457202"/>
                <a:gd name="connsiteX6" fmla="*/ 0 w 9913257"/>
                <a:gd name="connsiteY6" fmla="*/ 1 h 457202"/>
                <a:gd name="connsiteX7" fmla="*/ 0 w 9913257"/>
                <a:gd name="connsiteY7" fmla="*/ 1 h 457202"/>
                <a:gd name="connsiteX8" fmla="*/ 0 w 9913257"/>
                <a:gd name="connsiteY8" fmla="*/ 369300 h 457202"/>
                <a:gd name="connsiteX9" fmla="*/ 0 w 9913257"/>
                <a:gd name="connsiteY9" fmla="*/ 369300 h 457202"/>
                <a:gd name="connsiteX10" fmla="*/ 0 w 9913257"/>
                <a:gd name="connsiteY10" fmla="*/ 457200 h 457202"/>
                <a:gd name="connsiteX11" fmla="*/ 4688114 w 9913257"/>
                <a:gd name="connsiteY11" fmla="*/ 457200 h 4572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913257" h="457202">
                  <a:moveTo>
                    <a:pt x="4688114" y="457202"/>
                  </a:moveTo>
                  <a:lnTo>
                    <a:pt x="9913257" y="457202"/>
                  </a:lnTo>
                  <a:lnTo>
                    <a:pt x="4688114" y="3"/>
                  </a:lnTo>
                  <a:lnTo>
                    <a:pt x="4688114" y="1"/>
                  </a:lnTo>
                  <a:lnTo>
                    <a:pt x="20" y="1"/>
                  </a:lnTo>
                  <a:lnTo>
                    <a:pt x="0" y="0"/>
                  </a:lnTo>
                  <a:lnTo>
                    <a:pt x="0" y="1"/>
                  </a:lnTo>
                  <a:lnTo>
                    <a:pt x="0" y="1"/>
                  </a:lnTo>
                  <a:lnTo>
                    <a:pt x="0" y="369300"/>
                  </a:lnTo>
                  <a:lnTo>
                    <a:pt x="0" y="369300"/>
                  </a:lnTo>
                  <a:lnTo>
                    <a:pt x="0" y="457200"/>
                  </a:lnTo>
                  <a:lnTo>
                    <a:pt x="4688114" y="457200"/>
                  </a:lnTo>
                  <a:close/>
                </a:path>
              </a:pathLst>
            </a:custGeom>
            <a:solidFill>
              <a:srgbClr val="EAB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sp>
          <p:nvSpPr>
            <p:cNvPr id="69" name="Right Triangle 68"/>
            <p:cNvSpPr/>
            <p:nvPr/>
          </p:nvSpPr>
          <p:spPr>
            <a:xfrm>
              <a:off x="1" y="6400800"/>
              <a:ext cx="5950857" cy="457200"/>
            </a:xfrm>
            <a:prstGeom prst="rtTriangle">
              <a:avLst/>
            </a:prstGeom>
            <a:solidFill>
              <a:srgbClr val="FFC7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sp>
          <p:nvSpPr>
            <p:cNvPr id="70" name="Right Triangle 69"/>
            <p:cNvSpPr/>
            <p:nvPr/>
          </p:nvSpPr>
          <p:spPr>
            <a:xfrm>
              <a:off x="0" y="6172200"/>
              <a:ext cx="5950857" cy="457200"/>
            </a:xfrm>
            <a:prstGeom prst="rtTriangle">
              <a:avLst/>
            </a:prstGeom>
            <a:solidFill>
              <a:srgbClr val="FBC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grpSp>
          <p:nvGrpSpPr>
            <p:cNvPr id="71" name="Group 70"/>
            <p:cNvGrpSpPr/>
            <p:nvPr/>
          </p:nvGrpSpPr>
          <p:grpSpPr>
            <a:xfrm>
              <a:off x="192077" y="6056690"/>
              <a:ext cx="2322635" cy="766275"/>
              <a:chOff x="338587" y="5008584"/>
              <a:chExt cx="2394303" cy="789920"/>
            </a:xfrm>
            <a:solidFill>
              <a:srgbClr val="FFC737"/>
            </a:solidFill>
          </p:grpSpPr>
          <p:grpSp>
            <p:nvGrpSpPr>
              <p:cNvPr id="72" name="Group 71"/>
              <p:cNvGrpSpPr/>
              <p:nvPr/>
            </p:nvGrpSpPr>
            <p:grpSpPr>
              <a:xfrm>
                <a:off x="338587" y="5008584"/>
                <a:ext cx="726564" cy="626348"/>
                <a:chOff x="3482236" y="1916181"/>
                <a:chExt cx="1438107" cy="1239747"/>
              </a:xfrm>
              <a:grpFill/>
            </p:grpSpPr>
            <p:sp>
              <p:nvSpPr>
                <p:cNvPr id="123" name="Hexagon 122"/>
                <p:cNvSpPr/>
                <p:nvPr/>
              </p:nvSpPr>
              <p:spPr>
                <a:xfrm>
                  <a:off x="3482236" y="1916181"/>
                  <a:ext cx="1438107" cy="1239747"/>
                </a:xfrm>
                <a:prstGeom prst="hexagon">
                  <a:avLst/>
                </a:prstGeom>
                <a:grpFill/>
                <a:ln w="127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124" name="Straight Connector 123"/>
                <p:cNvCxnSpPr>
                  <a:stCxn id="123" idx="3"/>
                </p:cNvCxnSpPr>
                <p:nvPr/>
              </p:nvCxnSpPr>
              <p:spPr>
                <a:xfrm flipV="1">
                  <a:off x="3482236" y="2536053"/>
                  <a:ext cx="842114" cy="2"/>
                </a:xfrm>
                <a:prstGeom prst="line">
                  <a:avLst/>
                </a:prstGeom>
                <a:grpFill/>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a:stCxn id="123" idx="5"/>
                </p:cNvCxnSpPr>
                <p:nvPr/>
              </p:nvCxnSpPr>
              <p:spPr>
                <a:xfrm flipH="1">
                  <a:off x="4324350" y="1916181"/>
                  <a:ext cx="286056" cy="619872"/>
                </a:xfrm>
                <a:prstGeom prst="line">
                  <a:avLst/>
                </a:prstGeom>
                <a:grpFill/>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a:stCxn id="123" idx="1"/>
                </p:cNvCxnSpPr>
                <p:nvPr/>
              </p:nvCxnSpPr>
              <p:spPr>
                <a:xfrm flipH="1" flipV="1">
                  <a:off x="4324350" y="2536054"/>
                  <a:ext cx="286056" cy="619874"/>
                </a:xfrm>
                <a:prstGeom prst="line">
                  <a:avLst/>
                </a:prstGeom>
                <a:grpFill/>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73" name="Group 72"/>
              <p:cNvGrpSpPr/>
              <p:nvPr/>
            </p:nvGrpSpPr>
            <p:grpSpPr>
              <a:xfrm>
                <a:off x="863288" y="5528530"/>
                <a:ext cx="249013" cy="214666"/>
                <a:chOff x="3482236" y="1916181"/>
                <a:chExt cx="1438107" cy="1239747"/>
              </a:xfrm>
              <a:grpFill/>
            </p:grpSpPr>
            <p:sp>
              <p:nvSpPr>
                <p:cNvPr id="119" name="Hexagon 118"/>
                <p:cNvSpPr/>
                <p:nvPr/>
              </p:nvSpPr>
              <p:spPr>
                <a:xfrm>
                  <a:off x="3482236" y="1916181"/>
                  <a:ext cx="1438107" cy="1239747"/>
                </a:xfrm>
                <a:prstGeom prst="hexagon">
                  <a:avLst/>
                </a:prstGeom>
                <a:grpFill/>
                <a:ln w="127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120" name="Straight Connector 119"/>
                <p:cNvCxnSpPr>
                  <a:stCxn id="119" idx="3"/>
                </p:cNvCxnSpPr>
                <p:nvPr/>
              </p:nvCxnSpPr>
              <p:spPr>
                <a:xfrm flipV="1">
                  <a:off x="3482236" y="2536053"/>
                  <a:ext cx="842114" cy="2"/>
                </a:xfrm>
                <a:prstGeom prst="line">
                  <a:avLst/>
                </a:prstGeom>
                <a:grpFill/>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a:stCxn id="119" idx="5"/>
                </p:cNvCxnSpPr>
                <p:nvPr/>
              </p:nvCxnSpPr>
              <p:spPr>
                <a:xfrm flipH="1">
                  <a:off x="4324350" y="1916181"/>
                  <a:ext cx="286056" cy="619872"/>
                </a:xfrm>
                <a:prstGeom prst="line">
                  <a:avLst/>
                </a:prstGeom>
                <a:grpFill/>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a:stCxn id="119" idx="1"/>
                </p:cNvCxnSpPr>
                <p:nvPr/>
              </p:nvCxnSpPr>
              <p:spPr>
                <a:xfrm flipH="1" flipV="1">
                  <a:off x="4324350" y="2536054"/>
                  <a:ext cx="286056" cy="619874"/>
                </a:xfrm>
                <a:prstGeom prst="line">
                  <a:avLst/>
                </a:prstGeom>
                <a:grpFill/>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74" name="Group 73"/>
              <p:cNvGrpSpPr/>
              <p:nvPr/>
            </p:nvGrpSpPr>
            <p:grpSpPr>
              <a:xfrm>
                <a:off x="907194" y="5012913"/>
                <a:ext cx="379488" cy="327145"/>
                <a:chOff x="3482236" y="1916181"/>
                <a:chExt cx="1438107" cy="1239747"/>
              </a:xfrm>
              <a:grpFill/>
            </p:grpSpPr>
            <p:sp>
              <p:nvSpPr>
                <p:cNvPr id="115" name="Hexagon 114"/>
                <p:cNvSpPr/>
                <p:nvPr/>
              </p:nvSpPr>
              <p:spPr>
                <a:xfrm>
                  <a:off x="3482236" y="1916181"/>
                  <a:ext cx="1438107" cy="1239747"/>
                </a:xfrm>
                <a:prstGeom prst="hexagon">
                  <a:avLst/>
                </a:prstGeom>
                <a:grpFill/>
                <a:ln w="127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116" name="Straight Connector 115"/>
                <p:cNvCxnSpPr>
                  <a:stCxn id="115" idx="3"/>
                </p:cNvCxnSpPr>
                <p:nvPr/>
              </p:nvCxnSpPr>
              <p:spPr>
                <a:xfrm flipV="1">
                  <a:off x="3482236" y="2536053"/>
                  <a:ext cx="842114" cy="2"/>
                </a:xfrm>
                <a:prstGeom prst="line">
                  <a:avLst/>
                </a:prstGeom>
                <a:grpFill/>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a:stCxn id="115" idx="5"/>
                </p:cNvCxnSpPr>
                <p:nvPr/>
              </p:nvCxnSpPr>
              <p:spPr>
                <a:xfrm flipH="1">
                  <a:off x="4324350" y="1916181"/>
                  <a:ext cx="286056" cy="619872"/>
                </a:xfrm>
                <a:prstGeom prst="line">
                  <a:avLst/>
                </a:prstGeom>
                <a:grpFill/>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a:stCxn id="115" idx="1"/>
                </p:cNvCxnSpPr>
                <p:nvPr/>
              </p:nvCxnSpPr>
              <p:spPr>
                <a:xfrm flipH="1" flipV="1">
                  <a:off x="4324350" y="2536054"/>
                  <a:ext cx="286056" cy="619874"/>
                </a:xfrm>
                <a:prstGeom prst="line">
                  <a:avLst/>
                </a:prstGeom>
                <a:grpFill/>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75" name="Group 74"/>
              <p:cNvGrpSpPr/>
              <p:nvPr/>
            </p:nvGrpSpPr>
            <p:grpSpPr>
              <a:xfrm>
                <a:off x="1020169" y="5263692"/>
                <a:ext cx="486564" cy="419452"/>
                <a:chOff x="3482236" y="1916181"/>
                <a:chExt cx="1438107" cy="1239747"/>
              </a:xfrm>
              <a:grpFill/>
            </p:grpSpPr>
            <p:sp>
              <p:nvSpPr>
                <p:cNvPr id="111" name="Hexagon 110"/>
                <p:cNvSpPr/>
                <p:nvPr/>
              </p:nvSpPr>
              <p:spPr>
                <a:xfrm>
                  <a:off x="3482236" y="1916181"/>
                  <a:ext cx="1438107" cy="1239747"/>
                </a:xfrm>
                <a:prstGeom prst="hexagon">
                  <a:avLst/>
                </a:prstGeom>
                <a:grpFill/>
                <a:ln w="127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112" name="Straight Connector 111"/>
                <p:cNvCxnSpPr>
                  <a:stCxn id="111" idx="3"/>
                </p:cNvCxnSpPr>
                <p:nvPr/>
              </p:nvCxnSpPr>
              <p:spPr>
                <a:xfrm flipV="1">
                  <a:off x="3482236" y="2536053"/>
                  <a:ext cx="842114" cy="2"/>
                </a:xfrm>
                <a:prstGeom prst="line">
                  <a:avLst/>
                </a:prstGeom>
                <a:grpFill/>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a:stCxn id="111" idx="5"/>
                </p:cNvCxnSpPr>
                <p:nvPr/>
              </p:nvCxnSpPr>
              <p:spPr>
                <a:xfrm flipH="1">
                  <a:off x="4324350" y="1916181"/>
                  <a:ext cx="286056" cy="619872"/>
                </a:xfrm>
                <a:prstGeom prst="line">
                  <a:avLst/>
                </a:prstGeom>
                <a:grpFill/>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a:stCxn id="111" idx="1"/>
                </p:cNvCxnSpPr>
                <p:nvPr/>
              </p:nvCxnSpPr>
              <p:spPr>
                <a:xfrm flipH="1" flipV="1">
                  <a:off x="4324350" y="2536054"/>
                  <a:ext cx="286056" cy="619874"/>
                </a:xfrm>
                <a:prstGeom prst="line">
                  <a:avLst/>
                </a:prstGeom>
                <a:grpFill/>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76" name="Group 75"/>
              <p:cNvGrpSpPr/>
              <p:nvPr/>
            </p:nvGrpSpPr>
            <p:grpSpPr>
              <a:xfrm>
                <a:off x="372497" y="5471359"/>
                <a:ext cx="379488" cy="327145"/>
                <a:chOff x="3482236" y="1916181"/>
                <a:chExt cx="1438107" cy="1239747"/>
              </a:xfrm>
              <a:grpFill/>
            </p:grpSpPr>
            <p:sp>
              <p:nvSpPr>
                <p:cNvPr id="107" name="Hexagon 106"/>
                <p:cNvSpPr/>
                <p:nvPr/>
              </p:nvSpPr>
              <p:spPr>
                <a:xfrm>
                  <a:off x="3482236" y="1916181"/>
                  <a:ext cx="1438107" cy="1239747"/>
                </a:xfrm>
                <a:prstGeom prst="hexagon">
                  <a:avLst/>
                </a:prstGeom>
                <a:grpFill/>
                <a:ln w="127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108" name="Straight Connector 107"/>
                <p:cNvCxnSpPr>
                  <a:stCxn id="107" idx="3"/>
                </p:cNvCxnSpPr>
                <p:nvPr/>
              </p:nvCxnSpPr>
              <p:spPr>
                <a:xfrm flipV="1">
                  <a:off x="3482236" y="2536053"/>
                  <a:ext cx="842114" cy="2"/>
                </a:xfrm>
                <a:prstGeom prst="line">
                  <a:avLst/>
                </a:prstGeom>
                <a:grpFill/>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a:stCxn id="107" idx="5"/>
                </p:cNvCxnSpPr>
                <p:nvPr/>
              </p:nvCxnSpPr>
              <p:spPr>
                <a:xfrm flipH="1">
                  <a:off x="4324350" y="1916181"/>
                  <a:ext cx="286056" cy="619872"/>
                </a:xfrm>
                <a:prstGeom prst="line">
                  <a:avLst/>
                </a:prstGeom>
                <a:grpFill/>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a:stCxn id="107" idx="1"/>
                </p:cNvCxnSpPr>
                <p:nvPr/>
              </p:nvCxnSpPr>
              <p:spPr>
                <a:xfrm flipH="1" flipV="1">
                  <a:off x="4324350" y="2536054"/>
                  <a:ext cx="286056" cy="619874"/>
                </a:xfrm>
                <a:prstGeom prst="line">
                  <a:avLst/>
                </a:prstGeom>
                <a:grpFill/>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77" name="Group 76"/>
              <p:cNvGrpSpPr/>
              <p:nvPr/>
            </p:nvGrpSpPr>
            <p:grpSpPr>
              <a:xfrm>
                <a:off x="1207162" y="5225917"/>
                <a:ext cx="249013" cy="214666"/>
                <a:chOff x="3482236" y="1916181"/>
                <a:chExt cx="1438107" cy="1239747"/>
              </a:xfrm>
              <a:grpFill/>
            </p:grpSpPr>
            <p:sp>
              <p:nvSpPr>
                <p:cNvPr id="103" name="Hexagon 102"/>
                <p:cNvSpPr/>
                <p:nvPr/>
              </p:nvSpPr>
              <p:spPr>
                <a:xfrm>
                  <a:off x="3482236" y="1916181"/>
                  <a:ext cx="1438107" cy="1239747"/>
                </a:xfrm>
                <a:prstGeom prst="hexagon">
                  <a:avLst/>
                </a:prstGeom>
                <a:grpFill/>
                <a:ln w="127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104" name="Straight Connector 103"/>
                <p:cNvCxnSpPr>
                  <a:stCxn id="103" idx="3"/>
                </p:cNvCxnSpPr>
                <p:nvPr/>
              </p:nvCxnSpPr>
              <p:spPr>
                <a:xfrm flipV="1">
                  <a:off x="3482236" y="2536053"/>
                  <a:ext cx="842114" cy="2"/>
                </a:xfrm>
                <a:prstGeom prst="line">
                  <a:avLst/>
                </a:prstGeom>
                <a:grpFill/>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a:stCxn id="103" idx="5"/>
                </p:cNvCxnSpPr>
                <p:nvPr/>
              </p:nvCxnSpPr>
              <p:spPr>
                <a:xfrm flipH="1">
                  <a:off x="4324350" y="1916181"/>
                  <a:ext cx="286056" cy="619872"/>
                </a:xfrm>
                <a:prstGeom prst="line">
                  <a:avLst/>
                </a:prstGeom>
                <a:grpFill/>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a:stCxn id="103" idx="1"/>
                </p:cNvCxnSpPr>
                <p:nvPr/>
              </p:nvCxnSpPr>
              <p:spPr>
                <a:xfrm flipH="1" flipV="1">
                  <a:off x="4324350" y="2536054"/>
                  <a:ext cx="286056" cy="619874"/>
                </a:xfrm>
                <a:prstGeom prst="line">
                  <a:avLst/>
                </a:prstGeom>
                <a:grpFill/>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78" name="Group 77"/>
              <p:cNvGrpSpPr/>
              <p:nvPr/>
            </p:nvGrpSpPr>
            <p:grpSpPr>
              <a:xfrm>
                <a:off x="1504622" y="5132720"/>
                <a:ext cx="582565" cy="502211"/>
                <a:chOff x="3482236" y="1916181"/>
                <a:chExt cx="1438107" cy="1239747"/>
              </a:xfrm>
              <a:grpFill/>
            </p:grpSpPr>
            <p:sp>
              <p:nvSpPr>
                <p:cNvPr id="99" name="Hexagon 98"/>
                <p:cNvSpPr/>
                <p:nvPr/>
              </p:nvSpPr>
              <p:spPr>
                <a:xfrm>
                  <a:off x="3482236" y="1916181"/>
                  <a:ext cx="1438107" cy="1239747"/>
                </a:xfrm>
                <a:prstGeom prst="hexagon">
                  <a:avLst/>
                </a:prstGeom>
                <a:grpFill/>
                <a:ln w="127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100" name="Straight Connector 99"/>
                <p:cNvCxnSpPr>
                  <a:stCxn id="99" idx="3"/>
                </p:cNvCxnSpPr>
                <p:nvPr/>
              </p:nvCxnSpPr>
              <p:spPr>
                <a:xfrm flipV="1">
                  <a:off x="3482236" y="2536053"/>
                  <a:ext cx="842114" cy="2"/>
                </a:xfrm>
                <a:prstGeom prst="line">
                  <a:avLst/>
                </a:prstGeom>
                <a:grpFill/>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a:stCxn id="99" idx="5"/>
                </p:cNvCxnSpPr>
                <p:nvPr/>
              </p:nvCxnSpPr>
              <p:spPr>
                <a:xfrm flipH="1">
                  <a:off x="4324350" y="1916181"/>
                  <a:ext cx="286056" cy="619872"/>
                </a:xfrm>
                <a:prstGeom prst="line">
                  <a:avLst/>
                </a:prstGeom>
                <a:grpFill/>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a:stCxn id="99" idx="1"/>
                </p:cNvCxnSpPr>
                <p:nvPr/>
              </p:nvCxnSpPr>
              <p:spPr>
                <a:xfrm flipH="1" flipV="1">
                  <a:off x="4324350" y="2536054"/>
                  <a:ext cx="286056" cy="619874"/>
                </a:xfrm>
                <a:prstGeom prst="line">
                  <a:avLst/>
                </a:prstGeom>
                <a:grpFill/>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79" name="Group 78"/>
              <p:cNvGrpSpPr/>
              <p:nvPr/>
            </p:nvGrpSpPr>
            <p:grpSpPr>
              <a:xfrm>
                <a:off x="1347351" y="5059995"/>
                <a:ext cx="341122" cy="294070"/>
                <a:chOff x="3482236" y="1916181"/>
                <a:chExt cx="1438107" cy="1239747"/>
              </a:xfrm>
              <a:grpFill/>
            </p:grpSpPr>
            <p:sp>
              <p:nvSpPr>
                <p:cNvPr id="95" name="Hexagon 94"/>
                <p:cNvSpPr/>
                <p:nvPr/>
              </p:nvSpPr>
              <p:spPr>
                <a:xfrm>
                  <a:off x="3482236" y="1916181"/>
                  <a:ext cx="1438107" cy="1239747"/>
                </a:xfrm>
                <a:prstGeom prst="hexagon">
                  <a:avLst/>
                </a:prstGeom>
                <a:grpFill/>
                <a:ln w="127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96" name="Straight Connector 95"/>
                <p:cNvCxnSpPr>
                  <a:stCxn id="95" idx="3"/>
                </p:cNvCxnSpPr>
                <p:nvPr/>
              </p:nvCxnSpPr>
              <p:spPr>
                <a:xfrm flipV="1">
                  <a:off x="3482236" y="2536053"/>
                  <a:ext cx="842114" cy="2"/>
                </a:xfrm>
                <a:prstGeom prst="line">
                  <a:avLst/>
                </a:prstGeom>
                <a:grpFill/>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a:stCxn id="95" idx="5"/>
                </p:cNvCxnSpPr>
                <p:nvPr/>
              </p:nvCxnSpPr>
              <p:spPr>
                <a:xfrm flipH="1">
                  <a:off x="4324350" y="1916181"/>
                  <a:ext cx="286056" cy="619872"/>
                </a:xfrm>
                <a:prstGeom prst="line">
                  <a:avLst/>
                </a:prstGeom>
                <a:grpFill/>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a:stCxn id="95" idx="1"/>
                </p:cNvCxnSpPr>
                <p:nvPr/>
              </p:nvCxnSpPr>
              <p:spPr>
                <a:xfrm flipH="1" flipV="1">
                  <a:off x="4324350" y="2536054"/>
                  <a:ext cx="286056" cy="619874"/>
                </a:xfrm>
                <a:prstGeom prst="line">
                  <a:avLst/>
                </a:prstGeom>
                <a:grpFill/>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80" name="Group 79"/>
              <p:cNvGrpSpPr/>
              <p:nvPr/>
            </p:nvGrpSpPr>
            <p:grpSpPr>
              <a:xfrm>
                <a:off x="1944201" y="5258272"/>
                <a:ext cx="379488" cy="327145"/>
                <a:chOff x="3482236" y="1916181"/>
                <a:chExt cx="1438107" cy="1239747"/>
              </a:xfrm>
              <a:grpFill/>
            </p:grpSpPr>
            <p:sp>
              <p:nvSpPr>
                <p:cNvPr id="91" name="Hexagon 90"/>
                <p:cNvSpPr/>
                <p:nvPr/>
              </p:nvSpPr>
              <p:spPr>
                <a:xfrm>
                  <a:off x="3482236" y="1916181"/>
                  <a:ext cx="1438107" cy="1239747"/>
                </a:xfrm>
                <a:prstGeom prst="hexagon">
                  <a:avLst/>
                </a:prstGeom>
                <a:grpFill/>
                <a:ln w="127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92" name="Straight Connector 91"/>
                <p:cNvCxnSpPr>
                  <a:stCxn id="91" idx="3"/>
                </p:cNvCxnSpPr>
                <p:nvPr/>
              </p:nvCxnSpPr>
              <p:spPr>
                <a:xfrm flipV="1">
                  <a:off x="3482236" y="2536053"/>
                  <a:ext cx="842114" cy="2"/>
                </a:xfrm>
                <a:prstGeom prst="line">
                  <a:avLst/>
                </a:prstGeom>
                <a:grpFill/>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a:stCxn id="91" idx="5"/>
                </p:cNvCxnSpPr>
                <p:nvPr/>
              </p:nvCxnSpPr>
              <p:spPr>
                <a:xfrm flipH="1">
                  <a:off x="4324350" y="1916181"/>
                  <a:ext cx="286056" cy="619872"/>
                </a:xfrm>
                <a:prstGeom prst="line">
                  <a:avLst/>
                </a:prstGeom>
                <a:grpFill/>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a:stCxn id="91" idx="1"/>
                </p:cNvCxnSpPr>
                <p:nvPr/>
              </p:nvCxnSpPr>
              <p:spPr>
                <a:xfrm flipH="1" flipV="1">
                  <a:off x="4324350" y="2536054"/>
                  <a:ext cx="286056" cy="619874"/>
                </a:xfrm>
                <a:prstGeom prst="line">
                  <a:avLst/>
                </a:prstGeom>
                <a:grpFill/>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81" name="Group 80"/>
              <p:cNvGrpSpPr/>
              <p:nvPr/>
            </p:nvGrpSpPr>
            <p:grpSpPr>
              <a:xfrm>
                <a:off x="2264864" y="5321756"/>
                <a:ext cx="299943" cy="258571"/>
                <a:chOff x="3482236" y="1916181"/>
                <a:chExt cx="1438107" cy="1239747"/>
              </a:xfrm>
              <a:grpFill/>
            </p:grpSpPr>
            <p:sp>
              <p:nvSpPr>
                <p:cNvPr id="87" name="Hexagon 86"/>
                <p:cNvSpPr/>
                <p:nvPr/>
              </p:nvSpPr>
              <p:spPr>
                <a:xfrm>
                  <a:off x="3482236" y="1916181"/>
                  <a:ext cx="1438107" cy="1239747"/>
                </a:xfrm>
                <a:prstGeom prst="hexagon">
                  <a:avLst/>
                </a:prstGeom>
                <a:grpFill/>
                <a:ln w="127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88" name="Straight Connector 87"/>
                <p:cNvCxnSpPr>
                  <a:stCxn id="87" idx="3"/>
                </p:cNvCxnSpPr>
                <p:nvPr/>
              </p:nvCxnSpPr>
              <p:spPr>
                <a:xfrm flipV="1">
                  <a:off x="3482236" y="2536053"/>
                  <a:ext cx="842114" cy="2"/>
                </a:xfrm>
                <a:prstGeom prst="line">
                  <a:avLst/>
                </a:prstGeom>
                <a:grpFill/>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a:stCxn id="87" idx="5"/>
                </p:cNvCxnSpPr>
                <p:nvPr/>
              </p:nvCxnSpPr>
              <p:spPr>
                <a:xfrm flipH="1">
                  <a:off x="4324350" y="1916181"/>
                  <a:ext cx="286056" cy="619872"/>
                </a:xfrm>
                <a:prstGeom prst="line">
                  <a:avLst/>
                </a:prstGeom>
                <a:grpFill/>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a:stCxn id="87" idx="1"/>
                </p:cNvCxnSpPr>
                <p:nvPr/>
              </p:nvCxnSpPr>
              <p:spPr>
                <a:xfrm flipH="1" flipV="1">
                  <a:off x="4324350" y="2536054"/>
                  <a:ext cx="286056" cy="619874"/>
                </a:xfrm>
                <a:prstGeom prst="line">
                  <a:avLst/>
                </a:prstGeom>
                <a:grpFill/>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82" name="Group 81"/>
              <p:cNvGrpSpPr/>
              <p:nvPr/>
            </p:nvGrpSpPr>
            <p:grpSpPr>
              <a:xfrm>
                <a:off x="2524848" y="5376517"/>
                <a:ext cx="208042" cy="179346"/>
                <a:chOff x="3482236" y="1916181"/>
                <a:chExt cx="1438107" cy="1239747"/>
              </a:xfrm>
              <a:grpFill/>
            </p:grpSpPr>
            <p:sp>
              <p:nvSpPr>
                <p:cNvPr id="83" name="Hexagon 82"/>
                <p:cNvSpPr/>
                <p:nvPr/>
              </p:nvSpPr>
              <p:spPr>
                <a:xfrm>
                  <a:off x="3482236" y="1916181"/>
                  <a:ext cx="1438107" cy="1239747"/>
                </a:xfrm>
                <a:prstGeom prst="hexagon">
                  <a:avLst/>
                </a:prstGeom>
                <a:grpFill/>
                <a:ln w="127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84" name="Straight Connector 83"/>
                <p:cNvCxnSpPr>
                  <a:stCxn id="83" idx="3"/>
                </p:cNvCxnSpPr>
                <p:nvPr/>
              </p:nvCxnSpPr>
              <p:spPr>
                <a:xfrm flipV="1">
                  <a:off x="3482236" y="2536053"/>
                  <a:ext cx="842114" cy="2"/>
                </a:xfrm>
                <a:prstGeom prst="line">
                  <a:avLst/>
                </a:prstGeom>
                <a:grpFill/>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stCxn id="83" idx="5"/>
                </p:cNvCxnSpPr>
                <p:nvPr/>
              </p:nvCxnSpPr>
              <p:spPr>
                <a:xfrm flipH="1">
                  <a:off x="4324350" y="1916181"/>
                  <a:ext cx="286056" cy="619872"/>
                </a:xfrm>
                <a:prstGeom prst="line">
                  <a:avLst/>
                </a:prstGeom>
                <a:grpFill/>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a:stCxn id="83" idx="1"/>
                </p:cNvCxnSpPr>
                <p:nvPr/>
              </p:nvCxnSpPr>
              <p:spPr>
                <a:xfrm flipH="1" flipV="1">
                  <a:off x="4324350" y="2536054"/>
                  <a:ext cx="286056" cy="619874"/>
                </a:xfrm>
                <a:prstGeom prst="line">
                  <a:avLst/>
                </a:prstGeom>
                <a:grpFill/>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grpSp>
        </p:grpSp>
      </p:grpSp>
      <p:cxnSp>
        <p:nvCxnSpPr>
          <p:cNvPr id="128" name="Straight Connector 127"/>
          <p:cNvCxnSpPr/>
          <p:nvPr userDrawn="1"/>
        </p:nvCxnSpPr>
        <p:spPr>
          <a:xfrm>
            <a:off x="0" y="1057275"/>
            <a:ext cx="9144001" cy="0"/>
          </a:xfrm>
          <a:prstGeom prst="line">
            <a:avLst/>
          </a:prstGeom>
          <a:ln w="381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129" name="Title 3"/>
          <p:cNvSpPr>
            <a:spLocks noGrp="1"/>
          </p:cNvSpPr>
          <p:nvPr userDrawn="1">
            <p:ph type="title" hasCustomPrompt="1"/>
          </p:nvPr>
        </p:nvSpPr>
        <p:spPr>
          <a:xfrm>
            <a:off x="1" y="325102"/>
            <a:ext cx="9144000" cy="567783"/>
          </a:xfrm>
          <a:prstGeom prst="rect">
            <a:avLst/>
          </a:prstGeom>
        </p:spPr>
        <p:txBody>
          <a:bodyPr/>
          <a:lstStyle>
            <a:lvl1pPr>
              <a:defRPr sz="4000" b="1">
                <a:solidFill>
                  <a:schemeClr val="tx2">
                    <a:lumMod val="75000"/>
                  </a:schemeClr>
                </a:solidFill>
                <a:latin typeface="Arial" panose="020B0604020202020204" pitchFamily="34" charset="0"/>
                <a:cs typeface="Arial" panose="020B0604020202020204" pitchFamily="34" charset="0"/>
              </a:defRPr>
            </a:lvl1pPr>
          </a:lstStyle>
          <a:p>
            <a:r>
              <a:rPr lang="en-US" dirty="0"/>
              <a:t>Topic 4</a:t>
            </a:r>
            <a:endParaRPr lang="en-CA" dirty="0"/>
          </a:p>
        </p:txBody>
      </p:sp>
      <p:sp>
        <p:nvSpPr>
          <p:cNvPr id="66" name="Rectangle 5"/>
          <p:cNvSpPr>
            <a:spLocks noChangeArrowheads="1"/>
          </p:cNvSpPr>
          <p:nvPr userDrawn="1"/>
        </p:nvSpPr>
        <p:spPr bwMode="auto">
          <a:xfrm>
            <a:off x="0" y="6601759"/>
            <a:ext cx="2173673" cy="19749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marL="342900" indent="-342900">
              <a:spcBef>
                <a:spcPct val="0"/>
              </a:spcBef>
              <a:defRPr sz="2400">
                <a:solidFill>
                  <a:schemeClr val="tx1"/>
                </a:solidFill>
                <a:latin typeface="Times New Roman" pitchFamily="18" charset="0"/>
              </a:defRPr>
            </a:lvl1pPr>
            <a:lvl2pPr>
              <a:spcBef>
                <a:spcPct val="0"/>
              </a:spcBef>
              <a:defRPr sz="2400">
                <a:solidFill>
                  <a:schemeClr val="tx1"/>
                </a:solidFill>
                <a:latin typeface="Times New Roman" pitchFamily="18" charset="0"/>
              </a:defRPr>
            </a:lvl2pPr>
            <a:lvl3pPr>
              <a:spcBef>
                <a:spcPct val="0"/>
              </a:spcBef>
              <a:defRPr sz="2400">
                <a:solidFill>
                  <a:schemeClr val="tx1"/>
                </a:solidFill>
                <a:latin typeface="Times New Roman" pitchFamily="18" charset="0"/>
              </a:defRPr>
            </a:lvl3pPr>
            <a:lvl4pPr>
              <a:spcBef>
                <a:spcPct val="0"/>
              </a:spcBef>
              <a:defRPr sz="2400">
                <a:solidFill>
                  <a:schemeClr val="tx1"/>
                </a:solidFill>
                <a:latin typeface="Times New Roman" pitchFamily="18" charset="0"/>
              </a:defRPr>
            </a:lvl4pPr>
            <a:lvl5pPr>
              <a:spcBef>
                <a:spcPct val="0"/>
              </a:spcBef>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20000"/>
              </a:spcBef>
              <a:buFontTx/>
              <a:buNone/>
              <a:defRPr/>
            </a:pPr>
            <a:r>
              <a:rPr lang="en-US" altLang="en-US" sz="700" dirty="0">
                <a:latin typeface="Arial" pitchFamily="34" charset="0"/>
                <a:cs typeface="Arial" panose="020B0604020202020204" pitchFamily="34" charset="0"/>
              </a:rPr>
              <a:t>Copyright © 2016 Accenture All Rights Reserved. </a:t>
            </a:r>
          </a:p>
        </p:txBody>
      </p:sp>
      <p:sp>
        <p:nvSpPr>
          <p:cNvPr id="65" name="Rectangle 64"/>
          <p:cNvSpPr/>
          <p:nvPr userDrawn="1"/>
        </p:nvSpPr>
        <p:spPr>
          <a:xfrm>
            <a:off x="-1861073" y="4889351"/>
            <a:ext cx="1849377" cy="2173045"/>
          </a:xfrm>
          <a:prstGeom prst="rect">
            <a:avLst/>
          </a:prstGeom>
          <a:solidFill>
            <a:srgbClr val="F3F3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1147849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opic 4 content">
    <p:spTree>
      <p:nvGrpSpPr>
        <p:cNvPr id="1" name=""/>
        <p:cNvGrpSpPr/>
        <p:nvPr/>
      </p:nvGrpSpPr>
      <p:grpSpPr>
        <a:xfrm>
          <a:off x="0" y="0"/>
          <a:ext cx="0" cy="0"/>
          <a:chOff x="0" y="0"/>
          <a:chExt cx="0" cy="0"/>
        </a:xfrm>
      </p:grpSpPr>
      <p:cxnSp>
        <p:nvCxnSpPr>
          <p:cNvPr id="70" name="Straight Connector 69"/>
          <p:cNvCxnSpPr/>
          <p:nvPr userDrawn="1"/>
        </p:nvCxnSpPr>
        <p:spPr>
          <a:xfrm>
            <a:off x="0" y="1057275"/>
            <a:ext cx="9144001" cy="0"/>
          </a:xfrm>
          <a:prstGeom prst="line">
            <a:avLst/>
          </a:prstGeom>
          <a:ln w="381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71" name="Title 3"/>
          <p:cNvSpPr>
            <a:spLocks noGrp="1"/>
          </p:cNvSpPr>
          <p:nvPr userDrawn="1">
            <p:ph type="title" hasCustomPrompt="1"/>
          </p:nvPr>
        </p:nvSpPr>
        <p:spPr>
          <a:xfrm>
            <a:off x="1" y="325102"/>
            <a:ext cx="9144000" cy="567783"/>
          </a:xfrm>
          <a:prstGeom prst="rect">
            <a:avLst/>
          </a:prstGeom>
        </p:spPr>
        <p:txBody>
          <a:bodyPr/>
          <a:lstStyle>
            <a:lvl1pPr>
              <a:defRPr sz="4000" b="1">
                <a:solidFill>
                  <a:schemeClr val="tx2">
                    <a:lumMod val="75000"/>
                  </a:schemeClr>
                </a:solidFill>
                <a:latin typeface="Arial" panose="020B0604020202020204" pitchFamily="34" charset="0"/>
                <a:cs typeface="Arial" panose="020B0604020202020204" pitchFamily="34" charset="0"/>
              </a:defRPr>
            </a:lvl1pPr>
          </a:lstStyle>
          <a:p>
            <a:r>
              <a:rPr lang="en-US" dirty="0"/>
              <a:t>Topic 4- Content</a:t>
            </a:r>
            <a:endParaRPr lang="en-CA" dirty="0"/>
          </a:p>
        </p:txBody>
      </p:sp>
      <p:grpSp>
        <p:nvGrpSpPr>
          <p:cNvPr id="3" name="Group 2"/>
          <p:cNvGrpSpPr/>
          <p:nvPr userDrawn="1"/>
        </p:nvGrpSpPr>
        <p:grpSpPr>
          <a:xfrm flipH="1">
            <a:off x="0" y="6350448"/>
            <a:ext cx="9144000" cy="504785"/>
            <a:chOff x="0" y="6350448"/>
            <a:chExt cx="9144000" cy="504785"/>
          </a:xfrm>
        </p:grpSpPr>
        <p:sp>
          <p:nvSpPr>
            <p:cNvPr id="72" name="Snip Same Side Corner Rectangle 71"/>
            <p:cNvSpPr/>
            <p:nvPr userDrawn="1"/>
          </p:nvSpPr>
          <p:spPr>
            <a:xfrm>
              <a:off x="0" y="6468184"/>
              <a:ext cx="9144000" cy="387049"/>
            </a:xfrm>
            <a:prstGeom prst="snip2SameRect">
              <a:avLst>
                <a:gd name="adj1" fmla="val 38226"/>
                <a:gd name="adj2" fmla="val 0"/>
              </a:avLst>
            </a:prstGeom>
            <a:solidFill>
              <a:srgbClr val="EAB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grpSp>
          <p:nvGrpSpPr>
            <p:cNvPr id="2" name="Group 1"/>
            <p:cNvGrpSpPr/>
            <p:nvPr userDrawn="1"/>
          </p:nvGrpSpPr>
          <p:grpSpPr>
            <a:xfrm>
              <a:off x="193963" y="6350448"/>
              <a:ext cx="2524836" cy="487178"/>
              <a:chOff x="193963" y="6350448"/>
              <a:chExt cx="2524836" cy="487178"/>
            </a:xfrm>
            <a:solidFill>
              <a:srgbClr val="FFC737"/>
            </a:solidFill>
          </p:grpSpPr>
          <p:grpSp>
            <p:nvGrpSpPr>
              <p:cNvPr id="19" name="Group 18"/>
              <p:cNvGrpSpPr/>
              <p:nvPr/>
            </p:nvGrpSpPr>
            <p:grpSpPr>
              <a:xfrm>
                <a:off x="193963" y="6350448"/>
                <a:ext cx="565127" cy="487178"/>
                <a:chOff x="3482236" y="1916181"/>
                <a:chExt cx="1438107" cy="1239747"/>
              </a:xfrm>
              <a:grpFill/>
            </p:grpSpPr>
            <p:sp>
              <p:nvSpPr>
                <p:cNvPr id="40" name="Hexagon 39"/>
                <p:cNvSpPr/>
                <p:nvPr/>
              </p:nvSpPr>
              <p:spPr>
                <a:xfrm>
                  <a:off x="3482236" y="1916181"/>
                  <a:ext cx="1438107" cy="1239747"/>
                </a:xfrm>
                <a:prstGeom prst="hexagon">
                  <a:avLst/>
                </a:prstGeom>
                <a:grpFill/>
                <a:ln w="127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41" name="Straight Connector 40"/>
                <p:cNvCxnSpPr>
                  <a:stCxn id="40" idx="3"/>
                </p:cNvCxnSpPr>
                <p:nvPr/>
              </p:nvCxnSpPr>
              <p:spPr>
                <a:xfrm flipV="1">
                  <a:off x="3482236" y="2536053"/>
                  <a:ext cx="842114" cy="2"/>
                </a:xfrm>
                <a:prstGeom prst="line">
                  <a:avLst/>
                </a:prstGeom>
                <a:grpFill/>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40" idx="5"/>
                </p:cNvCxnSpPr>
                <p:nvPr/>
              </p:nvCxnSpPr>
              <p:spPr>
                <a:xfrm flipH="1">
                  <a:off x="4324350" y="1916181"/>
                  <a:ext cx="286056" cy="619872"/>
                </a:xfrm>
                <a:prstGeom prst="line">
                  <a:avLst/>
                </a:prstGeom>
                <a:grpFill/>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stCxn id="40" idx="1"/>
                </p:cNvCxnSpPr>
                <p:nvPr/>
              </p:nvCxnSpPr>
              <p:spPr>
                <a:xfrm flipH="1" flipV="1">
                  <a:off x="4324350" y="2536054"/>
                  <a:ext cx="286056" cy="619874"/>
                </a:xfrm>
                <a:prstGeom prst="line">
                  <a:avLst/>
                </a:prstGeom>
                <a:grpFill/>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74" name="Group 73"/>
              <p:cNvGrpSpPr/>
              <p:nvPr userDrawn="1"/>
            </p:nvGrpSpPr>
            <p:grpSpPr>
              <a:xfrm>
                <a:off x="640863" y="6415872"/>
                <a:ext cx="489234" cy="421753"/>
                <a:chOff x="3482236" y="1916181"/>
                <a:chExt cx="1438107" cy="1239747"/>
              </a:xfrm>
              <a:grpFill/>
            </p:grpSpPr>
            <p:sp>
              <p:nvSpPr>
                <p:cNvPr id="75" name="Hexagon 74"/>
                <p:cNvSpPr/>
                <p:nvPr/>
              </p:nvSpPr>
              <p:spPr>
                <a:xfrm>
                  <a:off x="3482236" y="1916181"/>
                  <a:ext cx="1438107" cy="1239747"/>
                </a:xfrm>
                <a:prstGeom prst="hexagon">
                  <a:avLst/>
                </a:prstGeom>
                <a:grpFill/>
                <a:ln w="127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76" name="Straight Connector 75"/>
                <p:cNvCxnSpPr>
                  <a:stCxn id="75" idx="3"/>
                </p:cNvCxnSpPr>
                <p:nvPr/>
              </p:nvCxnSpPr>
              <p:spPr>
                <a:xfrm flipV="1">
                  <a:off x="3482236" y="2536053"/>
                  <a:ext cx="842114" cy="2"/>
                </a:xfrm>
                <a:prstGeom prst="line">
                  <a:avLst/>
                </a:prstGeom>
                <a:grpFill/>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a:stCxn id="75" idx="5"/>
                </p:cNvCxnSpPr>
                <p:nvPr/>
              </p:nvCxnSpPr>
              <p:spPr>
                <a:xfrm flipH="1">
                  <a:off x="4324350" y="1916181"/>
                  <a:ext cx="286056" cy="619872"/>
                </a:xfrm>
                <a:prstGeom prst="line">
                  <a:avLst/>
                </a:prstGeom>
                <a:grpFill/>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a:stCxn id="75" idx="1"/>
                </p:cNvCxnSpPr>
                <p:nvPr/>
              </p:nvCxnSpPr>
              <p:spPr>
                <a:xfrm flipH="1" flipV="1">
                  <a:off x="4324350" y="2536054"/>
                  <a:ext cx="286056" cy="619874"/>
                </a:xfrm>
                <a:prstGeom prst="line">
                  <a:avLst/>
                </a:prstGeom>
                <a:grpFill/>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79" name="Group 78"/>
              <p:cNvGrpSpPr/>
              <p:nvPr userDrawn="1"/>
            </p:nvGrpSpPr>
            <p:grpSpPr>
              <a:xfrm>
                <a:off x="1018352" y="6459072"/>
                <a:ext cx="439122" cy="378553"/>
                <a:chOff x="3482236" y="1916181"/>
                <a:chExt cx="1438107" cy="1239747"/>
              </a:xfrm>
              <a:grpFill/>
            </p:grpSpPr>
            <p:sp>
              <p:nvSpPr>
                <p:cNvPr id="80" name="Hexagon 79"/>
                <p:cNvSpPr/>
                <p:nvPr/>
              </p:nvSpPr>
              <p:spPr>
                <a:xfrm>
                  <a:off x="3482236" y="1916181"/>
                  <a:ext cx="1438107" cy="1239747"/>
                </a:xfrm>
                <a:prstGeom prst="hexagon">
                  <a:avLst/>
                </a:prstGeom>
                <a:grpFill/>
                <a:ln w="127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81" name="Straight Connector 80"/>
                <p:cNvCxnSpPr>
                  <a:stCxn id="80" idx="3"/>
                </p:cNvCxnSpPr>
                <p:nvPr/>
              </p:nvCxnSpPr>
              <p:spPr>
                <a:xfrm flipV="1">
                  <a:off x="3482236" y="2536053"/>
                  <a:ext cx="842114" cy="2"/>
                </a:xfrm>
                <a:prstGeom prst="line">
                  <a:avLst/>
                </a:prstGeom>
                <a:grpFill/>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80" idx="5"/>
                </p:cNvCxnSpPr>
                <p:nvPr/>
              </p:nvCxnSpPr>
              <p:spPr>
                <a:xfrm flipH="1">
                  <a:off x="4324350" y="1916181"/>
                  <a:ext cx="286056" cy="619872"/>
                </a:xfrm>
                <a:prstGeom prst="line">
                  <a:avLst/>
                </a:prstGeom>
                <a:grpFill/>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a:stCxn id="80" idx="1"/>
                </p:cNvCxnSpPr>
                <p:nvPr/>
              </p:nvCxnSpPr>
              <p:spPr>
                <a:xfrm flipH="1" flipV="1">
                  <a:off x="4324350" y="2536054"/>
                  <a:ext cx="286056" cy="619874"/>
                </a:xfrm>
                <a:prstGeom prst="line">
                  <a:avLst/>
                </a:prstGeom>
                <a:grpFill/>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84" name="Group 83"/>
              <p:cNvGrpSpPr/>
              <p:nvPr userDrawn="1"/>
            </p:nvGrpSpPr>
            <p:grpSpPr>
              <a:xfrm>
                <a:off x="1395165" y="6501284"/>
                <a:ext cx="390156" cy="336341"/>
                <a:chOff x="3482236" y="1916181"/>
                <a:chExt cx="1438107" cy="1239747"/>
              </a:xfrm>
              <a:grpFill/>
            </p:grpSpPr>
            <p:sp>
              <p:nvSpPr>
                <p:cNvPr id="85" name="Hexagon 84"/>
                <p:cNvSpPr/>
                <p:nvPr/>
              </p:nvSpPr>
              <p:spPr>
                <a:xfrm>
                  <a:off x="3482236" y="1916181"/>
                  <a:ext cx="1438107" cy="1239747"/>
                </a:xfrm>
                <a:prstGeom prst="hexagon">
                  <a:avLst/>
                </a:prstGeom>
                <a:grpFill/>
                <a:ln w="127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86" name="Straight Connector 85"/>
                <p:cNvCxnSpPr>
                  <a:stCxn id="85" idx="3"/>
                </p:cNvCxnSpPr>
                <p:nvPr/>
              </p:nvCxnSpPr>
              <p:spPr>
                <a:xfrm flipV="1">
                  <a:off x="3482236" y="2536053"/>
                  <a:ext cx="842114" cy="2"/>
                </a:xfrm>
                <a:prstGeom prst="line">
                  <a:avLst/>
                </a:prstGeom>
                <a:grpFill/>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a:stCxn id="85" idx="5"/>
                </p:cNvCxnSpPr>
                <p:nvPr/>
              </p:nvCxnSpPr>
              <p:spPr>
                <a:xfrm flipH="1">
                  <a:off x="4324350" y="1916181"/>
                  <a:ext cx="286056" cy="619872"/>
                </a:xfrm>
                <a:prstGeom prst="line">
                  <a:avLst/>
                </a:prstGeom>
                <a:grpFill/>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a:stCxn id="85" idx="1"/>
                </p:cNvCxnSpPr>
                <p:nvPr/>
              </p:nvCxnSpPr>
              <p:spPr>
                <a:xfrm flipH="1" flipV="1">
                  <a:off x="4324350" y="2536054"/>
                  <a:ext cx="286056" cy="619874"/>
                </a:xfrm>
                <a:prstGeom prst="line">
                  <a:avLst/>
                </a:prstGeom>
                <a:grpFill/>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89" name="Group 88"/>
              <p:cNvGrpSpPr/>
              <p:nvPr userDrawn="1"/>
            </p:nvGrpSpPr>
            <p:grpSpPr>
              <a:xfrm>
                <a:off x="1731784" y="6546501"/>
                <a:ext cx="337704" cy="291124"/>
                <a:chOff x="3482236" y="1916181"/>
                <a:chExt cx="1438107" cy="1239747"/>
              </a:xfrm>
              <a:grpFill/>
            </p:grpSpPr>
            <p:sp>
              <p:nvSpPr>
                <p:cNvPr id="90" name="Hexagon 89"/>
                <p:cNvSpPr/>
                <p:nvPr/>
              </p:nvSpPr>
              <p:spPr>
                <a:xfrm>
                  <a:off x="3482236" y="1916181"/>
                  <a:ext cx="1438107" cy="1239747"/>
                </a:xfrm>
                <a:prstGeom prst="hexagon">
                  <a:avLst/>
                </a:prstGeom>
                <a:grpFill/>
                <a:ln w="127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91" name="Straight Connector 90"/>
                <p:cNvCxnSpPr>
                  <a:stCxn id="90" idx="3"/>
                </p:cNvCxnSpPr>
                <p:nvPr/>
              </p:nvCxnSpPr>
              <p:spPr>
                <a:xfrm flipV="1">
                  <a:off x="3482236" y="2536053"/>
                  <a:ext cx="842114" cy="2"/>
                </a:xfrm>
                <a:prstGeom prst="line">
                  <a:avLst/>
                </a:prstGeom>
                <a:grpFill/>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a:stCxn id="90" idx="5"/>
                </p:cNvCxnSpPr>
                <p:nvPr/>
              </p:nvCxnSpPr>
              <p:spPr>
                <a:xfrm flipH="1">
                  <a:off x="4324350" y="1916181"/>
                  <a:ext cx="286056" cy="619872"/>
                </a:xfrm>
                <a:prstGeom prst="line">
                  <a:avLst/>
                </a:prstGeom>
                <a:grpFill/>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a:stCxn id="90" idx="1"/>
                </p:cNvCxnSpPr>
                <p:nvPr/>
              </p:nvCxnSpPr>
              <p:spPr>
                <a:xfrm flipH="1" flipV="1">
                  <a:off x="4324350" y="2536054"/>
                  <a:ext cx="286056" cy="619874"/>
                </a:xfrm>
                <a:prstGeom prst="line">
                  <a:avLst/>
                </a:prstGeom>
                <a:grpFill/>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94" name="Group 93"/>
              <p:cNvGrpSpPr/>
              <p:nvPr userDrawn="1"/>
            </p:nvGrpSpPr>
            <p:grpSpPr>
              <a:xfrm>
                <a:off x="2038259" y="6585073"/>
                <a:ext cx="292959" cy="252551"/>
                <a:chOff x="3482236" y="1916181"/>
                <a:chExt cx="1438107" cy="1239747"/>
              </a:xfrm>
              <a:grpFill/>
            </p:grpSpPr>
            <p:sp>
              <p:nvSpPr>
                <p:cNvPr id="95" name="Hexagon 94"/>
                <p:cNvSpPr/>
                <p:nvPr/>
              </p:nvSpPr>
              <p:spPr>
                <a:xfrm>
                  <a:off x="3482236" y="1916181"/>
                  <a:ext cx="1438107" cy="1239747"/>
                </a:xfrm>
                <a:prstGeom prst="hexagon">
                  <a:avLst/>
                </a:prstGeom>
                <a:grpFill/>
                <a:ln w="127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96" name="Straight Connector 95"/>
                <p:cNvCxnSpPr>
                  <a:stCxn id="95" idx="3"/>
                </p:cNvCxnSpPr>
                <p:nvPr/>
              </p:nvCxnSpPr>
              <p:spPr>
                <a:xfrm flipV="1">
                  <a:off x="3482236" y="2536053"/>
                  <a:ext cx="842114" cy="2"/>
                </a:xfrm>
                <a:prstGeom prst="line">
                  <a:avLst/>
                </a:prstGeom>
                <a:grpFill/>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a:stCxn id="95" idx="5"/>
                </p:cNvCxnSpPr>
                <p:nvPr/>
              </p:nvCxnSpPr>
              <p:spPr>
                <a:xfrm flipH="1">
                  <a:off x="4324350" y="1916181"/>
                  <a:ext cx="286056" cy="619872"/>
                </a:xfrm>
                <a:prstGeom prst="line">
                  <a:avLst/>
                </a:prstGeom>
                <a:grpFill/>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a:stCxn id="95" idx="1"/>
                </p:cNvCxnSpPr>
                <p:nvPr/>
              </p:nvCxnSpPr>
              <p:spPr>
                <a:xfrm flipH="1" flipV="1">
                  <a:off x="4324350" y="2536054"/>
                  <a:ext cx="286056" cy="619874"/>
                </a:xfrm>
                <a:prstGeom prst="line">
                  <a:avLst/>
                </a:prstGeom>
                <a:grpFill/>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99" name="Group 98"/>
              <p:cNvGrpSpPr/>
              <p:nvPr userDrawn="1"/>
            </p:nvGrpSpPr>
            <p:grpSpPr>
              <a:xfrm>
                <a:off x="2312707" y="6622431"/>
                <a:ext cx="249624" cy="215193"/>
                <a:chOff x="3482236" y="1916181"/>
                <a:chExt cx="1438107" cy="1239747"/>
              </a:xfrm>
              <a:grpFill/>
            </p:grpSpPr>
            <p:sp>
              <p:nvSpPr>
                <p:cNvPr id="100" name="Hexagon 99"/>
                <p:cNvSpPr/>
                <p:nvPr/>
              </p:nvSpPr>
              <p:spPr>
                <a:xfrm>
                  <a:off x="3482236" y="1916181"/>
                  <a:ext cx="1438107" cy="1239747"/>
                </a:xfrm>
                <a:prstGeom prst="hexagon">
                  <a:avLst/>
                </a:prstGeom>
                <a:grpFill/>
                <a:ln w="127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101" name="Straight Connector 100"/>
                <p:cNvCxnSpPr>
                  <a:stCxn id="100" idx="3"/>
                </p:cNvCxnSpPr>
                <p:nvPr/>
              </p:nvCxnSpPr>
              <p:spPr>
                <a:xfrm flipV="1">
                  <a:off x="3482236" y="2536053"/>
                  <a:ext cx="842114" cy="2"/>
                </a:xfrm>
                <a:prstGeom prst="line">
                  <a:avLst/>
                </a:prstGeom>
                <a:grpFill/>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a:stCxn id="100" idx="5"/>
                </p:cNvCxnSpPr>
                <p:nvPr/>
              </p:nvCxnSpPr>
              <p:spPr>
                <a:xfrm flipH="1">
                  <a:off x="4324350" y="1916181"/>
                  <a:ext cx="286056" cy="619872"/>
                </a:xfrm>
                <a:prstGeom prst="line">
                  <a:avLst/>
                </a:prstGeom>
                <a:grpFill/>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a:stCxn id="100" idx="1"/>
                </p:cNvCxnSpPr>
                <p:nvPr/>
              </p:nvCxnSpPr>
              <p:spPr>
                <a:xfrm flipH="1" flipV="1">
                  <a:off x="4324350" y="2536054"/>
                  <a:ext cx="286056" cy="619874"/>
                </a:xfrm>
                <a:prstGeom prst="line">
                  <a:avLst/>
                </a:prstGeom>
                <a:grpFill/>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04" name="Group 103"/>
              <p:cNvGrpSpPr/>
              <p:nvPr userDrawn="1"/>
            </p:nvGrpSpPr>
            <p:grpSpPr>
              <a:xfrm>
                <a:off x="2523722" y="6669454"/>
                <a:ext cx="195077" cy="168170"/>
                <a:chOff x="3482236" y="1916181"/>
                <a:chExt cx="1438107" cy="1239747"/>
              </a:xfrm>
              <a:grpFill/>
            </p:grpSpPr>
            <p:sp>
              <p:nvSpPr>
                <p:cNvPr id="105" name="Hexagon 104"/>
                <p:cNvSpPr/>
                <p:nvPr/>
              </p:nvSpPr>
              <p:spPr>
                <a:xfrm>
                  <a:off x="3482236" y="1916181"/>
                  <a:ext cx="1438107" cy="1239747"/>
                </a:xfrm>
                <a:prstGeom prst="hexagon">
                  <a:avLst/>
                </a:prstGeom>
                <a:grpFill/>
                <a:ln w="127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106" name="Straight Connector 105"/>
                <p:cNvCxnSpPr>
                  <a:stCxn id="105" idx="3"/>
                </p:cNvCxnSpPr>
                <p:nvPr/>
              </p:nvCxnSpPr>
              <p:spPr>
                <a:xfrm flipV="1">
                  <a:off x="3482236" y="2536053"/>
                  <a:ext cx="842114" cy="2"/>
                </a:xfrm>
                <a:prstGeom prst="line">
                  <a:avLst/>
                </a:prstGeom>
                <a:grpFill/>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a:stCxn id="105" idx="5"/>
                </p:cNvCxnSpPr>
                <p:nvPr/>
              </p:nvCxnSpPr>
              <p:spPr>
                <a:xfrm flipH="1">
                  <a:off x="4324350" y="1916181"/>
                  <a:ext cx="286056" cy="619872"/>
                </a:xfrm>
                <a:prstGeom prst="line">
                  <a:avLst/>
                </a:prstGeom>
                <a:grpFill/>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a:stCxn id="105" idx="1"/>
                </p:cNvCxnSpPr>
                <p:nvPr/>
              </p:nvCxnSpPr>
              <p:spPr>
                <a:xfrm flipH="1" flipV="1">
                  <a:off x="4324350" y="2536054"/>
                  <a:ext cx="286056" cy="619874"/>
                </a:xfrm>
                <a:prstGeom prst="line">
                  <a:avLst/>
                </a:prstGeom>
                <a:grpFill/>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grpSp>
        </p:grpSp>
      </p:grpSp>
      <p:sp>
        <p:nvSpPr>
          <p:cNvPr id="49" name="Rectangle 5"/>
          <p:cNvSpPr>
            <a:spLocks noChangeArrowheads="1"/>
          </p:cNvSpPr>
          <p:nvPr userDrawn="1"/>
        </p:nvSpPr>
        <p:spPr bwMode="auto">
          <a:xfrm>
            <a:off x="0" y="6601759"/>
            <a:ext cx="2173673" cy="19749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marL="342900" indent="-342900">
              <a:spcBef>
                <a:spcPct val="0"/>
              </a:spcBef>
              <a:defRPr sz="2400">
                <a:solidFill>
                  <a:schemeClr val="tx1"/>
                </a:solidFill>
                <a:latin typeface="Times New Roman" pitchFamily="18" charset="0"/>
              </a:defRPr>
            </a:lvl1pPr>
            <a:lvl2pPr>
              <a:spcBef>
                <a:spcPct val="0"/>
              </a:spcBef>
              <a:defRPr sz="2400">
                <a:solidFill>
                  <a:schemeClr val="tx1"/>
                </a:solidFill>
                <a:latin typeface="Times New Roman" pitchFamily="18" charset="0"/>
              </a:defRPr>
            </a:lvl2pPr>
            <a:lvl3pPr>
              <a:spcBef>
                <a:spcPct val="0"/>
              </a:spcBef>
              <a:defRPr sz="2400">
                <a:solidFill>
                  <a:schemeClr val="tx1"/>
                </a:solidFill>
                <a:latin typeface="Times New Roman" pitchFamily="18" charset="0"/>
              </a:defRPr>
            </a:lvl3pPr>
            <a:lvl4pPr>
              <a:spcBef>
                <a:spcPct val="0"/>
              </a:spcBef>
              <a:defRPr sz="2400">
                <a:solidFill>
                  <a:schemeClr val="tx1"/>
                </a:solidFill>
                <a:latin typeface="Times New Roman" pitchFamily="18" charset="0"/>
              </a:defRPr>
            </a:lvl4pPr>
            <a:lvl5pPr>
              <a:spcBef>
                <a:spcPct val="0"/>
              </a:spcBef>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20000"/>
              </a:spcBef>
              <a:buFontTx/>
              <a:buNone/>
              <a:defRPr/>
            </a:pPr>
            <a:r>
              <a:rPr lang="en-US" altLang="en-US" sz="700" dirty="0">
                <a:latin typeface="Arial" pitchFamily="34" charset="0"/>
                <a:cs typeface="Arial" panose="020B0604020202020204" pitchFamily="34" charset="0"/>
              </a:rPr>
              <a:t>Copyright © 2016 Accenture All Rights Reserved. </a:t>
            </a:r>
          </a:p>
        </p:txBody>
      </p:sp>
    </p:spTree>
    <p:extLst>
      <p:ext uri="{BB962C8B-B14F-4D97-AF65-F5344CB8AC3E}">
        <p14:creationId xmlns:p14="http://schemas.microsoft.com/office/powerpoint/2010/main" val="351138483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Activity">
    <p:spTree>
      <p:nvGrpSpPr>
        <p:cNvPr id="1" name=""/>
        <p:cNvGrpSpPr/>
        <p:nvPr/>
      </p:nvGrpSpPr>
      <p:grpSpPr>
        <a:xfrm>
          <a:off x="0" y="0"/>
          <a:ext cx="0" cy="0"/>
          <a:chOff x="0" y="0"/>
          <a:chExt cx="0" cy="0"/>
        </a:xfrm>
      </p:grpSpPr>
      <p:cxnSp>
        <p:nvCxnSpPr>
          <p:cNvPr id="10" name="Straight Connector 9"/>
          <p:cNvCxnSpPr/>
          <p:nvPr userDrawn="1"/>
        </p:nvCxnSpPr>
        <p:spPr>
          <a:xfrm>
            <a:off x="0" y="1057275"/>
            <a:ext cx="9144001" cy="0"/>
          </a:xfrm>
          <a:prstGeom prst="line">
            <a:avLst/>
          </a:prstGeom>
          <a:ln w="381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11" name="Title 3"/>
          <p:cNvSpPr>
            <a:spLocks noGrp="1"/>
          </p:cNvSpPr>
          <p:nvPr>
            <p:ph type="title" hasCustomPrompt="1"/>
          </p:nvPr>
        </p:nvSpPr>
        <p:spPr>
          <a:xfrm>
            <a:off x="1" y="325102"/>
            <a:ext cx="9144000" cy="567783"/>
          </a:xfrm>
          <a:prstGeom prst="rect">
            <a:avLst/>
          </a:prstGeom>
        </p:spPr>
        <p:txBody>
          <a:bodyPr/>
          <a:lstStyle>
            <a:lvl1pPr>
              <a:defRPr sz="4000" b="1">
                <a:solidFill>
                  <a:schemeClr val="tx2">
                    <a:lumMod val="75000"/>
                  </a:schemeClr>
                </a:solidFill>
                <a:latin typeface="Arial" panose="020B0604020202020204" pitchFamily="34" charset="0"/>
                <a:cs typeface="Arial" panose="020B0604020202020204" pitchFamily="34" charset="0"/>
              </a:defRPr>
            </a:lvl1pPr>
          </a:lstStyle>
          <a:p>
            <a:r>
              <a:rPr lang="en-US" dirty="0"/>
              <a:t>General</a:t>
            </a:r>
            <a:endParaRPr lang="en-CA" dirty="0"/>
          </a:p>
        </p:txBody>
      </p:sp>
      <p:sp>
        <p:nvSpPr>
          <p:cNvPr id="12" name="Snip Same Side Corner Rectangle 11"/>
          <p:cNvSpPr/>
          <p:nvPr userDrawn="1"/>
        </p:nvSpPr>
        <p:spPr>
          <a:xfrm>
            <a:off x="0" y="6468184"/>
            <a:ext cx="9144000" cy="387049"/>
          </a:xfrm>
          <a:prstGeom prst="snip2SameRect">
            <a:avLst>
              <a:gd name="adj1" fmla="val 38226"/>
              <a:gd name="adj2" fmla="val 0"/>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sp>
        <p:nvSpPr>
          <p:cNvPr id="7" name="Rectangle 5"/>
          <p:cNvSpPr>
            <a:spLocks noChangeArrowheads="1"/>
          </p:cNvSpPr>
          <p:nvPr userDrawn="1"/>
        </p:nvSpPr>
        <p:spPr bwMode="auto">
          <a:xfrm>
            <a:off x="0" y="6601759"/>
            <a:ext cx="2173673" cy="19749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marL="342900" indent="-342900">
              <a:spcBef>
                <a:spcPct val="0"/>
              </a:spcBef>
              <a:defRPr sz="2400">
                <a:solidFill>
                  <a:schemeClr val="tx1"/>
                </a:solidFill>
                <a:latin typeface="Times New Roman" pitchFamily="18" charset="0"/>
              </a:defRPr>
            </a:lvl1pPr>
            <a:lvl2pPr>
              <a:spcBef>
                <a:spcPct val="0"/>
              </a:spcBef>
              <a:defRPr sz="2400">
                <a:solidFill>
                  <a:schemeClr val="tx1"/>
                </a:solidFill>
                <a:latin typeface="Times New Roman" pitchFamily="18" charset="0"/>
              </a:defRPr>
            </a:lvl2pPr>
            <a:lvl3pPr>
              <a:spcBef>
                <a:spcPct val="0"/>
              </a:spcBef>
              <a:defRPr sz="2400">
                <a:solidFill>
                  <a:schemeClr val="tx1"/>
                </a:solidFill>
                <a:latin typeface="Times New Roman" pitchFamily="18" charset="0"/>
              </a:defRPr>
            </a:lvl3pPr>
            <a:lvl4pPr>
              <a:spcBef>
                <a:spcPct val="0"/>
              </a:spcBef>
              <a:defRPr sz="2400">
                <a:solidFill>
                  <a:schemeClr val="tx1"/>
                </a:solidFill>
                <a:latin typeface="Times New Roman" pitchFamily="18" charset="0"/>
              </a:defRPr>
            </a:lvl4pPr>
            <a:lvl5pPr>
              <a:spcBef>
                <a:spcPct val="0"/>
              </a:spcBef>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20000"/>
              </a:spcBef>
              <a:buFontTx/>
              <a:buNone/>
              <a:defRPr/>
            </a:pPr>
            <a:r>
              <a:rPr lang="en-US" altLang="en-US" sz="700" dirty="0">
                <a:latin typeface="Arial" pitchFamily="34" charset="0"/>
                <a:cs typeface="Arial" panose="020B0604020202020204" pitchFamily="34" charset="0"/>
              </a:rPr>
              <a:t>Copyright © 2016 Accenture All Rights Reserved. </a:t>
            </a:r>
          </a:p>
        </p:txBody>
      </p:sp>
    </p:spTree>
    <p:extLst>
      <p:ext uri="{BB962C8B-B14F-4D97-AF65-F5344CB8AC3E}">
        <p14:creationId xmlns:p14="http://schemas.microsoft.com/office/powerpoint/2010/main" val="234975382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Activity- Knowledge Checks">
    <p:spTree>
      <p:nvGrpSpPr>
        <p:cNvPr id="1" name=""/>
        <p:cNvGrpSpPr/>
        <p:nvPr/>
      </p:nvGrpSpPr>
      <p:grpSpPr>
        <a:xfrm>
          <a:off x="0" y="0"/>
          <a:ext cx="0" cy="0"/>
          <a:chOff x="0" y="0"/>
          <a:chExt cx="0" cy="0"/>
        </a:xfrm>
      </p:grpSpPr>
      <p:cxnSp>
        <p:nvCxnSpPr>
          <p:cNvPr id="10" name="Straight Connector 9"/>
          <p:cNvCxnSpPr/>
          <p:nvPr userDrawn="1"/>
        </p:nvCxnSpPr>
        <p:spPr>
          <a:xfrm>
            <a:off x="0" y="1057275"/>
            <a:ext cx="9144001" cy="0"/>
          </a:xfrm>
          <a:prstGeom prst="line">
            <a:avLst/>
          </a:prstGeom>
          <a:ln w="381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11" name="Title 3"/>
          <p:cNvSpPr>
            <a:spLocks noGrp="1"/>
          </p:cNvSpPr>
          <p:nvPr>
            <p:ph type="title" hasCustomPrompt="1"/>
          </p:nvPr>
        </p:nvSpPr>
        <p:spPr>
          <a:xfrm>
            <a:off x="1" y="325102"/>
            <a:ext cx="9144000" cy="567783"/>
          </a:xfrm>
          <a:prstGeom prst="rect">
            <a:avLst/>
          </a:prstGeom>
        </p:spPr>
        <p:txBody>
          <a:bodyPr/>
          <a:lstStyle>
            <a:lvl1pPr>
              <a:defRPr sz="4000" b="1">
                <a:solidFill>
                  <a:schemeClr val="tx2">
                    <a:lumMod val="75000"/>
                  </a:schemeClr>
                </a:solidFill>
                <a:latin typeface="Arial" panose="020B0604020202020204" pitchFamily="34" charset="0"/>
                <a:cs typeface="Arial" panose="020B0604020202020204" pitchFamily="34" charset="0"/>
              </a:defRPr>
            </a:lvl1pPr>
          </a:lstStyle>
          <a:p>
            <a:r>
              <a:rPr lang="en-CA" dirty="0"/>
              <a:t>Knowledge Checks</a:t>
            </a:r>
          </a:p>
        </p:txBody>
      </p:sp>
      <p:sp>
        <p:nvSpPr>
          <p:cNvPr id="12" name="Snip Same Side Corner Rectangle 11"/>
          <p:cNvSpPr/>
          <p:nvPr userDrawn="1"/>
        </p:nvSpPr>
        <p:spPr>
          <a:xfrm>
            <a:off x="0" y="6468184"/>
            <a:ext cx="9144000" cy="387049"/>
          </a:xfrm>
          <a:prstGeom prst="snip2SameRect">
            <a:avLst>
              <a:gd name="adj1" fmla="val 38226"/>
              <a:gd name="adj2" fmla="val 0"/>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grpSp>
        <p:nvGrpSpPr>
          <p:cNvPr id="19" name="Group 18"/>
          <p:cNvGrpSpPr/>
          <p:nvPr userDrawn="1"/>
        </p:nvGrpSpPr>
        <p:grpSpPr>
          <a:xfrm>
            <a:off x="8119786" y="1221666"/>
            <a:ext cx="733757" cy="1405510"/>
            <a:chOff x="8033725" y="1162759"/>
            <a:chExt cx="913268" cy="1749363"/>
          </a:xfrm>
        </p:grpSpPr>
        <p:pic>
          <p:nvPicPr>
            <p:cNvPr id="20" name="Picture 19" descr="Light Bulb_PC [Converted].png"/>
            <p:cNvPicPr>
              <a:picLocks noChangeAspect="1"/>
            </p:cNvPicPr>
            <p:nvPr/>
          </p:nvPicPr>
          <p:blipFill>
            <a:blip r:embed="rId2" cstate="print"/>
            <a:stretch>
              <a:fillRect/>
            </a:stretch>
          </p:blipFill>
          <p:spPr>
            <a:xfrm>
              <a:off x="8033725" y="1162759"/>
              <a:ext cx="884468" cy="1426204"/>
            </a:xfrm>
            <a:prstGeom prst="rect">
              <a:avLst/>
            </a:prstGeom>
            <a:solidFill>
              <a:schemeClr val="bg1"/>
            </a:solidFill>
          </p:spPr>
        </p:pic>
        <p:pic>
          <p:nvPicPr>
            <p:cNvPr id="21" name="Picture 1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44742" y="2629280"/>
              <a:ext cx="902251" cy="2828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4" name="Rectangle 5"/>
          <p:cNvSpPr>
            <a:spLocks noChangeArrowheads="1"/>
          </p:cNvSpPr>
          <p:nvPr userDrawn="1"/>
        </p:nvSpPr>
        <p:spPr bwMode="auto">
          <a:xfrm>
            <a:off x="0" y="6601759"/>
            <a:ext cx="2173673" cy="19749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marL="342900" indent="-342900">
              <a:spcBef>
                <a:spcPct val="0"/>
              </a:spcBef>
              <a:defRPr sz="2400">
                <a:solidFill>
                  <a:schemeClr val="tx1"/>
                </a:solidFill>
                <a:latin typeface="Times New Roman" pitchFamily="18" charset="0"/>
              </a:defRPr>
            </a:lvl1pPr>
            <a:lvl2pPr>
              <a:spcBef>
                <a:spcPct val="0"/>
              </a:spcBef>
              <a:defRPr sz="2400">
                <a:solidFill>
                  <a:schemeClr val="tx1"/>
                </a:solidFill>
                <a:latin typeface="Times New Roman" pitchFamily="18" charset="0"/>
              </a:defRPr>
            </a:lvl2pPr>
            <a:lvl3pPr>
              <a:spcBef>
                <a:spcPct val="0"/>
              </a:spcBef>
              <a:defRPr sz="2400">
                <a:solidFill>
                  <a:schemeClr val="tx1"/>
                </a:solidFill>
                <a:latin typeface="Times New Roman" pitchFamily="18" charset="0"/>
              </a:defRPr>
            </a:lvl3pPr>
            <a:lvl4pPr>
              <a:spcBef>
                <a:spcPct val="0"/>
              </a:spcBef>
              <a:defRPr sz="2400">
                <a:solidFill>
                  <a:schemeClr val="tx1"/>
                </a:solidFill>
                <a:latin typeface="Times New Roman" pitchFamily="18" charset="0"/>
              </a:defRPr>
            </a:lvl4pPr>
            <a:lvl5pPr>
              <a:spcBef>
                <a:spcPct val="0"/>
              </a:spcBef>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20000"/>
              </a:spcBef>
              <a:buFontTx/>
              <a:buNone/>
              <a:defRPr/>
            </a:pPr>
            <a:r>
              <a:rPr lang="en-US" altLang="en-US" sz="700" dirty="0">
                <a:latin typeface="Arial" pitchFamily="34" charset="0"/>
                <a:cs typeface="Arial" panose="020B0604020202020204" pitchFamily="34" charset="0"/>
              </a:rPr>
              <a:t>Copyright © 2016 Accenture All Rights Reserved. </a:t>
            </a:r>
          </a:p>
        </p:txBody>
      </p:sp>
    </p:spTree>
    <p:extLst>
      <p:ext uri="{BB962C8B-B14F-4D97-AF65-F5344CB8AC3E}">
        <p14:creationId xmlns:p14="http://schemas.microsoft.com/office/powerpoint/2010/main" val="374996397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Activity- Discussion">
    <p:spTree>
      <p:nvGrpSpPr>
        <p:cNvPr id="1" name=""/>
        <p:cNvGrpSpPr/>
        <p:nvPr/>
      </p:nvGrpSpPr>
      <p:grpSpPr>
        <a:xfrm>
          <a:off x="0" y="0"/>
          <a:ext cx="0" cy="0"/>
          <a:chOff x="0" y="0"/>
          <a:chExt cx="0" cy="0"/>
        </a:xfrm>
      </p:grpSpPr>
      <p:cxnSp>
        <p:nvCxnSpPr>
          <p:cNvPr id="10" name="Straight Connector 9"/>
          <p:cNvCxnSpPr/>
          <p:nvPr userDrawn="1"/>
        </p:nvCxnSpPr>
        <p:spPr>
          <a:xfrm>
            <a:off x="0" y="1057275"/>
            <a:ext cx="9144001" cy="0"/>
          </a:xfrm>
          <a:prstGeom prst="line">
            <a:avLst/>
          </a:prstGeom>
          <a:ln w="381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11" name="Title 3"/>
          <p:cNvSpPr>
            <a:spLocks noGrp="1"/>
          </p:cNvSpPr>
          <p:nvPr>
            <p:ph type="title" hasCustomPrompt="1"/>
          </p:nvPr>
        </p:nvSpPr>
        <p:spPr>
          <a:xfrm>
            <a:off x="1" y="325102"/>
            <a:ext cx="9144000" cy="567783"/>
          </a:xfrm>
          <a:prstGeom prst="rect">
            <a:avLst/>
          </a:prstGeom>
        </p:spPr>
        <p:txBody>
          <a:bodyPr/>
          <a:lstStyle>
            <a:lvl1pPr>
              <a:defRPr sz="4000" b="1">
                <a:solidFill>
                  <a:schemeClr val="tx2">
                    <a:lumMod val="75000"/>
                  </a:schemeClr>
                </a:solidFill>
                <a:latin typeface="Arial" panose="020B0604020202020204" pitchFamily="34" charset="0"/>
                <a:cs typeface="Arial" panose="020B0604020202020204" pitchFamily="34" charset="0"/>
              </a:defRPr>
            </a:lvl1pPr>
          </a:lstStyle>
          <a:p>
            <a:r>
              <a:rPr lang="en-US" dirty="0"/>
              <a:t>Discussion</a:t>
            </a:r>
            <a:endParaRPr lang="en-CA" dirty="0"/>
          </a:p>
        </p:txBody>
      </p:sp>
      <p:sp>
        <p:nvSpPr>
          <p:cNvPr id="12" name="Snip Same Side Corner Rectangle 11"/>
          <p:cNvSpPr/>
          <p:nvPr userDrawn="1"/>
        </p:nvSpPr>
        <p:spPr>
          <a:xfrm>
            <a:off x="0" y="6468184"/>
            <a:ext cx="9144000" cy="387049"/>
          </a:xfrm>
          <a:prstGeom prst="snip2SameRect">
            <a:avLst>
              <a:gd name="adj1" fmla="val 38226"/>
              <a:gd name="adj2" fmla="val 0"/>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grpSp>
        <p:nvGrpSpPr>
          <p:cNvPr id="2" name="Group 1"/>
          <p:cNvGrpSpPr/>
          <p:nvPr userDrawn="1"/>
        </p:nvGrpSpPr>
        <p:grpSpPr>
          <a:xfrm>
            <a:off x="7376281" y="1181326"/>
            <a:ext cx="1513372" cy="1718939"/>
            <a:chOff x="7376281" y="1181326"/>
            <a:chExt cx="1513372" cy="1718939"/>
          </a:xfrm>
        </p:grpSpPr>
        <p:grpSp>
          <p:nvGrpSpPr>
            <p:cNvPr id="6" name="Group 5"/>
            <p:cNvGrpSpPr/>
            <p:nvPr userDrawn="1"/>
          </p:nvGrpSpPr>
          <p:grpSpPr>
            <a:xfrm>
              <a:off x="7376281" y="1181326"/>
              <a:ext cx="1412717" cy="1383577"/>
              <a:chOff x="3194051" y="1312863"/>
              <a:chExt cx="681038" cy="708025"/>
            </a:xfrm>
          </p:grpSpPr>
          <p:sp>
            <p:nvSpPr>
              <p:cNvPr id="7" name="Freeform 34"/>
              <p:cNvSpPr>
                <a:spLocks noEditPoints="1"/>
              </p:cNvSpPr>
              <p:nvPr/>
            </p:nvSpPr>
            <p:spPr bwMode="auto">
              <a:xfrm>
                <a:off x="3376613" y="1312863"/>
                <a:ext cx="325438" cy="385763"/>
              </a:xfrm>
              <a:custGeom>
                <a:avLst/>
                <a:gdLst>
                  <a:gd name="T0" fmla="*/ 293 w 478"/>
                  <a:gd name="T1" fmla="*/ 361 h 565"/>
                  <a:gd name="T2" fmla="*/ 297 w 478"/>
                  <a:gd name="T3" fmla="*/ 359 h 565"/>
                  <a:gd name="T4" fmla="*/ 372 w 478"/>
                  <a:gd name="T5" fmla="*/ 239 h 565"/>
                  <a:gd name="T6" fmla="*/ 239 w 478"/>
                  <a:gd name="T7" fmla="*/ 106 h 565"/>
                  <a:gd name="T8" fmla="*/ 106 w 478"/>
                  <a:gd name="T9" fmla="*/ 239 h 565"/>
                  <a:gd name="T10" fmla="*/ 181 w 478"/>
                  <a:gd name="T11" fmla="*/ 358 h 565"/>
                  <a:gd name="T12" fmla="*/ 190 w 478"/>
                  <a:gd name="T13" fmla="*/ 399 h 565"/>
                  <a:gd name="T14" fmla="*/ 231 w 478"/>
                  <a:gd name="T15" fmla="*/ 296 h 565"/>
                  <a:gd name="T16" fmla="*/ 260 w 478"/>
                  <a:gd name="T17" fmla="*/ 137 h 565"/>
                  <a:gd name="T18" fmla="*/ 295 w 478"/>
                  <a:gd name="T19" fmla="*/ 241 h 565"/>
                  <a:gd name="T20" fmla="*/ 288 w 478"/>
                  <a:gd name="T21" fmla="*/ 399 h 565"/>
                  <a:gd name="T22" fmla="*/ 288 w 478"/>
                  <a:gd name="T23" fmla="*/ 372 h 565"/>
                  <a:gd name="T24" fmla="*/ 361 w 478"/>
                  <a:gd name="T25" fmla="*/ 103 h 565"/>
                  <a:gd name="T26" fmla="*/ 375 w 478"/>
                  <a:gd name="T27" fmla="*/ 117 h 565"/>
                  <a:gd name="T28" fmla="*/ 415 w 478"/>
                  <a:gd name="T29" fmla="*/ 77 h 565"/>
                  <a:gd name="T30" fmla="*/ 391 w 478"/>
                  <a:gd name="T31" fmla="*/ 62 h 565"/>
                  <a:gd name="T32" fmla="*/ 103 w 478"/>
                  <a:gd name="T33" fmla="*/ 361 h 565"/>
                  <a:gd name="T34" fmla="*/ 117 w 478"/>
                  <a:gd name="T35" fmla="*/ 375 h 565"/>
                  <a:gd name="T36" fmla="*/ 77 w 478"/>
                  <a:gd name="T37" fmla="*/ 415 h 565"/>
                  <a:gd name="T38" fmla="*/ 62 w 478"/>
                  <a:gd name="T39" fmla="*/ 391 h 565"/>
                  <a:gd name="T40" fmla="*/ 375 w 478"/>
                  <a:gd name="T41" fmla="*/ 361 h 565"/>
                  <a:gd name="T42" fmla="*/ 361 w 478"/>
                  <a:gd name="T43" fmla="*/ 375 h 565"/>
                  <a:gd name="T44" fmla="*/ 401 w 478"/>
                  <a:gd name="T45" fmla="*/ 415 h 565"/>
                  <a:gd name="T46" fmla="*/ 416 w 478"/>
                  <a:gd name="T47" fmla="*/ 391 h 565"/>
                  <a:gd name="T48" fmla="*/ 117 w 478"/>
                  <a:gd name="T49" fmla="*/ 103 h 565"/>
                  <a:gd name="T50" fmla="*/ 103 w 478"/>
                  <a:gd name="T51" fmla="*/ 117 h 565"/>
                  <a:gd name="T52" fmla="*/ 63 w 478"/>
                  <a:gd name="T53" fmla="*/ 77 h 565"/>
                  <a:gd name="T54" fmla="*/ 87 w 478"/>
                  <a:gd name="T55" fmla="*/ 62 h 565"/>
                  <a:gd name="T56" fmla="*/ 181 w 478"/>
                  <a:gd name="T57" fmla="*/ 482 h 565"/>
                  <a:gd name="T58" fmla="*/ 297 w 478"/>
                  <a:gd name="T59" fmla="*/ 443 h 565"/>
                  <a:gd name="T60" fmla="*/ 181 w 478"/>
                  <a:gd name="T61" fmla="*/ 482 h 565"/>
                  <a:gd name="T62" fmla="*/ 185 w 478"/>
                  <a:gd name="T63" fmla="*/ 499 h 565"/>
                  <a:gd name="T64" fmla="*/ 283 w 478"/>
                  <a:gd name="T65" fmla="*/ 510 h 565"/>
                  <a:gd name="T66" fmla="*/ 297 w 478"/>
                  <a:gd name="T67" fmla="*/ 483 h 565"/>
                  <a:gd name="T68" fmla="*/ 297 w 478"/>
                  <a:gd name="T69" fmla="*/ 425 h 565"/>
                  <a:gd name="T70" fmla="*/ 181 w 478"/>
                  <a:gd name="T71" fmla="*/ 417 h 565"/>
                  <a:gd name="T72" fmla="*/ 248 w 478"/>
                  <a:gd name="T73" fmla="*/ 57 h 565"/>
                  <a:gd name="T74" fmla="*/ 230 w 478"/>
                  <a:gd name="T75" fmla="*/ 57 h 565"/>
                  <a:gd name="T76" fmla="*/ 229 w 478"/>
                  <a:gd name="T77" fmla="*/ 0 h 565"/>
                  <a:gd name="T78" fmla="*/ 257 w 478"/>
                  <a:gd name="T79" fmla="*/ 7 h 565"/>
                  <a:gd name="T80" fmla="*/ 421 w 478"/>
                  <a:gd name="T81" fmla="*/ 230 h 565"/>
                  <a:gd name="T82" fmla="*/ 421 w 478"/>
                  <a:gd name="T83" fmla="*/ 248 h 565"/>
                  <a:gd name="T84" fmla="*/ 478 w 478"/>
                  <a:gd name="T85" fmla="*/ 249 h 565"/>
                  <a:gd name="T86" fmla="*/ 471 w 478"/>
                  <a:gd name="T87" fmla="*/ 221 h 565"/>
                  <a:gd name="T88" fmla="*/ 57 w 478"/>
                  <a:gd name="T89" fmla="*/ 230 h 565"/>
                  <a:gd name="T90" fmla="*/ 57 w 478"/>
                  <a:gd name="T91" fmla="*/ 248 h 565"/>
                  <a:gd name="T92" fmla="*/ 0 w 478"/>
                  <a:gd name="T93" fmla="*/ 249 h 565"/>
                  <a:gd name="T94" fmla="*/ 7 w 478"/>
                  <a:gd name="T95" fmla="*/ 221 h 565"/>
                  <a:gd name="T96" fmla="*/ 274 w 478"/>
                  <a:gd name="T97" fmla="*/ 539 h 565"/>
                  <a:gd name="T98" fmla="*/ 231 w 478"/>
                  <a:gd name="T99" fmla="*/ 565 h 565"/>
                  <a:gd name="T100" fmla="*/ 189 w 478"/>
                  <a:gd name="T101" fmla="*/ 539 h 565"/>
                  <a:gd name="T102" fmla="*/ 156 w 478"/>
                  <a:gd name="T103" fmla="*/ 512 h 565"/>
                  <a:gd name="T104" fmla="*/ 152 w 478"/>
                  <a:gd name="T105" fmla="*/ 502 h 565"/>
                  <a:gd name="T106" fmla="*/ 161 w 478"/>
                  <a:gd name="T107" fmla="*/ 391 h 565"/>
                  <a:gd name="T108" fmla="*/ 103 w 478"/>
                  <a:gd name="T109" fmla="*/ 331 h 565"/>
                  <a:gd name="T110" fmla="*/ 128 w 478"/>
                  <a:gd name="T111" fmla="*/ 126 h 565"/>
                  <a:gd name="T112" fmla="*/ 350 w 478"/>
                  <a:gd name="T113" fmla="*/ 126 h 565"/>
                  <a:gd name="T114" fmla="*/ 375 w 478"/>
                  <a:gd name="T115" fmla="*/ 331 h 565"/>
                  <a:gd name="T116" fmla="*/ 317 w 478"/>
                  <a:gd name="T117" fmla="*/ 391 h 565"/>
                  <a:gd name="T118" fmla="*/ 326 w 478"/>
                  <a:gd name="T119" fmla="*/ 502 h 565"/>
                  <a:gd name="T120" fmla="*/ 299 w 478"/>
                  <a:gd name="T121" fmla="*/ 534 h 565"/>
                  <a:gd name="T122" fmla="*/ 289 w 478"/>
                  <a:gd name="T123" fmla="*/ 539 h 5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78" h="565">
                    <a:moveTo>
                      <a:pt x="293" y="361"/>
                    </a:moveTo>
                    <a:cubicBezTo>
                      <a:pt x="293" y="361"/>
                      <a:pt x="293" y="361"/>
                      <a:pt x="293" y="361"/>
                    </a:cubicBezTo>
                    <a:cubicBezTo>
                      <a:pt x="293" y="361"/>
                      <a:pt x="293" y="361"/>
                      <a:pt x="293" y="361"/>
                    </a:cubicBezTo>
                    <a:cubicBezTo>
                      <a:pt x="294" y="360"/>
                      <a:pt x="295" y="359"/>
                      <a:pt x="297" y="359"/>
                    </a:cubicBezTo>
                    <a:cubicBezTo>
                      <a:pt x="319" y="348"/>
                      <a:pt x="338" y="334"/>
                      <a:pt x="351" y="314"/>
                    </a:cubicBezTo>
                    <a:cubicBezTo>
                      <a:pt x="364" y="295"/>
                      <a:pt x="372" y="271"/>
                      <a:pt x="372" y="239"/>
                    </a:cubicBezTo>
                    <a:cubicBezTo>
                      <a:pt x="372" y="207"/>
                      <a:pt x="356" y="172"/>
                      <a:pt x="330" y="146"/>
                    </a:cubicBezTo>
                    <a:cubicBezTo>
                      <a:pt x="306" y="122"/>
                      <a:pt x="274" y="106"/>
                      <a:pt x="239" y="106"/>
                    </a:cubicBezTo>
                    <a:cubicBezTo>
                      <a:pt x="204" y="106"/>
                      <a:pt x="172" y="122"/>
                      <a:pt x="148" y="146"/>
                    </a:cubicBezTo>
                    <a:cubicBezTo>
                      <a:pt x="122" y="172"/>
                      <a:pt x="106" y="207"/>
                      <a:pt x="106" y="239"/>
                    </a:cubicBezTo>
                    <a:cubicBezTo>
                      <a:pt x="106" y="271"/>
                      <a:pt x="114" y="295"/>
                      <a:pt x="127" y="314"/>
                    </a:cubicBezTo>
                    <a:cubicBezTo>
                      <a:pt x="140" y="333"/>
                      <a:pt x="158" y="347"/>
                      <a:pt x="181" y="358"/>
                    </a:cubicBezTo>
                    <a:cubicBezTo>
                      <a:pt x="186" y="360"/>
                      <a:pt x="190" y="366"/>
                      <a:pt x="190" y="372"/>
                    </a:cubicBezTo>
                    <a:cubicBezTo>
                      <a:pt x="190" y="399"/>
                      <a:pt x="190" y="399"/>
                      <a:pt x="190" y="399"/>
                    </a:cubicBezTo>
                    <a:cubicBezTo>
                      <a:pt x="224" y="399"/>
                      <a:pt x="224" y="399"/>
                      <a:pt x="224" y="399"/>
                    </a:cubicBezTo>
                    <a:cubicBezTo>
                      <a:pt x="231" y="296"/>
                      <a:pt x="231" y="296"/>
                      <a:pt x="231" y="296"/>
                    </a:cubicBezTo>
                    <a:cubicBezTo>
                      <a:pt x="173" y="305"/>
                      <a:pt x="173" y="305"/>
                      <a:pt x="173" y="305"/>
                    </a:cubicBezTo>
                    <a:cubicBezTo>
                      <a:pt x="260" y="137"/>
                      <a:pt x="260" y="137"/>
                      <a:pt x="260" y="137"/>
                    </a:cubicBezTo>
                    <a:cubicBezTo>
                      <a:pt x="243" y="251"/>
                      <a:pt x="243" y="251"/>
                      <a:pt x="243" y="251"/>
                    </a:cubicBezTo>
                    <a:cubicBezTo>
                      <a:pt x="295" y="241"/>
                      <a:pt x="295" y="241"/>
                      <a:pt x="295" y="241"/>
                    </a:cubicBezTo>
                    <a:cubicBezTo>
                      <a:pt x="254" y="399"/>
                      <a:pt x="254" y="399"/>
                      <a:pt x="254" y="399"/>
                    </a:cubicBezTo>
                    <a:cubicBezTo>
                      <a:pt x="288" y="399"/>
                      <a:pt x="288" y="399"/>
                      <a:pt x="288" y="399"/>
                    </a:cubicBezTo>
                    <a:cubicBezTo>
                      <a:pt x="288" y="372"/>
                      <a:pt x="288" y="372"/>
                      <a:pt x="288" y="372"/>
                    </a:cubicBezTo>
                    <a:cubicBezTo>
                      <a:pt x="288" y="372"/>
                      <a:pt x="288" y="372"/>
                      <a:pt x="288" y="372"/>
                    </a:cubicBezTo>
                    <a:cubicBezTo>
                      <a:pt x="288" y="368"/>
                      <a:pt x="290" y="364"/>
                      <a:pt x="293" y="361"/>
                    </a:cubicBezTo>
                    <a:close/>
                    <a:moveTo>
                      <a:pt x="361" y="103"/>
                    </a:moveTo>
                    <a:cubicBezTo>
                      <a:pt x="359" y="106"/>
                      <a:pt x="360" y="111"/>
                      <a:pt x="364" y="114"/>
                    </a:cubicBezTo>
                    <a:cubicBezTo>
                      <a:pt x="367" y="118"/>
                      <a:pt x="372" y="119"/>
                      <a:pt x="375" y="117"/>
                    </a:cubicBezTo>
                    <a:cubicBezTo>
                      <a:pt x="416" y="87"/>
                      <a:pt x="416" y="87"/>
                      <a:pt x="416" y="87"/>
                    </a:cubicBezTo>
                    <a:cubicBezTo>
                      <a:pt x="419" y="85"/>
                      <a:pt x="419" y="81"/>
                      <a:pt x="415" y="77"/>
                    </a:cubicBezTo>
                    <a:cubicBezTo>
                      <a:pt x="401" y="63"/>
                      <a:pt x="401" y="63"/>
                      <a:pt x="401" y="63"/>
                    </a:cubicBezTo>
                    <a:cubicBezTo>
                      <a:pt x="397" y="59"/>
                      <a:pt x="393" y="59"/>
                      <a:pt x="391" y="62"/>
                    </a:cubicBezTo>
                    <a:cubicBezTo>
                      <a:pt x="361" y="103"/>
                      <a:pt x="361" y="103"/>
                      <a:pt x="361" y="103"/>
                    </a:cubicBezTo>
                    <a:close/>
                    <a:moveTo>
                      <a:pt x="103" y="361"/>
                    </a:moveTo>
                    <a:cubicBezTo>
                      <a:pt x="106" y="359"/>
                      <a:pt x="111" y="360"/>
                      <a:pt x="114" y="364"/>
                    </a:cubicBezTo>
                    <a:cubicBezTo>
                      <a:pt x="118" y="367"/>
                      <a:pt x="119" y="372"/>
                      <a:pt x="117" y="375"/>
                    </a:cubicBezTo>
                    <a:cubicBezTo>
                      <a:pt x="87" y="416"/>
                      <a:pt x="87" y="416"/>
                      <a:pt x="87" y="416"/>
                    </a:cubicBezTo>
                    <a:cubicBezTo>
                      <a:pt x="85" y="419"/>
                      <a:pt x="81" y="419"/>
                      <a:pt x="77" y="415"/>
                    </a:cubicBezTo>
                    <a:cubicBezTo>
                      <a:pt x="63" y="401"/>
                      <a:pt x="63" y="401"/>
                      <a:pt x="63" y="401"/>
                    </a:cubicBezTo>
                    <a:cubicBezTo>
                      <a:pt x="59" y="397"/>
                      <a:pt x="59" y="393"/>
                      <a:pt x="62" y="391"/>
                    </a:cubicBezTo>
                    <a:cubicBezTo>
                      <a:pt x="103" y="361"/>
                      <a:pt x="103" y="361"/>
                      <a:pt x="103" y="361"/>
                    </a:cubicBezTo>
                    <a:close/>
                    <a:moveTo>
                      <a:pt x="375" y="361"/>
                    </a:moveTo>
                    <a:cubicBezTo>
                      <a:pt x="372" y="359"/>
                      <a:pt x="367" y="360"/>
                      <a:pt x="364" y="364"/>
                    </a:cubicBezTo>
                    <a:cubicBezTo>
                      <a:pt x="360" y="367"/>
                      <a:pt x="359" y="372"/>
                      <a:pt x="361" y="375"/>
                    </a:cubicBezTo>
                    <a:cubicBezTo>
                      <a:pt x="391" y="416"/>
                      <a:pt x="391" y="416"/>
                      <a:pt x="391" y="416"/>
                    </a:cubicBezTo>
                    <a:cubicBezTo>
                      <a:pt x="393" y="419"/>
                      <a:pt x="397" y="419"/>
                      <a:pt x="401" y="415"/>
                    </a:cubicBezTo>
                    <a:cubicBezTo>
                      <a:pt x="415" y="401"/>
                      <a:pt x="415" y="401"/>
                      <a:pt x="415" y="401"/>
                    </a:cubicBezTo>
                    <a:cubicBezTo>
                      <a:pt x="419" y="397"/>
                      <a:pt x="419" y="393"/>
                      <a:pt x="416" y="391"/>
                    </a:cubicBezTo>
                    <a:cubicBezTo>
                      <a:pt x="375" y="361"/>
                      <a:pt x="375" y="361"/>
                      <a:pt x="375" y="361"/>
                    </a:cubicBezTo>
                    <a:close/>
                    <a:moveTo>
                      <a:pt x="117" y="103"/>
                    </a:moveTo>
                    <a:cubicBezTo>
                      <a:pt x="119" y="106"/>
                      <a:pt x="118" y="111"/>
                      <a:pt x="114" y="114"/>
                    </a:cubicBezTo>
                    <a:cubicBezTo>
                      <a:pt x="111" y="118"/>
                      <a:pt x="106" y="119"/>
                      <a:pt x="103" y="117"/>
                    </a:cubicBezTo>
                    <a:cubicBezTo>
                      <a:pt x="62" y="87"/>
                      <a:pt x="62" y="87"/>
                      <a:pt x="62" y="87"/>
                    </a:cubicBezTo>
                    <a:cubicBezTo>
                      <a:pt x="59" y="85"/>
                      <a:pt x="59" y="81"/>
                      <a:pt x="63" y="77"/>
                    </a:cubicBezTo>
                    <a:cubicBezTo>
                      <a:pt x="77" y="63"/>
                      <a:pt x="77" y="63"/>
                      <a:pt x="77" y="63"/>
                    </a:cubicBezTo>
                    <a:cubicBezTo>
                      <a:pt x="81" y="59"/>
                      <a:pt x="85" y="59"/>
                      <a:pt x="87" y="62"/>
                    </a:cubicBezTo>
                    <a:cubicBezTo>
                      <a:pt x="117" y="103"/>
                      <a:pt x="117" y="103"/>
                      <a:pt x="117" y="103"/>
                    </a:cubicBezTo>
                    <a:close/>
                    <a:moveTo>
                      <a:pt x="181" y="482"/>
                    </a:moveTo>
                    <a:cubicBezTo>
                      <a:pt x="297" y="465"/>
                      <a:pt x="297" y="465"/>
                      <a:pt x="297" y="465"/>
                    </a:cubicBezTo>
                    <a:cubicBezTo>
                      <a:pt x="297" y="443"/>
                      <a:pt x="297" y="443"/>
                      <a:pt x="297" y="443"/>
                    </a:cubicBezTo>
                    <a:cubicBezTo>
                      <a:pt x="181" y="460"/>
                      <a:pt x="181" y="460"/>
                      <a:pt x="181" y="460"/>
                    </a:cubicBezTo>
                    <a:cubicBezTo>
                      <a:pt x="181" y="482"/>
                      <a:pt x="181" y="482"/>
                      <a:pt x="181" y="482"/>
                    </a:cubicBezTo>
                    <a:close/>
                    <a:moveTo>
                      <a:pt x="297" y="483"/>
                    </a:moveTo>
                    <a:cubicBezTo>
                      <a:pt x="185" y="499"/>
                      <a:pt x="185" y="499"/>
                      <a:pt x="185" y="499"/>
                    </a:cubicBezTo>
                    <a:cubicBezTo>
                      <a:pt x="195" y="510"/>
                      <a:pt x="195" y="510"/>
                      <a:pt x="195" y="510"/>
                    </a:cubicBezTo>
                    <a:cubicBezTo>
                      <a:pt x="283" y="510"/>
                      <a:pt x="283" y="510"/>
                      <a:pt x="283" y="510"/>
                    </a:cubicBezTo>
                    <a:cubicBezTo>
                      <a:pt x="297" y="496"/>
                      <a:pt x="297" y="496"/>
                      <a:pt x="297" y="496"/>
                    </a:cubicBezTo>
                    <a:cubicBezTo>
                      <a:pt x="297" y="483"/>
                      <a:pt x="297" y="483"/>
                      <a:pt x="297" y="483"/>
                    </a:cubicBezTo>
                    <a:close/>
                    <a:moveTo>
                      <a:pt x="181" y="442"/>
                    </a:moveTo>
                    <a:cubicBezTo>
                      <a:pt x="297" y="425"/>
                      <a:pt x="297" y="425"/>
                      <a:pt x="297" y="425"/>
                    </a:cubicBezTo>
                    <a:cubicBezTo>
                      <a:pt x="297" y="417"/>
                      <a:pt x="297" y="417"/>
                      <a:pt x="297" y="417"/>
                    </a:cubicBezTo>
                    <a:cubicBezTo>
                      <a:pt x="181" y="417"/>
                      <a:pt x="181" y="417"/>
                      <a:pt x="181" y="417"/>
                    </a:cubicBezTo>
                    <a:cubicBezTo>
                      <a:pt x="181" y="442"/>
                      <a:pt x="181" y="442"/>
                      <a:pt x="181" y="442"/>
                    </a:cubicBezTo>
                    <a:close/>
                    <a:moveTo>
                      <a:pt x="248" y="57"/>
                    </a:moveTo>
                    <a:cubicBezTo>
                      <a:pt x="248" y="60"/>
                      <a:pt x="244" y="62"/>
                      <a:pt x="239" y="62"/>
                    </a:cubicBezTo>
                    <a:cubicBezTo>
                      <a:pt x="234" y="62"/>
                      <a:pt x="230" y="60"/>
                      <a:pt x="230" y="57"/>
                    </a:cubicBezTo>
                    <a:cubicBezTo>
                      <a:pt x="221" y="7"/>
                      <a:pt x="221" y="7"/>
                      <a:pt x="221" y="7"/>
                    </a:cubicBezTo>
                    <a:cubicBezTo>
                      <a:pt x="220" y="3"/>
                      <a:pt x="224" y="0"/>
                      <a:pt x="229" y="0"/>
                    </a:cubicBezTo>
                    <a:cubicBezTo>
                      <a:pt x="249" y="0"/>
                      <a:pt x="249" y="0"/>
                      <a:pt x="249" y="0"/>
                    </a:cubicBezTo>
                    <a:cubicBezTo>
                      <a:pt x="254" y="0"/>
                      <a:pt x="258" y="3"/>
                      <a:pt x="257" y="7"/>
                    </a:cubicBezTo>
                    <a:cubicBezTo>
                      <a:pt x="248" y="57"/>
                      <a:pt x="248" y="57"/>
                      <a:pt x="248" y="57"/>
                    </a:cubicBezTo>
                    <a:close/>
                    <a:moveTo>
                      <a:pt x="421" y="230"/>
                    </a:moveTo>
                    <a:cubicBezTo>
                      <a:pt x="418" y="230"/>
                      <a:pt x="416" y="234"/>
                      <a:pt x="416" y="239"/>
                    </a:cubicBezTo>
                    <a:cubicBezTo>
                      <a:pt x="416" y="244"/>
                      <a:pt x="418" y="248"/>
                      <a:pt x="421" y="248"/>
                    </a:cubicBezTo>
                    <a:cubicBezTo>
                      <a:pt x="471" y="257"/>
                      <a:pt x="471" y="257"/>
                      <a:pt x="471" y="257"/>
                    </a:cubicBezTo>
                    <a:cubicBezTo>
                      <a:pt x="475" y="258"/>
                      <a:pt x="478" y="254"/>
                      <a:pt x="478" y="249"/>
                    </a:cubicBezTo>
                    <a:cubicBezTo>
                      <a:pt x="478" y="229"/>
                      <a:pt x="478" y="229"/>
                      <a:pt x="478" y="229"/>
                    </a:cubicBezTo>
                    <a:cubicBezTo>
                      <a:pt x="478" y="224"/>
                      <a:pt x="475" y="220"/>
                      <a:pt x="471" y="221"/>
                    </a:cubicBezTo>
                    <a:cubicBezTo>
                      <a:pt x="421" y="230"/>
                      <a:pt x="421" y="230"/>
                      <a:pt x="421" y="230"/>
                    </a:cubicBezTo>
                    <a:close/>
                    <a:moveTo>
                      <a:pt x="57" y="230"/>
                    </a:moveTo>
                    <a:cubicBezTo>
                      <a:pt x="60" y="230"/>
                      <a:pt x="62" y="234"/>
                      <a:pt x="62" y="239"/>
                    </a:cubicBezTo>
                    <a:cubicBezTo>
                      <a:pt x="62" y="244"/>
                      <a:pt x="60" y="248"/>
                      <a:pt x="57" y="248"/>
                    </a:cubicBezTo>
                    <a:cubicBezTo>
                      <a:pt x="7" y="257"/>
                      <a:pt x="7" y="257"/>
                      <a:pt x="7" y="257"/>
                    </a:cubicBezTo>
                    <a:cubicBezTo>
                      <a:pt x="3" y="258"/>
                      <a:pt x="0" y="254"/>
                      <a:pt x="0" y="249"/>
                    </a:cubicBezTo>
                    <a:cubicBezTo>
                      <a:pt x="0" y="229"/>
                      <a:pt x="0" y="229"/>
                      <a:pt x="0" y="229"/>
                    </a:cubicBezTo>
                    <a:cubicBezTo>
                      <a:pt x="0" y="224"/>
                      <a:pt x="3" y="220"/>
                      <a:pt x="7" y="221"/>
                    </a:cubicBezTo>
                    <a:cubicBezTo>
                      <a:pt x="57" y="230"/>
                      <a:pt x="57" y="230"/>
                      <a:pt x="57" y="230"/>
                    </a:cubicBezTo>
                    <a:close/>
                    <a:moveTo>
                      <a:pt x="274" y="539"/>
                    </a:moveTo>
                    <a:cubicBezTo>
                      <a:pt x="274" y="553"/>
                      <a:pt x="262" y="565"/>
                      <a:pt x="247" y="565"/>
                    </a:cubicBezTo>
                    <a:cubicBezTo>
                      <a:pt x="231" y="565"/>
                      <a:pt x="231" y="565"/>
                      <a:pt x="231" y="565"/>
                    </a:cubicBezTo>
                    <a:cubicBezTo>
                      <a:pt x="216" y="565"/>
                      <a:pt x="204" y="553"/>
                      <a:pt x="204" y="539"/>
                    </a:cubicBezTo>
                    <a:cubicBezTo>
                      <a:pt x="189" y="539"/>
                      <a:pt x="189" y="539"/>
                      <a:pt x="189" y="539"/>
                    </a:cubicBezTo>
                    <a:cubicBezTo>
                      <a:pt x="184" y="539"/>
                      <a:pt x="181" y="537"/>
                      <a:pt x="178" y="534"/>
                    </a:cubicBezTo>
                    <a:cubicBezTo>
                      <a:pt x="156" y="512"/>
                      <a:pt x="156" y="512"/>
                      <a:pt x="156" y="512"/>
                    </a:cubicBezTo>
                    <a:cubicBezTo>
                      <a:pt x="154" y="509"/>
                      <a:pt x="152" y="505"/>
                      <a:pt x="152" y="502"/>
                    </a:cubicBezTo>
                    <a:cubicBezTo>
                      <a:pt x="152" y="502"/>
                      <a:pt x="152" y="502"/>
                      <a:pt x="152" y="502"/>
                    </a:cubicBezTo>
                    <a:cubicBezTo>
                      <a:pt x="152" y="404"/>
                      <a:pt x="152" y="404"/>
                      <a:pt x="152" y="404"/>
                    </a:cubicBezTo>
                    <a:cubicBezTo>
                      <a:pt x="152" y="398"/>
                      <a:pt x="156" y="393"/>
                      <a:pt x="161" y="391"/>
                    </a:cubicBezTo>
                    <a:cubicBezTo>
                      <a:pt x="161" y="380"/>
                      <a:pt x="161" y="380"/>
                      <a:pt x="161" y="380"/>
                    </a:cubicBezTo>
                    <a:cubicBezTo>
                      <a:pt x="137" y="368"/>
                      <a:pt x="118" y="352"/>
                      <a:pt x="103" y="331"/>
                    </a:cubicBezTo>
                    <a:cubicBezTo>
                      <a:pt x="87" y="307"/>
                      <a:pt x="77" y="277"/>
                      <a:pt x="77" y="239"/>
                    </a:cubicBezTo>
                    <a:cubicBezTo>
                      <a:pt x="77" y="199"/>
                      <a:pt x="97" y="157"/>
                      <a:pt x="128" y="126"/>
                    </a:cubicBezTo>
                    <a:cubicBezTo>
                      <a:pt x="157" y="97"/>
                      <a:pt x="196" y="77"/>
                      <a:pt x="239" y="77"/>
                    </a:cubicBezTo>
                    <a:cubicBezTo>
                      <a:pt x="282" y="77"/>
                      <a:pt x="321" y="97"/>
                      <a:pt x="350" y="126"/>
                    </a:cubicBezTo>
                    <a:cubicBezTo>
                      <a:pt x="381" y="157"/>
                      <a:pt x="401" y="199"/>
                      <a:pt x="401" y="239"/>
                    </a:cubicBezTo>
                    <a:cubicBezTo>
                      <a:pt x="401" y="277"/>
                      <a:pt x="391" y="307"/>
                      <a:pt x="375" y="331"/>
                    </a:cubicBezTo>
                    <a:cubicBezTo>
                      <a:pt x="360" y="352"/>
                      <a:pt x="341" y="368"/>
                      <a:pt x="317" y="380"/>
                    </a:cubicBezTo>
                    <a:cubicBezTo>
                      <a:pt x="317" y="391"/>
                      <a:pt x="317" y="391"/>
                      <a:pt x="317" y="391"/>
                    </a:cubicBezTo>
                    <a:cubicBezTo>
                      <a:pt x="322" y="393"/>
                      <a:pt x="326" y="398"/>
                      <a:pt x="326" y="404"/>
                    </a:cubicBezTo>
                    <a:cubicBezTo>
                      <a:pt x="326" y="502"/>
                      <a:pt x="326" y="502"/>
                      <a:pt x="326" y="502"/>
                    </a:cubicBezTo>
                    <a:cubicBezTo>
                      <a:pt x="326" y="506"/>
                      <a:pt x="324" y="510"/>
                      <a:pt x="321" y="513"/>
                    </a:cubicBezTo>
                    <a:cubicBezTo>
                      <a:pt x="299" y="534"/>
                      <a:pt x="299" y="534"/>
                      <a:pt x="299" y="534"/>
                    </a:cubicBezTo>
                    <a:cubicBezTo>
                      <a:pt x="297" y="537"/>
                      <a:pt x="293" y="539"/>
                      <a:pt x="289" y="539"/>
                    </a:cubicBezTo>
                    <a:cubicBezTo>
                      <a:pt x="289" y="539"/>
                      <a:pt x="289" y="539"/>
                      <a:pt x="289" y="539"/>
                    </a:cubicBezTo>
                    <a:cubicBezTo>
                      <a:pt x="274" y="539"/>
                      <a:pt x="274" y="539"/>
                      <a:pt x="274" y="539"/>
                    </a:cubicBezTo>
                    <a:close/>
                  </a:path>
                </a:pathLst>
              </a:custGeom>
              <a:solidFill>
                <a:srgbClr val="703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sz="1600">
                  <a:latin typeface="Arial" panose="020B0604020202020204" pitchFamily="34" charset="0"/>
                  <a:cs typeface="Arial" panose="020B0604020202020204" pitchFamily="34" charset="0"/>
                </a:endParaRPr>
              </a:p>
            </p:txBody>
          </p:sp>
          <p:sp>
            <p:nvSpPr>
              <p:cNvPr id="8" name="Freeform 35"/>
              <p:cNvSpPr>
                <a:spLocks/>
              </p:cNvSpPr>
              <p:nvPr/>
            </p:nvSpPr>
            <p:spPr bwMode="auto">
              <a:xfrm>
                <a:off x="3257551" y="1589088"/>
                <a:ext cx="125413" cy="157163"/>
              </a:xfrm>
              <a:custGeom>
                <a:avLst/>
                <a:gdLst>
                  <a:gd name="T0" fmla="*/ 93 w 186"/>
                  <a:gd name="T1" fmla="*/ 0 h 230"/>
                  <a:gd name="T2" fmla="*/ 0 w 186"/>
                  <a:gd name="T3" fmla="*/ 90 h 230"/>
                  <a:gd name="T4" fmla="*/ 93 w 186"/>
                  <a:gd name="T5" fmla="*/ 230 h 230"/>
                  <a:gd name="T6" fmla="*/ 186 w 186"/>
                  <a:gd name="T7" fmla="*/ 90 h 230"/>
                  <a:gd name="T8" fmla="*/ 93 w 186"/>
                  <a:gd name="T9" fmla="*/ 0 h 230"/>
                </a:gdLst>
                <a:ahLst/>
                <a:cxnLst>
                  <a:cxn ang="0">
                    <a:pos x="T0" y="T1"/>
                  </a:cxn>
                  <a:cxn ang="0">
                    <a:pos x="T2" y="T3"/>
                  </a:cxn>
                  <a:cxn ang="0">
                    <a:pos x="T4" y="T5"/>
                  </a:cxn>
                  <a:cxn ang="0">
                    <a:pos x="T6" y="T7"/>
                  </a:cxn>
                  <a:cxn ang="0">
                    <a:pos x="T8" y="T9"/>
                  </a:cxn>
                </a:cxnLst>
                <a:rect l="0" t="0" r="r" b="b"/>
                <a:pathLst>
                  <a:path w="186" h="230">
                    <a:moveTo>
                      <a:pt x="93" y="0"/>
                    </a:moveTo>
                    <a:cubicBezTo>
                      <a:pt x="42" y="0"/>
                      <a:pt x="0" y="40"/>
                      <a:pt x="0" y="90"/>
                    </a:cubicBezTo>
                    <a:cubicBezTo>
                      <a:pt x="0" y="137"/>
                      <a:pt x="35" y="230"/>
                      <a:pt x="93" y="230"/>
                    </a:cubicBezTo>
                    <a:cubicBezTo>
                      <a:pt x="151" y="230"/>
                      <a:pt x="186" y="137"/>
                      <a:pt x="186" y="90"/>
                    </a:cubicBezTo>
                    <a:cubicBezTo>
                      <a:pt x="186" y="40"/>
                      <a:pt x="144" y="0"/>
                      <a:pt x="93" y="0"/>
                    </a:cubicBezTo>
                    <a:close/>
                  </a:path>
                </a:pathLst>
              </a:custGeom>
              <a:solidFill>
                <a:srgbClr val="3B45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sz="1600">
                  <a:latin typeface="Arial" panose="020B0604020202020204" pitchFamily="34" charset="0"/>
                  <a:cs typeface="Arial" panose="020B0604020202020204" pitchFamily="34" charset="0"/>
                </a:endParaRPr>
              </a:p>
            </p:txBody>
          </p:sp>
          <p:sp>
            <p:nvSpPr>
              <p:cNvPr id="9" name="Freeform 36"/>
              <p:cNvSpPr>
                <a:spLocks/>
              </p:cNvSpPr>
              <p:nvPr/>
            </p:nvSpPr>
            <p:spPr bwMode="auto">
              <a:xfrm>
                <a:off x="3194051" y="1771650"/>
                <a:ext cx="230188" cy="249238"/>
              </a:xfrm>
              <a:custGeom>
                <a:avLst/>
                <a:gdLst>
                  <a:gd name="T0" fmla="*/ 119 w 338"/>
                  <a:gd name="T1" fmla="*/ 4 h 366"/>
                  <a:gd name="T2" fmla="*/ 183 w 338"/>
                  <a:gd name="T3" fmla="*/ 49 h 366"/>
                  <a:gd name="T4" fmla="*/ 200 w 338"/>
                  <a:gd name="T5" fmla="*/ 73 h 366"/>
                  <a:gd name="T6" fmla="*/ 214 w 338"/>
                  <a:gd name="T7" fmla="*/ 143 h 366"/>
                  <a:gd name="T8" fmla="*/ 237 w 338"/>
                  <a:gd name="T9" fmla="*/ 138 h 366"/>
                  <a:gd name="T10" fmla="*/ 223 w 338"/>
                  <a:gd name="T11" fmla="*/ 67 h 366"/>
                  <a:gd name="T12" fmla="*/ 228 w 338"/>
                  <a:gd name="T13" fmla="*/ 39 h 366"/>
                  <a:gd name="T14" fmla="*/ 247 w 338"/>
                  <a:gd name="T15" fmla="*/ 9 h 366"/>
                  <a:gd name="T16" fmla="*/ 259 w 338"/>
                  <a:gd name="T17" fmla="*/ 4 h 366"/>
                  <a:gd name="T18" fmla="*/ 301 w 338"/>
                  <a:gd name="T19" fmla="*/ 57 h 366"/>
                  <a:gd name="T20" fmla="*/ 335 w 338"/>
                  <a:gd name="T21" fmla="*/ 308 h 366"/>
                  <a:gd name="T22" fmla="*/ 337 w 338"/>
                  <a:gd name="T23" fmla="*/ 346 h 366"/>
                  <a:gd name="T24" fmla="*/ 315 w 338"/>
                  <a:gd name="T25" fmla="*/ 366 h 366"/>
                  <a:gd name="T26" fmla="*/ 37 w 338"/>
                  <a:gd name="T27" fmla="*/ 366 h 366"/>
                  <a:gd name="T28" fmla="*/ 1 w 338"/>
                  <a:gd name="T29" fmla="*/ 331 h 366"/>
                  <a:gd name="T30" fmla="*/ 11 w 338"/>
                  <a:gd name="T31" fmla="*/ 170 h 366"/>
                  <a:gd name="T32" fmla="*/ 34 w 338"/>
                  <a:gd name="T33" fmla="*/ 71 h 366"/>
                  <a:gd name="T34" fmla="*/ 61 w 338"/>
                  <a:gd name="T35" fmla="*/ 22 h 366"/>
                  <a:gd name="T36" fmla="*/ 110 w 338"/>
                  <a:gd name="T37" fmla="*/ 1 h 366"/>
                  <a:gd name="T38" fmla="*/ 119 w 338"/>
                  <a:gd name="T39" fmla="*/ 4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38" h="366">
                    <a:moveTo>
                      <a:pt x="119" y="4"/>
                    </a:moveTo>
                    <a:cubicBezTo>
                      <a:pt x="129" y="15"/>
                      <a:pt x="162" y="36"/>
                      <a:pt x="183" y="49"/>
                    </a:cubicBezTo>
                    <a:cubicBezTo>
                      <a:pt x="192" y="54"/>
                      <a:pt x="198" y="63"/>
                      <a:pt x="200" y="73"/>
                    </a:cubicBezTo>
                    <a:cubicBezTo>
                      <a:pt x="214" y="143"/>
                      <a:pt x="214" y="143"/>
                      <a:pt x="214" y="143"/>
                    </a:cubicBezTo>
                    <a:cubicBezTo>
                      <a:pt x="217" y="158"/>
                      <a:pt x="240" y="154"/>
                      <a:pt x="237" y="138"/>
                    </a:cubicBezTo>
                    <a:cubicBezTo>
                      <a:pt x="223" y="67"/>
                      <a:pt x="223" y="67"/>
                      <a:pt x="223" y="67"/>
                    </a:cubicBezTo>
                    <a:cubicBezTo>
                      <a:pt x="221" y="57"/>
                      <a:pt x="223" y="48"/>
                      <a:pt x="228" y="39"/>
                    </a:cubicBezTo>
                    <a:cubicBezTo>
                      <a:pt x="234" y="29"/>
                      <a:pt x="242" y="17"/>
                      <a:pt x="247" y="9"/>
                    </a:cubicBezTo>
                    <a:cubicBezTo>
                      <a:pt x="249" y="4"/>
                      <a:pt x="254" y="2"/>
                      <a:pt x="259" y="4"/>
                    </a:cubicBezTo>
                    <a:cubicBezTo>
                      <a:pt x="283" y="15"/>
                      <a:pt x="291" y="30"/>
                      <a:pt x="301" y="57"/>
                    </a:cubicBezTo>
                    <a:cubicBezTo>
                      <a:pt x="324" y="118"/>
                      <a:pt x="329" y="205"/>
                      <a:pt x="335" y="308"/>
                    </a:cubicBezTo>
                    <a:cubicBezTo>
                      <a:pt x="336" y="320"/>
                      <a:pt x="336" y="331"/>
                      <a:pt x="337" y="346"/>
                    </a:cubicBezTo>
                    <a:cubicBezTo>
                      <a:pt x="338" y="360"/>
                      <a:pt x="327" y="366"/>
                      <a:pt x="315" y="366"/>
                    </a:cubicBezTo>
                    <a:cubicBezTo>
                      <a:pt x="37" y="366"/>
                      <a:pt x="37" y="366"/>
                      <a:pt x="37" y="366"/>
                    </a:cubicBezTo>
                    <a:cubicBezTo>
                      <a:pt x="18" y="366"/>
                      <a:pt x="2" y="351"/>
                      <a:pt x="1" y="331"/>
                    </a:cubicBezTo>
                    <a:cubicBezTo>
                      <a:pt x="0" y="276"/>
                      <a:pt x="4" y="220"/>
                      <a:pt x="11" y="170"/>
                    </a:cubicBezTo>
                    <a:cubicBezTo>
                      <a:pt x="16" y="135"/>
                      <a:pt x="24" y="102"/>
                      <a:pt x="34" y="71"/>
                    </a:cubicBezTo>
                    <a:cubicBezTo>
                      <a:pt x="41" y="53"/>
                      <a:pt x="45" y="34"/>
                      <a:pt x="61" y="22"/>
                    </a:cubicBezTo>
                    <a:cubicBezTo>
                      <a:pt x="75" y="11"/>
                      <a:pt x="95" y="4"/>
                      <a:pt x="110" y="1"/>
                    </a:cubicBezTo>
                    <a:cubicBezTo>
                      <a:pt x="113" y="0"/>
                      <a:pt x="117" y="1"/>
                      <a:pt x="119" y="4"/>
                    </a:cubicBezTo>
                    <a:close/>
                  </a:path>
                </a:pathLst>
              </a:custGeom>
              <a:solidFill>
                <a:srgbClr val="3B45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sz="1600">
                  <a:latin typeface="Arial" panose="020B0604020202020204" pitchFamily="34" charset="0"/>
                  <a:cs typeface="Arial" panose="020B0604020202020204" pitchFamily="34" charset="0"/>
                </a:endParaRPr>
              </a:p>
            </p:txBody>
          </p:sp>
          <p:sp>
            <p:nvSpPr>
              <p:cNvPr id="14" name="Freeform 37"/>
              <p:cNvSpPr>
                <a:spLocks/>
              </p:cNvSpPr>
              <p:nvPr/>
            </p:nvSpPr>
            <p:spPr bwMode="auto">
              <a:xfrm>
                <a:off x="3692526" y="1589088"/>
                <a:ext cx="127000" cy="157163"/>
              </a:xfrm>
              <a:custGeom>
                <a:avLst/>
                <a:gdLst>
                  <a:gd name="T0" fmla="*/ 92 w 185"/>
                  <a:gd name="T1" fmla="*/ 0 h 230"/>
                  <a:gd name="T2" fmla="*/ 185 w 185"/>
                  <a:gd name="T3" fmla="*/ 90 h 230"/>
                  <a:gd name="T4" fmla="*/ 92 w 185"/>
                  <a:gd name="T5" fmla="*/ 230 h 230"/>
                  <a:gd name="T6" fmla="*/ 0 w 185"/>
                  <a:gd name="T7" fmla="*/ 90 h 230"/>
                  <a:gd name="T8" fmla="*/ 92 w 185"/>
                  <a:gd name="T9" fmla="*/ 0 h 230"/>
                </a:gdLst>
                <a:ahLst/>
                <a:cxnLst>
                  <a:cxn ang="0">
                    <a:pos x="T0" y="T1"/>
                  </a:cxn>
                  <a:cxn ang="0">
                    <a:pos x="T2" y="T3"/>
                  </a:cxn>
                  <a:cxn ang="0">
                    <a:pos x="T4" y="T5"/>
                  </a:cxn>
                  <a:cxn ang="0">
                    <a:pos x="T6" y="T7"/>
                  </a:cxn>
                  <a:cxn ang="0">
                    <a:pos x="T8" y="T9"/>
                  </a:cxn>
                </a:cxnLst>
                <a:rect l="0" t="0" r="r" b="b"/>
                <a:pathLst>
                  <a:path w="185" h="230">
                    <a:moveTo>
                      <a:pt x="92" y="0"/>
                    </a:moveTo>
                    <a:cubicBezTo>
                      <a:pt x="144" y="0"/>
                      <a:pt x="185" y="40"/>
                      <a:pt x="185" y="90"/>
                    </a:cubicBezTo>
                    <a:cubicBezTo>
                      <a:pt x="185" y="137"/>
                      <a:pt x="151" y="230"/>
                      <a:pt x="92" y="230"/>
                    </a:cubicBezTo>
                    <a:cubicBezTo>
                      <a:pt x="34" y="230"/>
                      <a:pt x="0" y="137"/>
                      <a:pt x="0" y="90"/>
                    </a:cubicBezTo>
                    <a:cubicBezTo>
                      <a:pt x="0" y="40"/>
                      <a:pt x="41" y="0"/>
                      <a:pt x="92" y="0"/>
                    </a:cubicBezTo>
                    <a:close/>
                  </a:path>
                </a:pathLst>
              </a:custGeom>
              <a:solidFill>
                <a:srgbClr val="3B45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sz="1600">
                  <a:latin typeface="Arial" panose="020B0604020202020204" pitchFamily="34" charset="0"/>
                  <a:cs typeface="Arial" panose="020B0604020202020204" pitchFamily="34" charset="0"/>
                </a:endParaRPr>
              </a:p>
            </p:txBody>
          </p:sp>
          <p:sp>
            <p:nvSpPr>
              <p:cNvPr id="15" name="Freeform 38"/>
              <p:cNvSpPr>
                <a:spLocks/>
              </p:cNvSpPr>
              <p:nvPr/>
            </p:nvSpPr>
            <p:spPr bwMode="auto">
              <a:xfrm>
                <a:off x="3651251" y="1770063"/>
                <a:ext cx="223838" cy="250825"/>
              </a:xfrm>
              <a:custGeom>
                <a:avLst/>
                <a:gdLst>
                  <a:gd name="T0" fmla="*/ 291 w 329"/>
                  <a:gd name="T1" fmla="*/ 367 h 367"/>
                  <a:gd name="T2" fmla="*/ 19 w 329"/>
                  <a:gd name="T3" fmla="*/ 367 h 367"/>
                  <a:gd name="T4" fmla="*/ 0 w 329"/>
                  <a:gd name="T5" fmla="*/ 348 h 367"/>
                  <a:gd name="T6" fmla="*/ 64 w 329"/>
                  <a:gd name="T7" fmla="*/ 27 h 367"/>
                  <a:gd name="T8" fmla="*/ 68 w 329"/>
                  <a:gd name="T9" fmla="*/ 22 h 367"/>
                  <a:gd name="T10" fmla="*/ 109 w 329"/>
                  <a:gd name="T11" fmla="*/ 1 h 367"/>
                  <a:gd name="T12" fmla="*/ 114 w 329"/>
                  <a:gd name="T13" fmla="*/ 7 h 367"/>
                  <a:gd name="T14" fmla="*/ 102 w 329"/>
                  <a:gd name="T15" fmla="*/ 94 h 367"/>
                  <a:gd name="T16" fmla="*/ 125 w 329"/>
                  <a:gd name="T17" fmla="*/ 99 h 367"/>
                  <a:gd name="T18" fmla="*/ 136 w 329"/>
                  <a:gd name="T19" fmla="*/ 18 h 367"/>
                  <a:gd name="T20" fmla="*/ 171 w 329"/>
                  <a:gd name="T21" fmla="*/ 18 h 367"/>
                  <a:gd name="T22" fmla="*/ 147 w 329"/>
                  <a:gd name="T23" fmla="*/ 92 h 367"/>
                  <a:gd name="T24" fmla="*/ 169 w 329"/>
                  <a:gd name="T25" fmla="*/ 101 h 367"/>
                  <a:gd name="T26" fmla="*/ 200 w 329"/>
                  <a:gd name="T27" fmla="*/ 7 h 367"/>
                  <a:gd name="T28" fmla="*/ 206 w 329"/>
                  <a:gd name="T29" fmla="*/ 3 h 367"/>
                  <a:gd name="T30" fmla="*/ 284 w 329"/>
                  <a:gd name="T31" fmla="*/ 42 h 367"/>
                  <a:gd name="T32" fmla="*/ 319 w 329"/>
                  <a:gd name="T33" fmla="*/ 171 h 367"/>
                  <a:gd name="T34" fmla="*/ 328 w 329"/>
                  <a:gd name="T35" fmla="*/ 330 h 367"/>
                  <a:gd name="T36" fmla="*/ 291 w 329"/>
                  <a:gd name="T37" fmla="*/ 367 h 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29" h="367">
                    <a:moveTo>
                      <a:pt x="291" y="367"/>
                    </a:moveTo>
                    <a:cubicBezTo>
                      <a:pt x="19" y="367"/>
                      <a:pt x="19" y="367"/>
                      <a:pt x="19" y="367"/>
                    </a:cubicBezTo>
                    <a:cubicBezTo>
                      <a:pt x="8" y="367"/>
                      <a:pt x="0" y="358"/>
                      <a:pt x="0" y="348"/>
                    </a:cubicBezTo>
                    <a:cubicBezTo>
                      <a:pt x="0" y="269"/>
                      <a:pt x="19" y="92"/>
                      <a:pt x="64" y="27"/>
                    </a:cubicBezTo>
                    <a:cubicBezTo>
                      <a:pt x="66" y="25"/>
                      <a:pt x="67" y="24"/>
                      <a:pt x="68" y="22"/>
                    </a:cubicBezTo>
                    <a:cubicBezTo>
                      <a:pt x="79" y="13"/>
                      <a:pt x="93" y="6"/>
                      <a:pt x="109" y="1"/>
                    </a:cubicBezTo>
                    <a:cubicBezTo>
                      <a:pt x="112" y="0"/>
                      <a:pt x="115" y="4"/>
                      <a:pt x="114" y="7"/>
                    </a:cubicBezTo>
                    <a:cubicBezTo>
                      <a:pt x="109" y="29"/>
                      <a:pt x="104" y="84"/>
                      <a:pt x="102" y="94"/>
                    </a:cubicBezTo>
                    <a:cubicBezTo>
                      <a:pt x="99" y="109"/>
                      <a:pt x="122" y="114"/>
                      <a:pt x="125" y="99"/>
                    </a:cubicBezTo>
                    <a:cubicBezTo>
                      <a:pt x="136" y="18"/>
                      <a:pt x="136" y="18"/>
                      <a:pt x="136" y="18"/>
                    </a:cubicBezTo>
                    <a:cubicBezTo>
                      <a:pt x="171" y="18"/>
                      <a:pt x="171" y="18"/>
                      <a:pt x="171" y="18"/>
                    </a:cubicBezTo>
                    <a:cubicBezTo>
                      <a:pt x="147" y="92"/>
                      <a:pt x="147" y="92"/>
                      <a:pt x="147" y="92"/>
                    </a:cubicBezTo>
                    <a:cubicBezTo>
                      <a:pt x="141" y="106"/>
                      <a:pt x="163" y="116"/>
                      <a:pt x="169" y="101"/>
                    </a:cubicBezTo>
                    <a:cubicBezTo>
                      <a:pt x="174" y="88"/>
                      <a:pt x="197" y="27"/>
                      <a:pt x="200" y="7"/>
                    </a:cubicBezTo>
                    <a:cubicBezTo>
                      <a:pt x="201" y="4"/>
                      <a:pt x="203" y="3"/>
                      <a:pt x="206" y="3"/>
                    </a:cubicBezTo>
                    <a:cubicBezTo>
                      <a:pt x="228" y="9"/>
                      <a:pt x="275" y="21"/>
                      <a:pt x="284" y="42"/>
                    </a:cubicBezTo>
                    <a:cubicBezTo>
                      <a:pt x="301" y="81"/>
                      <a:pt x="312" y="125"/>
                      <a:pt x="319" y="171"/>
                    </a:cubicBezTo>
                    <a:cubicBezTo>
                      <a:pt x="326" y="221"/>
                      <a:pt x="329" y="275"/>
                      <a:pt x="328" y="330"/>
                    </a:cubicBezTo>
                    <a:cubicBezTo>
                      <a:pt x="327" y="350"/>
                      <a:pt x="311" y="367"/>
                      <a:pt x="291" y="367"/>
                    </a:cubicBezTo>
                    <a:close/>
                  </a:path>
                </a:pathLst>
              </a:custGeom>
              <a:solidFill>
                <a:srgbClr val="3B45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sz="1600">
                  <a:latin typeface="Arial" panose="020B0604020202020204" pitchFamily="34" charset="0"/>
                  <a:cs typeface="Arial" panose="020B0604020202020204" pitchFamily="34" charset="0"/>
                </a:endParaRPr>
              </a:p>
            </p:txBody>
          </p:sp>
        </p:grpSp>
        <p:pic>
          <p:nvPicPr>
            <p:cNvPr id="16" name="Picture 19"/>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376281" y="2564903"/>
              <a:ext cx="1513372" cy="33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7" name="Rectangle 16"/>
          <p:cNvSpPr/>
          <p:nvPr userDrawn="1"/>
        </p:nvSpPr>
        <p:spPr>
          <a:xfrm>
            <a:off x="127239" y="1308902"/>
            <a:ext cx="6563533" cy="707886"/>
          </a:xfrm>
          <a:prstGeom prst="rect">
            <a:avLst/>
          </a:prstGeom>
        </p:spPr>
        <p:txBody>
          <a:bodyPr wrap="square">
            <a:spAutoFit/>
          </a:bodyPr>
          <a:lstStyle/>
          <a:p>
            <a:r>
              <a:rPr lang="en-US" sz="2000" b="1" dirty="0">
                <a:latin typeface="Arial" panose="020B0604020202020204" pitchFamily="34" charset="0"/>
                <a:cs typeface="Arial" panose="020B0604020202020204" pitchFamily="34" charset="0"/>
              </a:rPr>
              <a:t>As a class, discuss and share your experiences!</a:t>
            </a:r>
          </a:p>
          <a:p>
            <a:endParaRPr lang="en-US" sz="2000" b="1" dirty="0">
              <a:latin typeface="Arial" panose="020B0604020202020204" pitchFamily="34" charset="0"/>
              <a:cs typeface="Arial" panose="020B0604020202020204" pitchFamily="34" charset="0"/>
            </a:endParaRPr>
          </a:p>
        </p:txBody>
      </p:sp>
      <p:sp>
        <p:nvSpPr>
          <p:cNvPr id="19" name="Rectangle 5"/>
          <p:cNvSpPr>
            <a:spLocks noChangeArrowheads="1"/>
          </p:cNvSpPr>
          <p:nvPr userDrawn="1"/>
        </p:nvSpPr>
        <p:spPr bwMode="auto">
          <a:xfrm>
            <a:off x="0" y="6601759"/>
            <a:ext cx="2173673" cy="19749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marL="342900" indent="-342900">
              <a:spcBef>
                <a:spcPct val="0"/>
              </a:spcBef>
              <a:defRPr sz="2400">
                <a:solidFill>
                  <a:schemeClr val="tx1"/>
                </a:solidFill>
                <a:latin typeface="Times New Roman" pitchFamily="18" charset="0"/>
              </a:defRPr>
            </a:lvl1pPr>
            <a:lvl2pPr>
              <a:spcBef>
                <a:spcPct val="0"/>
              </a:spcBef>
              <a:defRPr sz="2400">
                <a:solidFill>
                  <a:schemeClr val="tx1"/>
                </a:solidFill>
                <a:latin typeface="Times New Roman" pitchFamily="18" charset="0"/>
              </a:defRPr>
            </a:lvl2pPr>
            <a:lvl3pPr>
              <a:spcBef>
                <a:spcPct val="0"/>
              </a:spcBef>
              <a:defRPr sz="2400">
                <a:solidFill>
                  <a:schemeClr val="tx1"/>
                </a:solidFill>
                <a:latin typeface="Times New Roman" pitchFamily="18" charset="0"/>
              </a:defRPr>
            </a:lvl3pPr>
            <a:lvl4pPr>
              <a:spcBef>
                <a:spcPct val="0"/>
              </a:spcBef>
              <a:defRPr sz="2400">
                <a:solidFill>
                  <a:schemeClr val="tx1"/>
                </a:solidFill>
                <a:latin typeface="Times New Roman" pitchFamily="18" charset="0"/>
              </a:defRPr>
            </a:lvl4pPr>
            <a:lvl5pPr>
              <a:spcBef>
                <a:spcPct val="0"/>
              </a:spcBef>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20000"/>
              </a:spcBef>
              <a:buFontTx/>
              <a:buNone/>
              <a:defRPr/>
            </a:pPr>
            <a:r>
              <a:rPr lang="en-US" altLang="en-US" sz="700" dirty="0">
                <a:latin typeface="Arial" pitchFamily="34" charset="0"/>
                <a:cs typeface="Arial" panose="020B0604020202020204" pitchFamily="34" charset="0"/>
              </a:rPr>
              <a:t>Copyright © 2016 Accenture All Rights Reserved. </a:t>
            </a:r>
          </a:p>
        </p:txBody>
      </p:sp>
    </p:spTree>
    <p:extLst>
      <p:ext uri="{BB962C8B-B14F-4D97-AF65-F5344CB8AC3E}">
        <p14:creationId xmlns:p14="http://schemas.microsoft.com/office/powerpoint/2010/main" val="177148741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Activity- Demo">
    <p:spTree>
      <p:nvGrpSpPr>
        <p:cNvPr id="1" name=""/>
        <p:cNvGrpSpPr/>
        <p:nvPr/>
      </p:nvGrpSpPr>
      <p:grpSpPr>
        <a:xfrm>
          <a:off x="0" y="0"/>
          <a:ext cx="0" cy="0"/>
          <a:chOff x="0" y="0"/>
          <a:chExt cx="0" cy="0"/>
        </a:xfrm>
      </p:grpSpPr>
      <p:cxnSp>
        <p:nvCxnSpPr>
          <p:cNvPr id="10" name="Straight Connector 9"/>
          <p:cNvCxnSpPr/>
          <p:nvPr userDrawn="1"/>
        </p:nvCxnSpPr>
        <p:spPr>
          <a:xfrm>
            <a:off x="0" y="1057275"/>
            <a:ext cx="9144001" cy="0"/>
          </a:xfrm>
          <a:prstGeom prst="line">
            <a:avLst/>
          </a:prstGeom>
          <a:ln w="381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11" name="Title 3"/>
          <p:cNvSpPr>
            <a:spLocks noGrp="1"/>
          </p:cNvSpPr>
          <p:nvPr>
            <p:ph type="title" hasCustomPrompt="1"/>
          </p:nvPr>
        </p:nvSpPr>
        <p:spPr>
          <a:xfrm>
            <a:off x="1" y="325102"/>
            <a:ext cx="9144000" cy="567783"/>
          </a:xfrm>
          <a:prstGeom prst="rect">
            <a:avLst/>
          </a:prstGeom>
        </p:spPr>
        <p:txBody>
          <a:bodyPr/>
          <a:lstStyle>
            <a:lvl1pPr>
              <a:defRPr sz="4000" b="1">
                <a:solidFill>
                  <a:schemeClr val="tx2">
                    <a:lumMod val="75000"/>
                  </a:schemeClr>
                </a:solidFill>
                <a:latin typeface="Arial" panose="020B0604020202020204" pitchFamily="34" charset="0"/>
                <a:cs typeface="Arial" panose="020B0604020202020204" pitchFamily="34" charset="0"/>
              </a:defRPr>
            </a:lvl1pPr>
          </a:lstStyle>
          <a:p>
            <a:r>
              <a:rPr lang="en-US" dirty="0"/>
              <a:t>Demo</a:t>
            </a:r>
            <a:endParaRPr lang="en-CA" dirty="0"/>
          </a:p>
        </p:txBody>
      </p:sp>
      <p:sp>
        <p:nvSpPr>
          <p:cNvPr id="12" name="Snip Same Side Corner Rectangle 11"/>
          <p:cNvSpPr/>
          <p:nvPr userDrawn="1"/>
        </p:nvSpPr>
        <p:spPr>
          <a:xfrm>
            <a:off x="0" y="6468184"/>
            <a:ext cx="9144000" cy="387049"/>
          </a:xfrm>
          <a:prstGeom prst="snip2SameRect">
            <a:avLst>
              <a:gd name="adj1" fmla="val 38226"/>
              <a:gd name="adj2" fmla="val 0"/>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grpSp>
        <p:nvGrpSpPr>
          <p:cNvPr id="21" name="Group 20"/>
          <p:cNvGrpSpPr/>
          <p:nvPr userDrawn="1"/>
        </p:nvGrpSpPr>
        <p:grpSpPr>
          <a:xfrm>
            <a:off x="7484075" y="1752595"/>
            <a:ext cx="1430519" cy="1205721"/>
            <a:chOff x="7484075" y="1752595"/>
            <a:chExt cx="1430519" cy="1205721"/>
          </a:xfrm>
        </p:grpSpPr>
        <p:pic>
          <p:nvPicPr>
            <p:cNvPr id="15" name="Picture 19"/>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484075" y="2700058"/>
              <a:ext cx="1106063" cy="258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0" name="Group 19"/>
            <p:cNvGrpSpPr/>
            <p:nvPr userDrawn="1"/>
          </p:nvGrpSpPr>
          <p:grpSpPr>
            <a:xfrm>
              <a:off x="7602161" y="1752595"/>
              <a:ext cx="1312433" cy="875426"/>
              <a:chOff x="1914861" y="3040471"/>
              <a:chExt cx="1172372" cy="782002"/>
            </a:xfrm>
          </p:grpSpPr>
          <p:sp>
            <p:nvSpPr>
              <p:cNvPr id="3" name="Oval 2"/>
              <p:cNvSpPr/>
              <p:nvPr userDrawn="1"/>
            </p:nvSpPr>
            <p:spPr>
              <a:xfrm>
                <a:off x="1914861" y="3040471"/>
                <a:ext cx="777059" cy="777059"/>
              </a:xfrm>
              <a:prstGeom prst="ellipse">
                <a:avLst/>
              </a:prstGeom>
              <a:noFill/>
              <a:ln w="28575">
                <a:solidFill>
                  <a:srgbClr val="333F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sp>
            <p:nvSpPr>
              <p:cNvPr id="16" name="Oval 15"/>
              <p:cNvSpPr/>
              <p:nvPr userDrawn="1"/>
            </p:nvSpPr>
            <p:spPr>
              <a:xfrm>
                <a:off x="2029769" y="3155379"/>
                <a:ext cx="547243" cy="547243"/>
              </a:xfrm>
              <a:prstGeom prst="ellipse">
                <a:avLst/>
              </a:prstGeom>
              <a:noFill/>
              <a:ln w="28575">
                <a:solidFill>
                  <a:srgbClr val="333F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sp>
            <p:nvSpPr>
              <p:cNvPr id="18" name="Oval 17"/>
              <p:cNvSpPr/>
              <p:nvPr userDrawn="1"/>
            </p:nvSpPr>
            <p:spPr>
              <a:xfrm>
                <a:off x="2139169" y="3263901"/>
                <a:ext cx="330198" cy="330198"/>
              </a:xfrm>
              <a:prstGeom prst="ellipse">
                <a:avLst/>
              </a:prstGeom>
              <a:noFill/>
              <a:ln w="28575">
                <a:solidFill>
                  <a:srgbClr val="333F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sp>
            <p:nvSpPr>
              <p:cNvPr id="5" name="Right Arrow 4"/>
              <p:cNvSpPr/>
              <p:nvPr userDrawn="1"/>
            </p:nvSpPr>
            <p:spPr>
              <a:xfrm rot="12613136">
                <a:off x="2231300" y="3397519"/>
                <a:ext cx="855933" cy="424954"/>
              </a:xfrm>
              <a:prstGeom prst="rightArrow">
                <a:avLst>
                  <a:gd name="adj1" fmla="val 34943"/>
                  <a:gd name="adj2" fmla="val 107979"/>
                </a:avLst>
              </a:prstGeom>
              <a:solidFill>
                <a:srgbClr val="00B05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grpSp>
      </p:grpSp>
      <p:sp>
        <p:nvSpPr>
          <p:cNvPr id="17" name="Rectangle 5"/>
          <p:cNvSpPr>
            <a:spLocks noChangeArrowheads="1"/>
          </p:cNvSpPr>
          <p:nvPr userDrawn="1"/>
        </p:nvSpPr>
        <p:spPr bwMode="auto">
          <a:xfrm>
            <a:off x="0" y="6601759"/>
            <a:ext cx="2173673" cy="19749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marL="342900" indent="-342900">
              <a:spcBef>
                <a:spcPct val="0"/>
              </a:spcBef>
              <a:defRPr sz="2400">
                <a:solidFill>
                  <a:schemeClr val="tx1"/>
                </a:solidFill>
                <a:latin typeface="Times New Roman" pitchFamily="18" charset="0"/>
              </a:defRPr>
            </a:lvl1pPr>
            <a:lvl2pPr>
              <a:spcBef>
                <a:spcPct val="0"/>
              </a:spcBef>
              <a:defRPr sz="2400">
                <a:solidFill>
                  <a:schemeClr val="tx1"/>
                </a:solidFill>
                <a:latin typeface="Times New Roman" pitchFamily="18" charset="0"/>
              </a:defRPr>
            </a:lvl2pPr>
            <a:lvl3pPr>
              <a:spcBef>
                <a:spcPct val="0"/>
              </a:spcBef>
              <a:defRPr sz="2400">
                <a:solidFill>
                  <a:schemeClr val="tx1"/>
                </a:solidFill>
                <a:latin typeface="Times New Roman" pitchFamily="18" charset="0"/>
              </a:defRPr>
            </a:lvl3pPr>
            <a:lvl4pPr>
              <a:spcBef>
                <a:spcPct val="0"/>
              </a:spcBef>
              <a:defRPr sz="2400">
                <a:solidFill>
                  <a:schemeClr val="tx1"/>
                </a:solidFill>
                <a:latin typeface="Times New Roman" pitchFamily="18" charset="0"/>
              </a:defRPr>
            </a:lvl4pPr>
            <a:lvl5pPr>
              <a:spcBef>
                <a:spcPct val="0"/>
              </a:spcBef>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20000"/>
              </a:spcBef>
              <a:buFontTx/>
              <a:buNone/>
              <a:defRPr/>
            </a:pPr>
            <a:r>
              <a:rPr lang="en-US" altLang="en-US" sz="700" dirty="0">
                <a:latin typeface="Arial" pitchFamily="34" charset="0"/>
                <a:cs typeface="Arial" panose="020B0604020202020204" pitchFamily="34" charset="0"/>
              </a:rPr>
              <a:t>Copyright © 2016 Accenture All Rights Reserved. </a:t>
            </a:r>
          </a:p>
        </p:txBody>
      </p:sp>
    </p:spTree>
    <p:extLst>
      <p:ext uri="{BB962C8B-B14F-4D97-AF65-F5344CB8AC3E}">
        <p14:creationId xmlns:p14="http://schemas.microsoft.com/office/powerpoint/2010/main" val="362919470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Activity- Quiz">
    <p:spTree>
      <p:nvGrpSpPr>
        <p:cNvPr id="1" name=""/>
        <p:cNvGrpSpPr/>
        <p:nvPr/>
      </p:nvGrpSpPr>
      <p:grpSpPr>
        <a:xfrm>
          <a:off x="0" y="0"/>
          <a:ext cx="0" cy="0"/>
          <a:chOff x="0" y="0"/>
          <a:chExt cx="0" cy="0"/>
        </a:xfrm>
      </p:grpSpPr>
      <p:cxnSp>
        <p:nvCxnSpPr>
          <p:cNvPr id="10" name="Straight Connector 9"/>
          <p:cNvCxnSpPr/>
          <p:nvPr userDrawn="1"/>
        </p:nvCxnSpPr>
        <p:spPr>
          <a:xfrm>
            <a:off x="0" y="1057275"/>
            <a:ext cx="9144001" cy="0"/>
          </a:xfrm>
          <a:prstGeom prst="line">
            <a:avLst/>
          </a:prstGeom>
          <a:ln w="381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11" name="Title 3"/>
          <p:cNvSpPr>
            <a:spLocks noGrp="1"/>
          </p:cNvSpPr>
          <p:nvPr>
            <p:ph type="title" hasCustomPrompt="1"/>
          </p:nvPr>
        </p:nvSpPr>
        <p:spPr>
          <a:xfrm>
            <a:off x="1" y="325102"/>
            <a:ext cx="9144000" cy="567783"/>
          </a:xfrm>
          <a:prstGeom prst="rect">
            <a:avLst/>
          </a:prstGeom>
        </p:spPr>
        <p:txBody>
          <a:bodyPr/>
          <a:lstStyle>
            <a:lvl1pPr>
              <a:defRPr sz="4000" b="1">
                <a:solidFill>
                  <a:schemeClr val="tx2">
                    <a:lumMod val="75000"/>
                  </a:schemeClr>
                </a:solidFill>
                <a:latin typeface="Arial" panose="020B0604020202020204" pitchFamily="34" charset="0"/>
                <a:cs typeface="Arial" panose="020B0604020202020204" pitchFamily="34" charset="0"/>
              </a:defRPr>
            </a:lvl1pPr>
          </a:lstStyle>
          <a:p>
            <a:r>
              <a:rPr lang="en-US" dirty="0"/>
              <a:t>Quiz</a:t>
            </a:r>
            <a:endParaRPr lang="en-CA" dirty="0"/>
          </a:p>
        </p:txBody>
      </p:sp>
      <p:sp>
        <p:nvSpPr>
          <p:cNvPr id="12" name="Snip Same Side Corner Rectangle 11"/>
          <p:cNvSpPr/>
          <p:nvPr userDrawn="1"/>
        </p:nvSpPr>
        <p:spPr>
          <a:xfrm>
            <a:off x="0" y="6468184"/>
            <a:ext cx="9144000" cy="387049"/>
          </a:xfrm>
          <a:prstGeom prst="snip2SameRect">
            <a:avLst>
              <a:gd name="adj1" fmla="val 38226"/>
              <a:gd name="adj2" fmla="val 0"/>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grpSp>
        <p:nvGrpSpPr>
          <p:cNvPr id="6" name="Group 5"/>
          <p:cNvGrpSpPr/>
          <p:nvPr userDrawn="1"/>
        </p:nvGrpSpPr>
        <p:grpSpPr>
          <a:xfrm>
            <a:off x="7689774" y="1349325"/>
            <a:ext cx="1272001" cy="1510852"/>
            <a:chOff x="7689774" y="1349325"/>
            <a:chExt cx="1272001" cy="1510852"/>
          </a:xfrm>
        </p:grpSpPr>
        <p:grpSp>
          <p:nvGrpSpPr>
            <p:cNvPr id="7" name="Group 6"/>
            <p:cNvGrpSpPr/>
            <p:nvPr/>
          </p:nvGrpSpPr>
          <p:grpSpPr>
            <a:xfrm>
              <a:off x="7689774" y="1349325"/>
              <a:ext cx="1272001" cy="1047003"/>
              <a:chOff x="6400800" y="1856101"/>
              <a:chExt cx="1272001" cy="1047003"/>
            </a:xfrm>
          </p:grpSpPr>
          <p:grpSp>
            <p:nvGrpSpPr>
              <p:cNvPr id="9" name="Group 8"/>
              <p:cNvGrpSpPr/>
              <p:nvPr/>
            </p:nvGrpSpPr>
            <p:grpSpPr>
              <a:xfrm rot="20240561">
                <a:off x="6732529" y="1887201"/>
                <a:ext cx="940272" cy="940272"/>
                <a:chOff x="7090036" y="1856101"/>
                <a:chExt cx="940272" cy="940272"/>
              </a:xfrm>
            </p:grpSpPr>
            <p:sp>
              <p:nvSpPr>
                <p:cNvPr id="20" name="Freeform 112"/>
                <p:cNvSpPr>
                  <a:spLocks/>
                </p:cNvSpPr>
                <p:nvPr/>
              </p:nvSpPr>
              <p:spPr bwMode="auto">
                <a:xfrm>
                  <a:off x="7455978" y="1856101"/>
                  <a:ext cx="574330" cy="579409"/>
                </a:xfrm>
                <a:custGeom>
                  <a:avLst/>
                  <a:gdLst>
                    <a:gd name="T0" fmla="*/ 491 w 574"/>
                    <a:gd name="T1" fmla="*/ 83 h 580"/>
                    <a:gd name="T2" fmla="*/ 346 w 574"/>
                    <a:gd name="T3" fmla="*/ 0 h 580"/>
                    <a:gd name="T4" fmla="*/ 186 w 574"/>
                    <a:gd name="T5" fmla="*/ 171 h 580"/>
                    <a:gd name="T6" fmla="*/ 122 w 574"/>
                    <a:gd name="T7" fmla="*/ 238 h 580"/>
                    <a:gd name="T8" fmla="*/ 35 w 574"/>
                    <a:gd name="T9" fmla="*/ 332 h 580"/>
                    <a:gd name="T10" fmla="*/ 6 w 574"/>
                    <a:gd name="T11" fmla="*/ 387 h 580"/>
                    <a:gd name="T12" fmla="*/ 35 w 574"/>
                    <a:gd name="T13" fmla="*/ 480 h 580"/>
                    <a:gd name="T14" fmla="*/ 59 w 574"/>
                    <a:gd name="T15" fmla="*/ 504 h 580"/>
                    <a:gd name="T16" fmla="*/ 94 w 574"/>
                    <a:gd name="T17" fmla="*/ 540 h 580"/>
                    <a:gd name="T18" fmla="*/ 242 w 574"/>
                    <a:gd name="T19" fmla="*/ 540 h 580"/>
                    <a:gd name="T20" fmla="*/ 265 w 574"/>
                    <a:gd name="T21" fmla="*/ 518 h 580"/>
                    <a:gd name="T22" fmla="*/ 333 w 574"/>
                    <a:gd name="T23" fmla="*/ 455 h 580"/>
                    <a:gd name="T24" fmla="*/ 393 w 574"/>
                    <a:gd name="T25" fmla="*/ 399 h 580"/>
                    <a:gd name="T26" fmla="*/ 405 w 574"/>
                    <a:gd name="T27" fmla="*/ 387 h 580"/>
                    <a:gd name="T28" fmla="*/ 424 w 574"/>
                    <a:gd name="T29" fmla="*/ 369 h 580"/>
                    <a:gd name="T30" fmla="*/ 574 w 574"/>
                    <a:gd name="T31" fmla="*/ 228 h 580"/>
                    <a:gd name="T32" fmla="*/ 491 w 574"/>
                    <a:gd name="T33" fmla="*/ 83 h 5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74" h="580">
                      <a:moveTo>
                        <a:pt x="491" y="83"/>
                      </a:moveTo>
                      <a:cubicBezTo>
                        <a:pt x="448" y="40"/>
                        <a:pt x="397" y="12"/>
                        <a:pt x="346" y="0"/>
                      </a:cubicBezTo>
                      <a:cubicBezTo>
                        <a:pt x="186" y="171"/>
                        <a:pt x="186" y="171"/>
                        <a:pt x="186" y="171"/>
                      </a:cubicBezTo>
                      <a:cubicBezTo>
                        <a:pt x="122" y="238"/>
                        <a:pt x="122" y="238"/>
                        <a:pt x="122" y="238"/>
                      </a:cubicBezTo>
                      <a:cubicBezTo>
                        <a:pt x="35" y="332"/>
                        <a:pt x="35" y="332"/>
                        <a:pt x="35" y="332"/>
                      </a:cubicBezTo>
                      <a:cubicBezTo>
                        <a:pt x="19" y="348"/>
                        <a:pt x="10" y="367"/>
                        <a:pt x="6" y="387"/>
                      </a:cubicBezTo>
                      <a:cubicBezTo>
                        <a:pt x="0" y="419"/>
                        <a:pt x="9" y="455"/>
                        <a:pt x="35" y="480"/>
                      </a:cubicBezTo>
                      <a:cubicBezTo>
                        <a:pt x="59" y="504"/>
                        <a:pt x="59" y="504"/>
                        <a:pt x="59" y="504"/>
                      </a:cubicBezTo>
                      <a:cubicBezTo>
                        <a:pt x="94" y="540"/>
                        <a:pt x="94" y="540"/>
                        <a:pt x="94" y="540"/>
                      </a:cubicBezTo>
                      <a:cubicBezTo>
                        <a:pt x="135" y="580"/>
                        <a:pt x="201" y="580"/>
                        <a:pt x="242" y="540"/>
                      </a:cubicBezTo>
                      <a:cubicBezTo>
                        <a:pt x="265" y="518"/>
                        <a:pt x="265" y="518"/>
                        <a:pt x="265" y="518"/>
                      </a:cubicBezTo>
                      <a:cubicBezTo>
                        <a:pt x="333" y="455"/>
                        <a:pt x="333" y="455"/>
                        <a:pt x="333" y="455"/>
                      </a:cubicBezTo>
                      <a:cubicBezTo>
                        <a:pt x="393" y="399"/>
                        <a:pt x="393" y="399"/>
                        <a:pt x="393" y="399"/>
                      </a:cubicBezTo>
                      <a:cubicBezTo>
                        <a:pt x="405" y="387"/>
                        <a:pt x="405" y="387"/>
                        <a:pt x="405" y="387"/>
                      </a:cubicBezTo>
                      <a:cubicBezTo>
                        <a:pt x="424" y="369"/>
                        <a:pt x="424" y="369"/>
                        <a:pt x="424" y="369"/>
                      </a:cubicBezTo>
                      <a:cubicBezTo>
                        <a:pt x="574" y="228"/>
                        <a:pt x="574" y="228"/>
                        <a:pt x="574" y="228"/>
                      </a:cubicBezTo>
                      <a:cubicBezTo>
                        <a:pt x="562" y="177"/>
                        <a:pt x="534" y="126"/>
                        <a:pt x="491" y="8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sz="1600">
                    <a:latin typeface="Arial" panose="020B0604020202020204" pitchFamily="34" charset="0"/>
                    <a:cs typeface="Arial" panose="020B0604020202020204" pitchFamily="34" charset="0"/>
                  </a:endParaRPr>
                </a:p>
              </p:txBody>
            </p:sp>
            <p:sp>
              <p:nvSpPr>
                <p:cNvPr id="21" name="Freeform 113"/>
                <p:cNvSpPr>
                  <a:spLocks/>
                </p:cNvSpPr>
                <p:nvPr/>
              </p:nvSpPr>
              <p:spPr bwMode="auto">
                <a:xfrm>
                  <a:off x="7090036" y="2323695"/>
                  <a:ext cx="467594" cy="472678"/>
                </a:xfrm>
                <a:custGeom>
                  <a:avLst/>
                  <a:gdLst>
                    <a:gd name="T0" fmla="*/ 223 w 472"/>
                    <a:gd name="T1" fmla="*/ 279 h 472"/>
                    <a:gd name="T2" fmla="*/ 23 w 472"/>
                    <a:gd name="T3" fmla="*/ 472 h 472"/>
                    <a:gd name="T4" fmla="*/ 365 w 472"/>
                    <a:gd name="T5" fmla="*/ 366 h 472"/>
                    <a:gd name="T6" fmla="*/ 472 w 472"/>
                    <a:gd name="T7" fmla="*/ 112 h 472"/>
                    <a:gd name="T8" fmla="*/ 449 w 472"/>
                    <a:gd name="T9" fmla="*/ 89 h 472"/>
                    <a:gd name="T10" fmla="*/ 425 w 472"/>
                    <a:gd name="T11" fmla="*/ 65 h 472"/>
                    <a:gd name="T12" fmla="*/ 407 w 472"/>
                    <a:gd name="T13" fmla="*/ 47 h 472"/>
                    <a:gd name="T14" fmla="*/ 405 w 472"/>
                    <a:gd name="T15" fmla="*/ 45 h 472"/>
                    <a:gd name="T16" fmla="*/ 387 w 472"/>
                    <a:gd name="T17" fmla="*/ 27 h 472"/>
                    <a:gd name="T18" fmla="*/ 360 w 472"/>
                    <a:gd name="T19" fmla="*/ 0 h 472"/>
                    <a:gd name="T20" fmla="*/ 106 w 472"/>
                    <a:gd name="T21" fmla="*/ 107 h 472"/>
                    <a:gd name="T22" fmla="*/ 105 w 472"/>
                    <a:gd name="T23" fmla="*/ 115 h 472"/>
                    <a:gd name="T24" fmla="*/ 0 w 472"/>
                    <a:gd name="T25" fmla="*/ 449 h 472"/>
                    <a:gd name="T26" fmla="*/ 193 w 472"/>
                    <a:gd name="T27" fmla="*/ 249 h 472"/>
                    <a:gd name="T28" fmla="*/ 205 w 472"/>
                    <a:gd name="T29" fmla="*/ 183 h 472"/>
                    <a:gd name="T30" fmla="*/ 289 w 472"/>
                    <a:gd name="T31" fmla="*/ 183 h 472"/>
                    <a:gd name="T32" fmla="*/ 289 w 472"/>
                    <a:gd name="T33" fmla="*/ 267 h 472"/>
                    <a:gd name="T34" fmla="*/ 223 w 472"/>
                    <a:gd name="T35" fmla="*/ 279 h 4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72" h="472">
                      <a:moveTo>
                        <a:pt x="223" y="279"/>
                      </a:moveTo>
                      <a:cubicBezTo>
                        <a:pt x="23" y="472"/>
                        <a:pt x="23" y="472"/>
                        <a:pt x="23" y="472"/>
                      </a:cubicBezTo>
                      <a:cubicBezTo>
                        <a:pt x="23" y="472"/>
                        <a:pt x="197" y="367"/>
                        <a:pt x="365" y="366"/>
                      </a:cubicBezTo>
                      <a:cubicBezTo>
                        <a:pt x="422" y="192"/>
                        <a:pt x="472" y="112"/>
                        <a:pt x="472" y="112"/>
                      </a:cubicBezTo>
                      <a:cubicBezTo>
                        <a:pt x="449" y="89"/>
                        <a:pt x="449" y="89"/>
                        <a:pt x="449" y="89"/>
                      </a:cubicBezTo>
                      <a:cubicBezTo>
                        <a:pt x="425" y="65"/>
                        <a:pt x="425" y="65"/>
                        <a:pt x="425" y="65"/>
                      </a:cubicBezTo>
                      <a:cubicBezTo>
                        <a:pt x="407" y="47"/>
                        <a:pt x="407" y="47"/>
                        <a:pt x="407" y="47"/>
                      </a:cubicBezTo>
                      <a:cubicBezTo>
                        <a:pt x="405" y="45"/>
                        <a:pt x="405" y="45"/>
                        <a:pt x="405" y="45"/>
                      </a:cubicBezTo>
                      <a:cubicBezTo>
                        <a:pt x="387" y="27"/>
                        <a:pt x="387" y="27"/>
                        <a:pt x="387" y="27"/>
                      </a:cubicBezTo>
                      <a:cubicBezTo>
                        <a:pt x="360" y="0"/>
                        <a:pt x="360" y="0"/>
                        <a:pt x="360" y="0"/>
                      </a:cubicBezTo>
                      <a:cubicBezTo>
                        <a:pt x="360" y="0"/>
                        <a:pt x="280" y="50"/>
                        <a:pt x="106" y="107"/>
                      </a:cubicBezTo>
                      <a:cubicBezTo>
                        <a:pt x="106" y="110"/>
                        <a:pt x="105" y="113"/>
                        <a:pt x="105" y="115"/>
                      </a:cubicBezTo>
                      <a:cubicBezTo>
                        <a:pt x="102" y="281"/>
                        <a:pt x="0" y="449"/>
                        <a:pt x="0" y="449"/>
                      </a:cubicBezTo>
                      <a:cubicBezTo>
                        <a:pt x="193" y="249"/>
                        <a:pt x="193" y="249"/>
                        <a:pt x="193" y="249"/>
                      </a:cubicBezTo>
                      <a:cubicBezTo>
                        <a:pt x="183" y="227"/>
                        <a:pt x="187" y="201"/>
                        <a:pt x="205" y="183"/>
                      </a:cubicBezTo>
                      <a:cubicBezTo>
                        <a:pt x="228" y="160"/>
                        <a:pt x="266" y="160"/>
                        <a:pt x="289" y="183"/>
                      </a:cubicBezTo>
                      <a:cubicBezTo>
                        <a:pt x="312" y="206"/>
                        <a:pt x="312" y="244"/>
                        <a:pt x="289" y="267"/>
                      </a:cubicBezTo>
                      <a:cubicBezTo>
                        <a:pt x="271" y="285"/>
                        <a:pt x="245" y="289"/>
                        <a:pt x="223" y="27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sz="1600">
                    <a:latin typeface="Arial" panose="020B0604020202020204" pitchFamily="34" charset="0"/>
                    <a:cs typeface="Arial" panose="020B0604020202020204" pitchFamily="34" charset="0"/>
                  </a:endParaRPr>
                </a:p>
              </p:txBody>
            </p:sp>
          </p:grpSp>
          <p:sp>
            <p:nvSpPr>
              <p:cNvPr id="14" name="Oval 13"/>
              <p:cNvSpPr/>
              <p:nvPr/>
            </p:nvSpPr>
            <p:spPr>
              <a:xfrm>
                <a:off x="6400800" y="1856101"/>
                <a:ext cx="467594" cy="467594"/>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sp>
            <p:nvSpPr>
              <p:cNvPr id="15" name="Oval 14"/>
              <p:cNvSpPr/>
              <p:nvPr/>
            </p:nvSpPr>
            <p:spPr>
              <a:xfrm>
                <a:off x="6400800" y="2435510"/>
                <a:ext cx="467594" cy="467594"/>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sp>
            <p:nvSpPr>
              <p:cNvPr id="16" name="Multiply 15"/>
              <p:cNvSpPr/>
              <p:nvPr/>
            </p:nvSpPr>
            <p:spPr>
              <a:xfrm>
                <a:off x="6423581" y="2458291"/>
                <a:ext cx="422031" cy="422031"/>
              </a:xfrm>
              <a:prstGeom prst="mathMultiply">
                <a:avLst>
                  <a:gd name="adj1" fmla="val 21139"/>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grpSp>
            <p:nvGrpSpPr>
              <p:cNvPr id="17" name="Group 16"/>
              <p:cNvGrpSpPr/>
              <p:nvPr/>
            </p:nvGrpSpPr>
            <p:grpSpPr>
              <a:xfrm>
                <a:off x="6491173" y="1957969"/>
                <a:ext cx="215648" cy="263857"/>
                <a:chOff x="5549879" y="2539395"/>
                <a:chExt cx="215648" cy="263857"/>
              </a:xfrm>
            </p:grpSpPr>
            <p:sp>
              <p:nvSpPr>
                <p:cNvPr id="18" name="Rectangle 17"/>
                <p:cNvSpPr/>
                <p:nvPr/>
              </p:nvSpPr>
              <p:spPr>
                <a:xfrm rot="2226770">
                  <a:off x="5686551" y="2539395"/>
                  <a:ext cx="78976" cy="263857"/>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sp>
              <p:nvSpPr>
                <p:cNvPr id="19" name="Rectangle 18"/>
                <p:cNvSpPr/>
                <p:nvPr/>
              </p:nvSpPr>
              <p:spPr>
                <a:xfrm rot="7623068">
                  <a:off x="5585575" y="2638904"/>
                  <a:ext cx="87208" cy="1586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grpSp>
        </p:grpSp>
        <p:pic>
          <p:nvPicPr>
            <p:cNvPr id="8"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95407" y="2577335"/>
              <a:ext cx="1166091" cy="2828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3" name="Rectangle 5"/>
          <p:cNvSpPr>
            <a:spLocks noChangeArrowheads="1"/>
          </p:cNvSpPr>
          <p:nvPr userDrawn="1"/>
        </p:nvSpPr>
        <p:spPr bwMode="auto">
          <a:xfrm>
            <a:off x="0" y="6601759"/>
            <a:ext cx="2173673" cy="19749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marL="342900" indent="-342900">
              <a:spcBef>
                <a:spcPct val="0"/>
              </a:spcBef>
              <a:defRPr sz="2400">
                <a:solidFill>
                  <a:schemeClr val="tx1"/>
                </a:solidFill>
                <a:latin typeface="Times New Roman" pitchFamily="18" charset="0"/>
              </a:defRPr>
            </a:lvl1pPr>
            <a:lvl2pPr>
              <a:spcBef>
                <a:spcPct val="0"/>
              </a:spcBef>
              <a:defRPr sz="2400">
                <a:solidFill>
                  <a:schemeClr val="tx1"/>
                </a:solidFill>
                <a:latin typeface="Times New Roman" pitchFamily="18" charset="0"/>
              </a:defRPr>
            </a:lvl2pPr>
            <a:lvl3pPr>
              <a:spcBef>
                <a:spcPct val="0"/>
              </a:spcBef>
              <a:defRPr sz="2400">
                <a:solidFill>
                  <a:schemeClr val="tx1"/>
                </a:solidFill>
                <a:latin typeface="Times New Roman" pitchFamily="18" charset="0"/>
              </a:defRPr>
            </a:lvl3pPr>
            <a:lvl4pPr>
              <a:spcBef>
                <a:spcPct val="0"/>
              </a:spcBef>
              <a:defRPr sz="2400">
                <a:solidFill>
                  <a:schemeClr val="tx1"/>
                </a:solidFill>
                <a:latin typeface="Times New Roman" pitchFamily="18" charset="0"/>
              </a:defRPr>
            </a:lvl4pPr>
            <a:lvl5pPr>
              <a:spcBef>
                <a:spcPct val="0"/>
              </a:spcBef>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20000"/>
              </a:spcBef>
              <a:buFontTx/>
              <a:buNone/>
              <a:defRPr/>
            </a:pPr>
            <a:r>
              <a:rPr lang="en-US" altLang="en-US" sz="700" dirty="0">
                <a:latin typeface="Arial" pitchFamily="34" charset="0"/>
                <a:cs typeface="Arial" panose="020B0604020202020204" pitchFamily="34" charset="0"/>
              </a:rPr>
              <a:t>Copyright © 2016 Accenture All Rights Reserved. </a:t>
            </a:r>
          </a:p>
        </p:txBody>
      </p:sp>
    </p:spTree>
    <p:extLst>
      <p:ext uri="{BB962C8B-B14F-4D97-AF65-F5344CB8AC3E}">
        <p14:creationId xmlns:p14="http://schemas.microsoft.com/office/powerpoint/2010/main" val="261928332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a:xfrm>
            <a:off x="628650" y="6356350"/>
            <a:ext cx="2057400" cy="365125"/>
          </a:xfrm>
          <a:prstGeom prst="rect">
            <a:avLst/>
          </a:prstGeom>
        </p:spPr>
        <p:txBody>
          <a:bodyPr/>
          <a:lstStyle/>
          <a:p>
            <a:fld id="{E4999703-06A1-4194-8980-CCFFC992A07E}" type="datetimeFigureOut">
              <a:rPr lang="en-US" smtClean="0"/>
              <a:t>1/18/2017</a:t>
            </a:fld>
            <a:endParaRPr lang="en-US"/>
          </a:p>
        </p:txBody>
      </p:sp>
      <p:sp>
        <p:nvSpPr>
          <p:cNvPr id="4" name="Footer Placeholder 3"/>
          <p:cNvSpPr>
            <a:spLocks noGrp="1"/>
          </p:cNvSpPr>
          <p:nvPr>
            <p:ph type="ftr" sz="quarter" idx="11"/>
          </p:nvPr>
        </p:nvSpPr>
        <p:spPr>
          <a:xfrm>
            <a:off x="3028950" y="6356350"/>
            <a:ext cx="30861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457950" y="6356350"/>
            <a:ext cx="2057400" cy="365125"/>
          </a:xfrm>
          <a:prstGeom prst="rect">
            <a:avLst/>
          </a:prstGeom>
        </p:spPr>
        <p:txBody>
          <a:bodyPr/>
          <a:lstStyle/>
          <a:p>
            <a:fld id="{EEC32BD9-424A-4706-99CA-A96DB9397842}" type="slidenum">
              <a:rPr lang="en-US" smtClean="0"/>
              <a:t>‹#›</a:t>
            </a:fld>
            <a:endParaRPr lang="en-US"/>
          </a:p>
        </p:txBody>
      </p:sp>
    </p:spTree>
    <p:extLst>
      <p:ext uri="{BB962C8B-B14F-4D97-AF65-F5344CB8AC3E}">
        <p14:creationId xmlns:p14="http://schemas.microsoft.com/office/powerpoint/2010/main" val="165301613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6356350"/>
            <a:ext cx="2057400" cy="365125"/>
          </a:xfrm>
          <a:prstGeom prst="rect">
            <a:avLst/>
          </a:prstGeom>
        </p:spPr>
        <p:txBody>
          <a:bodyPr/>
          <a:lstStyle/>
          <a:p>
            <a:fld id="{E4999703-06A1-4194-8980-CCFFC992A07E}" type="datetimeFigureOut">
              <a:rPr lang="en-US" smtClean="0"/>
              <a:t>1/18/2017</a:t>
            </a:fld>
            <a:endParaRPr lang="en-US"/>
          </a:p>
        </p:txBody>
      </p:sp>
      <p:sp>
        <p:nvSpPr>
          <p:cNvPr id="3" name="Footer Placeholder 2"/>
          <p:cNvSpPr>
            <a:spLocks noGrp="1"/>
          </p:cNvSpPr>
          <p:nvPr>
            <p:ph type="ftr" sz="quarter" idx="11"/>
          </p:nvPr>
        </p:nvSpPr>
        <p:spPr>
          <a:xfrm>
            <a:off x="3028950" y="6356350"/>
            <a:ext cx="30861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457950" y="6356350"/>
            <a:ext cx="2057400" cy="365125"/>
          </a:xfrm>
          <a:prstGeom prst="rect">
            <a:avLst/>
          </a:prstGeom>
        </p:spPr>
        <p:txBody>
          <a:bodyPr/>
          <a:lstStyle/>
          <a:p>
            <a:fld id="{EEC32BD9-424A-4706-99CA-A96DB9397842}" type="slidenum">
              <a:rPr lang="en-US" smtClean="0"/>
              <a:t>‹#›</a:t>
            </a:fld>
            <a:endParaRPr lang="en-US"/>
          </a:p>
        </p:txBody>
      </p:sp>
    </p:spTree>
    <p:extLst>
      <p:ext uri="{BB962C8B-B14F-4D97-AF65-F5344CB8AC3E}">
        <p14:creationId xmlns:p14="http://schemas.microsoft.com/office/powerpoint/2010/main" val="60631051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a:prstGeom prst="rect">
            <a:avLst/>
          </a:prstGeo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628650" y="6356350"/>
            <a:ext cx="2057400" cy="365125"/>
          </a:xfrm>
          <a:prstGeom prst="rect">
            <a:avLst/>
          </a:prstGeom>
        </p:spPr>
        <p:txBody>
          <a:bodyPr/>
          <a:lstStyle/>
          <a:p>
            <a:fld id="{E4999703-06A1-4194-8980-CCFFC992A07E}" type="datetimeFigureOut">
              <a:rPr lang="en-US" smtClean="0"/>
              <a:t>1/18/2017</a:t>
            </a:fld>
            <a:endParaRPr lang="en-US"/>
          </a:p>
        </p:txBody>
      </p:sp>
      <p:sp>
        <p:nvSpPr>
          <p:cNvPr id="6" name="Footer Placeholder 5"/>
          <p:cNvSpPr>
            <a:spLocks noGrp="1"/>
          </p:cNvSpPr>
          <p:nvPr>
            <p:ph type="ftr" sz="quarter" idx="11"/>
          </p:nvPr>
        </p:nvSpPr>
        <p:spPr>
          <a:xfrm>
            <a:off x="3028950" y="6356350"/>
            <a:ext cx="30861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457950" y="6356350"/>
            <a:ext cx="2057400" cy="365125"/>
          </a:xfrm>
          <a:prstGeom prst="rect">
            <a:avLst/>
          </a:prstGeom>
        </p:spPr>
        <p:txBody>
          <a:bodyPr/>
          <a:lstStyle/>
          <a:p>
            <a:fld id="{EEC32BD9-424A-4706-99CA-A96DB9397842}" type="slidenum">
              <a:rPr lang="en-US" smtClean="0"/>
              <a:t>‹#›</a:t>
            </a:fld>
            <a:endParaRPr lang="en-US"/>
          </a:p>
        </p:txBody>
      </p:sp>
    </p:spTree>
    <p:extLst>
      <p:ext uri="{BB962C8B-B14F-4D97-AF65-F5344CB8AC3E}">
        <p14:creationId xmlns:p14="http://schemas.microsoft.com/office/powerpoint/2010/main" val="30639210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3">
    <p:spTree>
      <p:nvGrpSpPr>
        <p:cNvPr id="1" name=""/>
        <p:cNvGrpSpPr/>
        <p:nvPr/>
      </p:nvGrpSpPr>
      <p:grpSpPr>
        <a:xfrm>
          <a:off x="0" y="0"/>
          <a:ext cx="0" cy="0"/>
          <a:chOff x="0" y="0"/>
          <a:chExt cx="0" cy="0"/>
        </a:xfrm>
      </p:grpSpPr>
      <p:pic>
        <p:nvPicPr>
          <p:cNvPr id="29" name="Picture 2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flipH="1">
            <a:off x="0" y="0"/>
            <a:ext cx="10287001" cy="6858000"/>
          </a:xfrm>
          <a:prstGeom prst="rect">
            <a:avLst/>
          </a:prstGeom>
        </p:spPr>
      </p:pic>
      <p:sp>
        <p:nvSpPr>
          <p:cNvPr id="30" name="Rectangle 29"/>
          <p:cNvSpPr/>
          <p:nvPr userDrawn="1"/>
        </p:nvSpPr>
        <p:spPr>
          <a:xfrm>
            <a:off x="0" y="-3232"/>
            <a:ext cx="10287001" cy="6861231"/>
          </a:xfrm>
          <a:prstGeom prst="rect">
            <a:avLst/>
          </a:prstGeom>
          <a:solidFill>
            <a:srgbClr val="15115B">
              <a:alpha val="5098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userDrawn="1"/>
        </p:nvSpPr>
        <p:spPr>
          <a:xfrm>
            <a:off x="130213" y="3203122"/>
            <a:ext cx="4292301" cy="1015663"/>
          </a:xfrm>
          <a:prstGeom prst="rect">
            <a:avLst/>
          </a:prstGeom>
          <a:noFill/>
        </p:spPr>
        <p:txBody>
          <a:bodyPr wrap="square" rtlCol="0">
            <a:spAutoFit/>
          </a:bodyPr>
          <a:lstStyle/>
          <a:p>
            <a:r>
              <a:rPr lang="en-US" sz="6000" dirty="0">
                <a:solidFill>
                  <a:schemeClr val="bg1"/>
                </a:solidFill>
              </a:rPr>
              <a:t>Course title</a:t>
            </a:r>
          </a:p>
        </p:txBody>
      </p:sp>
      <p:sp>
        <p:nvSpPr>
          <p:cNvPr id="32" name="Text Placeholder 3"/>
          <p:cNvSpPr txBox="1">
            <a:spLocks/>
          </p:cNvSpPr>
          <p:nvPr userDrawn="1"/>
        </p:nvSpPr>
        <p:spPr>
          <a:xfrm>
            <a:off x="163394" y="4406041"/>
            <a:ext cx="5607669" cy="467562"/>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4000" dirty="0">
                <a:solidFill>
                  <a:schemeClr val="bg1"/>
                </a:solidFill>
              </a:rPr>
              <a:t>Module 1: Name</a:t>
            </a:r>
          </a:p>
        </p:txBody>
      </p:sp>
      <p:sp>
        <p:nvSpPr>
          <p:cNvPr id="33" name="Rectangle 32"/>
          <p:cNvSpPr/>
          <p:nvPr userDrawn="1"/>
        </p:nvSpPr>
        <p:spPr>
          <a:xfrm>
            <a:off x="30900" y="6615011"/>
            <a:ext cx="3982764" cy="246221"/>
          </a:xfrm>
          <a:prstGeom prst="rect">
            <a:avLst/>
          </a:prstGeom>
        </p:spPr>
        <p:txBody>
          <a:bodyPr wrap="square">
            <a:spAutoFit/>
          </a:bodyPr>
          <a:lstStyle/>
          <a:p>
            <a:r>
              <a:rPr lang="en-US" altLang="en-US" sz="1000" dirty="0">
                <a:solidFill>
                  <a:schemeClr val="bg1"/>
                </a:solidFill>
              </a:rPr>
              <a:t>Accenture CSI Confidential Material.  Do not duplicate or distribute</a:t>
            </a:r>
            <a:endParaRPr lang="en-US" sz="1000" dirty="0">
              <a:solidFill>
                <a:schemeClr val="bg1"/>
              </a:solidFill>
            </a:endParaRPr>
          </a:p>
        </p:txBody>
      </p:sp>
      <p:pic>
        <p:nvPicPr>
          <p:cNvPr id="34" name="Picture 3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27903" y="118334"/>
            <a:ext cx="4923773" cy="790198"/>
          </a:xfrm>
          <a:prstGeom prst="rect">
            <a:avLst/>
          </a:prstGeom>
        </p:spPr>
      </p:pic>
      <p:pic>
        <p:nvPicPr>
          <p:cNvPr id="35" name="Picture 34"/>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572000" y="6547868"/>
            <a:ext cx="4328919" cy="210824"/>
          </a:xfrm>
          <a:prstGeom prst="rect">
            <a:avLst/>
          </a:prstGeom>
        </p:spPr>
      </p:pic>
      <p:sp>
        <p:nvSpPr>
          <p:cNvPr id="36" name="Text Placeholder 3"/>
          <p:cNvSpPr txBox="1">
            <a:spLocks/>
          </p:cNvSpPr>
          <p:nvPr userDrawn="1"/>
        </p:nvSpPr>
        <p:spPr>
          <a:xfrm>
            <a:off x="130213" y="835005"/>
            <a:ext cx="4363971" cy="383721"/>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600" dirty="0">
                <a:solidFill>
                  <a:schemeClr val="bg1"/>
                </a:solidFill>
                <a:latin typeface="Arial" panose="020B0604020202020204" pitchFamily="34" charset="0"/>
                <a:cs typeface="Arial" panose="020B0604020202020204" pitchFamily="34" charset="0"/>
              </a:rPr>
              <a:t>Learning and Knowledge Management</a:t>
            </a:r>
          </a:p>
        </p:txBody>
      </p:sp>
      <p:pic>
        <p:nvPicPr>
          <p:cNvPr id="37" name="Picture 36"/>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5600700" y="2334114"/>
            <a:ext cx="3300219" cy="2223264"/>
          </a:xfrm>
          <a:prstGeom prst="rect">
            <a:avLst/>
          </a:prstGeom>
        </p:spPr>
      </p:pic>
    </p:spTree>
    <p:extLst>
      <p:ext uri="{BB962C8B-B14F-4D97-AF65-F5344CB8AC3E}">
        <p14:creationId xmlns:p14="http://schemas.microsoft.com/office/powerpoint/2010/main" val="114197213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guide id="3" pos="3528" userDrawn="1">
          <p15:clr>
            <a:srgbClr val="FBAE40"/>
          </p15:clr>
        </p15:guide>
        <p15:guide id="4" pos="5664" userDrawn="1">
          <p15:clr>
            <a:srgbClr val="FBAE40"/>
          </p15:clr>
        </p15:guide>
        <p15:guide id="5" pos="5616"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a:prstGeom prst="rect">
            <a:avLst/>
          </a:prstGeo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628650" y="6356350"/>
            <a:ext cx="2057400" cy="365125"/>
          </a:xfrm>
          <a:prstGeom prst="rect">
            <a:avLst/>
          </a:prstGeom>
        </p:spPr>
        <p:txBody>
          <a:bodyPr/>
          <a:lstStyle/>
          <a:p>
            <a:fld id="{E4999703-06A1-4194-8980-CCFFC992A07E}" type="datetimeFigureOut">
              <a:rPr lang="en-US" smtClean="0"/>
              <a:t>1/18/2017</a:t>
            </a:fld>
            <a:endParaRPr lang="en-US"/>
          </a:p>
        </p:txBody>
      </p:sp>
      <p:sp>
        <p:nvSpPr>
          <p:cNvPr id="6" name="Footer Placeholder 5"/>
          <p:cNvSpPr>
            <a:spLocks noGrp="1"/>
          </p:cNvSpPr>
          <p:nvPr>
            <p:ph type="ftr" sz="quarter" idx="11"/>
          </p:nvPr>
        </p:nvSpPr>
        <p:spPr>
          <a:xfrm>
            <a:off x="3028950" y="6356350"/>
            <a:ext cx="30861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457950" y="6356350"/>
            <a:ext cx="2057400" cy="365125"/>
          </a:xfrm>
          <a:prstGeom prst="rect">
            <a:avLst/>
          </a:prstGeom>
        </p:spPr>
        <p:txBody>
          <a:bodyPr/>
          <a:lstStyle/>
          <a:p>
            <a:fld id="{EEC32BD9-424A-4706-99CA-A96DB9397842}" type="slidenum">
              <a:rPr lang="en-US" smtClean="0"/>
              <a:t>‹#›</a:t>
            </a:fld>
            <a:endParaRPr lang="en-US"/>
          </a:p>
        </p:txBody>
      </p:sp>
    </p:spTree>
    <p:extLst>
      <p:ext uri="{BB962C8B-B14F-4D97-AF65-F5344CB8AC3E}">
        <p14:creationId xmlns:p14="http://schemas.microsoft.com/office/powerpoint/2010/main" val="123018730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628650" y="1825625"/>
            <a:ext cx="78867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28650" y="6356350"/>
            <a:ext cx="2057400" cy="365125"/>
          </a:xfrm>
          <a:prstGeom prst="rect">
            <a:avLst/>
          </a:prstGeom>
        </p:spPr>
        <p:txBody>
          <a:bodyPr/>
          <a:lstStyle/>
          <a:p>
            <a:fld id="{E4999703-06A1-4194-8980-CCFFC992A07E}" type="datetimeFigureOut">
              <a:rPr lang="en-US" smtClean="0"/>
              <a:t>1/18/2017</a:t>
            </a:fld>
            <a:endParaRPr lang="en-US"/>
          </a:p>
        </p:txBody>
      </p:sp>
      <p:sp>
        <p:nvSpPr>
          <p:cNvPr id="5" name="Footer Placeholder 4"/>
          <p:cNvSpPr>
            <a:spLocks noGrp="1"/>
          </p:cNvSpPr>
          <p:nvPr>
            <p:ph type="ftr" sz="quarter" idx="11"/>
          </p:nvPr>
        </p:nvSpPr>
        <p:spPr>
          <a:xfrm>
            <a:off x="3028950" y="6356350"/>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6356350"/>
            <a:ext cx="2057400" cy="365125"/>
          </a:xfrm>
          <a:prstGeom prst="rect">
            <a:avLst/>
          </a:prstGeom>
        </p:spPr>
        <p:txBody>
          <a:bodyPr/>
          <a:lstStyle/>
          <a:p>
            <a:fld id="{EEC32BD9-424A-4706-99CA-A96DB9397842}" type="slidenum">
              <a:rPr lang="en-US" smtClean="0"/>
              <a:t>‹#›</a:t>
            </a:fld>
            <a:endParaRPr lang="en-US"/>
          </a:p>
        </p:txBody>
      </p:sp>
    </p:spTree>
    <p:extLst>
      <p:ext uri="{BB962C8B-B14F-4D97-AF65-F5344CB8AC3E}">
        <p14:creationId xmlns:p14="http://schemas.microsoft.com/office/powerpoint/2010/main" val="77096557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762625"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28650" y="6356350"/>
            <a:ext cx="2057400" cy="365125"/>
          </a:xfrm>
          <a:prstGeom prst="rect">
            <a:avLst/>
          </a:prstGeom>
        </p:spPr>
        <p:txBody>
          <a:bodyPr/>
          <a:lstStyle/>
          <a:p>
            <a:fld id="{E4999703-06A1-4194-8980-CCFFC992A07E}" type="datetimeFigureOut">
              <a:rPr lang="en-US" smtClean="0"/>
              <a:t>1/18/2017</a:t>
            </a:fld>
            <a:endParaRPr lang="en-US"/>
          </a:p>
        </p:txBody>
      </p:sp>
      <p:sp>
        <p:nvSpPr>
          <p:cNvPr id="5" name="Footer Placeholder 4"/>
          <p:cNvSpPr>
            <a:spLocks noGrp="1"/>
          </p:cNvSpPr>
          <p:nvPr>
            <p:ph type="ftr" sz="quarter" idx="11"/>
          </p:nvPr>
        </p:nvSpPr>
        <p:spPr>
          <a:xfrm>
            <a:off x="3028950" y="6356350"/>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6356350"/>
            <a:ext cx="2057400" cy="365125"/>
          </a:xfrm>
          <a:prstGeom prst="rect">
            <a:avLst/>
          </a:prstGeom>
        </p:spPr>
        <p:txBody>
          <a:bodyPr/>
          <a:lstStyle/>
          <a:p>
            <a:fld id="{EEC32BD9-424A-4706-99CA-A96DB9397842}" type="slidenum">
              <a:rPr lang="en-US" smtClean="0"/>
              <a:t>‹#›</a:t>
            </a:fld>
            <a:endParaRPr lang="en-US"/>
          </a:p>
        </p:txBody>
      </p:sp>
    </p:spTree>
    <p:extLst>
      <p:ext uri="{BB962C8B-B14F-4D97-AF65-F5344CB8AC3E}">
        <p14:creationId xmlns:p14="http://schemas.microsoft.com/office/powerpoint/2010/main" val="22033625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1">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71" y="428"/>
            <a:ext cx="9142857" cy="6857143"/>
          </a:xfrm>
          <a:prstGeom prst="rect">
            <a:avLst/>
          </a:prstGeom>
        </p:spPr>
      </p:pic>
      <p:grpSp>
        <p:nvGrpSpPr>
          <p:cNvPr id="5" name="Group 4"/>
          <p:cNvGrpSpPr/>
          <p:nvPr userDrawn="1"/>
        </p:nvGrpSpPr>
        <p:grpSpPr>
          <a:xfrm>
            <a:off x="6268763" y="1509377"/>
            <a:ext cx="2524120" cy="1691650"/>
            <a:chOff x="5701703" y="682760"/>
            <a:chExt cx="3074395" cy="2060440"/>
          </a:xfrm>
        </p:grpSpPr>
        <p:sp>
          <p:nvSpPr>
            <p:cNvPr id="6" name="Freeform 5"/>
            <p:cNvSpPr/>
            <p:nvPr/>
          </p:nvSpPr>
          <p:spPr>
            <a:xfrm>
              <a:off x="6164291" y="682760"/>
              <a:ext cx="2013677" cy="2060440"/>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24037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16893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62462"/>
                <a:gd name="connsiteY0" fmla="*/ 0 h 4552950"/>
                <a:gd name="connsiteX1" fmla="*/ 4462462 w 4462462"/>
                <a:gd name="connsiteY1" fmla="*/ 1819275 h 4552950"/>
                <a:gd name="connsiteX2" fmla="*/ 4457700 w 4462462"/>
                <a:gd name="connsiteY2" fmla="*/ 2743200 h 4552950"/>
                <a:gd name="connsiteX3" fmla="*/ 0 w 4462462"/>
                <a:gd name="connsiteY3" fmla="*/ 4552950 h 4552950"/>
                <a:gd name="connsiteX4" fmla="*/ 0 w 4462462"/>
                <a:gd name="connsiteY4" fmla="*/ 3543300 h 4552950"/>
                <a:gd name="connsiteX5" fmla="*/ 3282950 w 4462462"/>
                <a:gd name="connsiteY5" fmla="*/ 2286000 h 4552950"/>
                <a:gd name="connsiteX6" fmla="*/ 0 w 4462462"/>
                <a:gd name="connsiteY6" fmla="*/ 1016000 h 4552950"/>
                <a:gd name="connsiteX7" fmla="*/ 0 w 4462462"/>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82950 w 4462921"/>
                <a:gd name="connsiteY5" fmla="*/ 2286000 h 4560094"/>
                <a:gd name="connsiteX6" fmla="*/ 0 w 4462921"/>
                <a:gd name="connsiteY6" fmla="*/ 1016000 h 4560094"/>
                <a:gd name="connsiteX7" fmla="*/ 0 w 4462921"/>
                <a:gd name="connsiteY7" fmla="*/ 0 h 4560094"/>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75807 w 4462921"/>
                <a:gd name="connsiteY5" fmla="*/ 2286000 h 4560094"/>
                <a:gd name="connsiteX6" fmla="*/ 0 w 4462921"/>
                <a:gd name="connsiteY6" fmla="*/ 1016000 h 4560094"/>
                <a:gd name="connsiteX7" fmla="*/ 0 w 4462921"/>
                <a:gd name="connsiteY7" fmla="*/ 0 h 4560094"/>
                <a:gd name="connsiteX0" fmla="*/ 0 w 4462921"/>
                <a:gd name="connsiteY0" fmla="*/ 0 h 4557713"/>
                <a:gd name="connsiteX1" fmla="*/ 4462462 w 4462921"/>
                <a:gd name="connsiteY1" fmla="*/ 1819275 h 4557713"/>
                <a:gd name="connsiteX2" fmla="*/ 4462463 w 4462921"/>
                <a:gd name="connsiteY2" fmla="*/ 2747962 h 4557713"/>
                <a:gd name="connsiteX3" fmla="*/ 2381 w 4462921"/>
                <a:gd name="connsiteY3" fmla="*/ 4557713 h 4557713"/>
                <a:gd name="connsiteX4" fmla="*/ 0 w 4462921"/>
                <a:gd name="connsiteY4" fmla="*/ 3543300 h 4557713"/>
                <a:gd name="connsiteX5" fmla="*/ 3275807 w 4462921"/>
                <a:gd name="connsiteY5" fmla="*/ 2286000 h 4557713"/>
                <a:gd name="connsiteX6" fmla="*/ 0 w 4462921"/>
                <a:gd name="connsiteY6" fmla="*/ 1016000 h 4557713"/>
                <a:gd name="connsiteX7" fmla="*/ 0 w 4462921"/>
                <a:gd name="connsiteY7" fmla="*/ 0 h 4557713"/>
                <a:gd name="connsiteX0" fmla="*/ 0 w 4462921"/>
                <a:gd name="connsiteY0" fmla="*/ 0 h 4562475"/>
                <a:gd name="connsiteX1" fmla="*/ 4462462 w 4462921"/>
                <a:gd name="connsiteY1" fmla="*/ 1819275 h 4562475"/>
                <a:gd name="connsiteX2" fmla="*/ 4462463 w 4462921"/>
                <a:gd name="connsiteY2" fmla="*/ 2747962 h 4562475"/>
                <a:gd name="connsiteX3" fmla="*/ 2381 w 4462921"/>
                <a:gd name="connsiteY3" fmla="*/ 4562475 h 4562475"/>
                <a:gd name="connsiteX4" fmla="*/ 0 w 4462921"/>
                <a:gd name="connsiteY4" fmla="*/ 3543300 h 4562475"/>
                <a:gd name="connsiteX5" fmla="*/ 3275807 w 4462921"/>
                <a:gd name="connsiteY5" fmla="*/ 2286000 h 4562475"/>
                <a:gd name="connsiteX6" fmla="*/ 0 w 4462921"/>
                <a:gd name="connsiteY6" fmla="*/ 1016000 h 4562475"/>
                <a:gd name="connsiteX7" fmla="*/ 0 w 4462921"/>
                <a:gd name="connsiteY7" fmla="*/ 0 h 4562475"/>
                <a:gd name="connsiteX0" fmla="*/ 2486 w 4465407"/>
                <a:gd name="connsiteY0" fmla="*/ 0 h 4564856"/>
                <a:gd name="connsiteX1" fmla="*/ 4464948 w 4465407"/>
                <a:gd name="connsiteY1" fmla="*/ 1819275 h 4564856"/>
                <a:gd name="connsiteX2" fmla="*/ 4464949 w 4465407"/>
                <a:gd name="connsiteY2" fmla="*/ 2747962 h 4564856"/>
                <a:gd name="connsiteX3" fmla="*/ 105 w 4465407"/>
                <a:gd name="connsiteY3" fmla="*/ 4564856 h 4564856"/>
                <a:gd name="connsiteX4" fmla="*/ 2486 w 4465407"/>
                <a:gd name="connsiteY4" fmla="*/ 3543300 h 4564856"/>
                <a:gd name="connsiteX5" fmla="*/ 3278293 w 4465407"/>
                <a:gd name="connsiteY5" fmla="*/ 2286000 h 4564856"/>
                <a:gd name="connsiteX6" fmla="*/ 2486 w 4465407"/>
                <a:gd name="connsiteY6" fmla="*/ 1016000 h 4564856"/>
                <a:gd name="connsiteX7" fmla="*/ 2486 w 4465407"/>
                <a:gd name="connsiteY7" fmla="*/ 0 h 4564856"/>
                <a:gd name="connsiteX0" fmla="*/ 2610 w 4465531"/>
                <a:gd name="connsiteY0" fmla="*/ 0 h 4564856"/>
                <a:gd name="connsiteX1" fmla="*/ 4465072 w 4465531"/>
                <a:gd name="connsiteY1" fmla="*/ 1819275 h 4564856"/>
                <a:gd name="connsiteX2" fmla="*/ 4465073 w 4465531"/>
                <a:gd name="connsiteY2" fmla="*/ 2747962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0343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5106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16000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5530"/>
                <a:gd name="connsiteY0" fmla="*/ 0 h 4564856"/>
                <a:gd name="connsiteX1" fmla="*/ 4465071 w 4465530"/>
                <a:gd name="connsiteY1" fmla="*/ 1819275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3145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64129 w 4465530"/>
                <a:gd name="connsiteY5" fmla="*/ 2288382 h 4564856"/>
                <a:gd name="connsiteX6" fmla="*/ 2610 w 4465530"/>
                <a:gd name="connsiteY6" fmla="*/ 1023145 h 4564856"/>
                <a:gd name="connsiteX7" fmla="*/ 2610 w 4465530"/>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5066 w 4467986"/>
                <a:gd name="connsiteY6" fmla="*/ 1023145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18079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23145 h 4564856"/>
                <a:gd name="connsiteX7" fmla="*/ 0 w 4467986"/>
                <a:gd name="connsiteY7" fmla="*/ 0 h 4564856"/>
                <a:gd name="connsiteX0" fmla="*/ 0 w 4467986"/>
                <a:gd name="connsiteY0" fmla="*/ 0 h 4567262"/>
                <a:gd name="connsiteX1" fmla="*/ 4467527 w 4467986"/>
                <a:gd name="connsiteY1" fmla="*/ 1814537 h 4567262"/>
                <a:gd name="connsiteX2" fmla="*/ 4467529 w 4467986"/>
                <a:gd name="connsiteY2" fmla="*/ 2757512 h 4567262"/>
                <a:gd name="connsiteX3" fmla="*/ 2685 w 4467986"/>
                <a:gd name="connsiteY3" fmla="*/ 4567262 h 4567262"/>
                <a:gd name="connsiteX4" fmla="*/ 2684 w 4467986"/>
                <a:gd name="connsiteY4" fmla="*/ 3548087 h 4567262"/>
                <a:gd name="connsiteX5" fmla="*/ 3266585 w 4467986"/>
                <a:gd name="connsiteY5" fmla="*/ 2290788 h 4567262"/>
                <a:gd name="connsiteX6" fmla="*/ 2533 w 4467986"/>
                <a:gd name="connsiteY6" fmla="*/ 1025551 h 4567262"/>
                <a:gd name="connsiteX7" fmla="*/ 0 w 4467986"/>
                <a:gd name="connsiteY7" fmla="*/ 0 h 4567262"/>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50493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57411 w 4465956"/>
                <a:gd name="connsiteY5" fmla="*/ 2293194 h 4569668"/>
                <a:gd name="connsiteX6" fmla="*/ 503 w 4465956"/>
                <a:gd name="connsiteY6" fmla="*/ 1027957 h 4569668"/>
                <a:gd name="connsiteX7" fmla="*/ 377 w 4465956"/>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rgbClr val="1D3C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01703" y="1523009"/>
              <a:ext cx="3074395" cy="252000"/>
            </a:xfrm>
            <a:prstGeom prst="rect">
              <a:avLst/>
            </a:prstGeom>
          </p:spPr>
        </p:pic>
      </p:grpSp>
      <p:grpSp>
        <p:nvGrpSpPr>
          <p:cNvPr id="8" name="Group 7"/>
          <p:cNvGrpSpPr/>
          <p:nvPr userDrawn="1"/>
        </p:nvGrpSpPr>
        <p:grpSpPr>
          <a:xfrm>
            <a:off x="227903" y="90259"/>
            <a:ext cx="2823933" cy="822099"/>
            <a:chOff x="448031" y="5788818"/>
            <a:chExt cx="2183719" cy="635721"/>
          </a:xfrm>
        </p:grpSpPr>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8031" y="6039743"/>
              <a:ext cx="2183719" cy="384796"/>
            </a:xfrm>
            <a:prstGeom prst="rect">
              <a:avLst/>
            </a:prstGeom>
          </p:spPr>
        </p:pic>
        <p:sp>
          <p:nvSpPr>
            <p:cNvPr id="10" name="Freeform 9"/>
            <p:cNvSpPr/>
            <p:nvPr/>
          </p:nvSpPr>
          <p:spPr>
            <a:xfrm>
              <a:off x="1730496" y="5788818"/>
              <a:ext cx="210221" cy="215102"/>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24037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16893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62462"/>
                <a:gd name="connsiteY0" fmla="*/ 0 h 4552950"/>
                <a:gd name="connsiteX1" fmla="*/ 4462462 w 4462462"/>
                <a:gd name="connsiteY1" fmla="*/ 1819275 h 4552950"/>
                <a:gd name="connsiteX2" fmla="*/ 4457700 w 4462462"/>
                <a:gd name="connsiteY2" fmla="*/ 2743200 h 4552950"/>
                <a:gd name="connsiteX3" fmla="*/ 0 w 4462462"/>
                <a:gd name="connsiteY3" fmla="*/ 4552950 h 4552950"/>
                <a:gd name="connsiteX4" fmla="*/ 0 w 4462462"/>
                <a:gd name="connsiteY4" fmla="*/ 3543300 h 4552950"/>
                <a:gd name="connsiteX5" fmla="*/ 3282950 w 4462462"/>
                <a:gd name="connsiteY5" fmla="*/ 2286000 h 4552950"/>
                <a:gd name="connsiteX6" fmla="*/ 0 w 4462462"/>
                <a:gd name="connsiteY6" fmla="*/ 1016000 h 4552950"/>
                <a:gd name="connsiteX7" fmla="*/ 0 w 4462462"/>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82950 w 4462921"/>
                <a:gd name="connsiteY5" fmla="*/ 2286000 h 4560094"/>
                <a:gd name="connsiteX6" fmla="*/ 0 w 4462921"/>
                <a:gd name="connsiteY6" fmla="*/ 1016000 h 4560094"/>
                <a:gd name="connsiteX7" fmla="*/ 0 w 4462921"/>
                <a:gd name="connsiteY7" fmla="*/ 0 h 4560094"/>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75807 w 4462921"/>
                <a:gd name="connsiteY5" fmla="*/ 2286000 h 4560094"/>
                <a:gd name="connsiteX6" fmla="*/ 0 w 4462921"/>
                <a:gd name="connsiteY6" fmla="*/ 1016000 h 4560094"/>
                <a:gd name="connsiteX7" fmla="*/ 0 w 4462921"/>
                <a:gd name="connsiteY7" fmla="*/ 0 h 4560094"/>
                <a:gd name="connsiteX0" fmla="*/ 0 w 4462921"/>
                <a:gd name="connsiteY0" fmla="*/ 0 h 4557713"/>
                <a:gd name="connsiteX1" fmla="*/ 4462462 w 4462921"/>
                <a:gd name="connsiteY1" fmla="*/ 1819275 h 4557713"/>
                <a:gd name="connsiteX2" fmla="*/ 4462463 w 4462921"/>
                <a:gd name="connsiteY2" fmla="*/ 2747962 h 4557713"/>
                <a:gd name="connsiteX3" fmla="*/ 2381 w 4462921"/>
                <a:gd name="connsiteY3" fmla="*/ 4557713 h 4557713"/>
                <a:gd name="connsiteX4" fmla="*/ 0 w 4462921"/>
                <a:gd name="connsiteY4" fmla="*/ 3543300 h 4557713"/>
                <a:gd name="connsiteX5" fmla="*/ 3275807 w 4462921"/>
                <a:gd name="connsiteY5" fmla="*/ 2286000 h 4557713"/>
                <a:gd name="connsiteX6" fmla="*/ 0 w 4462921"/>
                <a:gd name="connsiteY6" fmla="*/ 1016000 h 4557713"/>
                <a:gd name="connsiteX7" fmla="*/ 0 w 4462921"/>
                <a:gd name="connsiteY7" fmla="*/ 0 h 4557713"/>
                <a:gd name="connsiteX0" fmla="*/ 0 w 4462921"/>
                <a:gd name="connsiteY0" fmla="*/ 0 h 4562475"/>
                <a:gd name="connsiteX1" fmla="*/ 4462462 w 4462921"/>
                <a:gd name="connsiteY1" fmla="*/ 1819275 h 4562475"/>
                <a:gd name="connsiteX2" fmla="*/ 4462463 w 4462921"/>
                <a:gd name="connsiteY2" fmla="*/ 2747962 h 4562475"/>
                <a:gd name="connsiteX3" fmla="*/ 2381 w 4462921"/>
                <a:gd name="connsiteY3" fmla="*/ 4562475 h 4562475"/>
                <a:gd name="connsiteX4" fmla="*/ 0 w 4462921"/>
                <a:gd name="connsiteY4" fmla="*/ 3543300 h 4562475"/>
                <a:gd name="connsiteX5" fmla="*/ 3275807 w 4462921"/>
                <a:gd name="connsiteY5" fmla="*/ 2286000 h 4562475"/>
                <a:gd name="connsiteX6" fmla="*/ 0 w 4462921"/>
                <a:gd name="connsiteY6" fmla="*/ 1016000 h 4562475"/>
                <a:gd name="connsiteX7" fmla="*/ 0 w 4462921"/>
                <a:gd name="connsiteY7" fmla="*/ 0 h 4562475"/>
                <a:gd name="connsiteX0" fmla="*/ 2486 w 4465407"/>
                <a:gd name="connsiteY0" fmla="*/ 0 h 4564856"/>
                <a:gd name="connsiteX1" fmla="*/ 4464948 w 4465407"/>
                <a:gd name="connsiteY1" fmla="*/ 1819275 h 4564856"/>
                <a:gd name="connsiteX2" fmla="*/ 4464949 w 4465407"/>
                <a:gd name="connsiteY2" fmla="*/ 2747962 h 4564856"/>
                <a:gd name="connsiteX3" fmla="*/ 105 w 4465407"/>
                <a:gd name="connsiteY3" fmla="*/ 4564856 h 4564856"/>
                <a:gd name="connsiteX4" fmla="*/ 2486 w 4465407"/>
                <a:gd name="connsiteY4" fmla="*/ 3543300 h 4564856"/>
                <a:gd name="connsiteX5" fmla="*/ 3278293 w 4465407"/>
                <a:gd name="connsiteY5" fmla="*/ 2286000 h 4564856"/>
                <a:gd name="connsiteX6" fmla="*/ 2486 w 4465407"/>
                <a:gd name="connsiteY6" fmla="*/ 1016000 h 4564856"/>
                <a:gd name="connsiteX7" fmla="*/ 2486 w 4465407"/>
                <a:gd name="connsiteY7" fmla="*/ 0 h 4564856"/>
                <a:gd name="connsiteX0" fmla="*/ 2610 w 4465531"/>
                <a:gd name="connsiteY0" fmla="*/ 0 h 4564856"/>
                <a:gd name="connsiteX1" fmla="*/ 4465072 w 4465531"/>
                <a:gd name="connsiteY1" fmla="*/ 1819275 h 4564856"/>
                <a:gd name="connsiteX2" fmla="*/ 4465073 w 4465531"/>
                <a:gd name="connsiteY2" fmla="*/ 2747962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0343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5106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16000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5530"/>
                <a:gd name="connsiteY0" fmla="*/ 0 h 4564856"/>
                <a:gd name="connsiteX1" fmla="*/ 4465071 w 4465530"/>
                <a:gd name="connsiteY1" fmla="*/ 1819275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3145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64129 w 4465530"/>
                <a:gd name="connsiteY5" fmla="*/ 2288382 h 4564856"/>
                <a:gd name="connsiteX6" fmla="*/ 2610 w 4465530"/>
                <a:gd name="connsiteY6" fmla="*/ 1023145 h 4564856"/>
                <a:gd name="connsiteX7" fmla="*/ 2610 w 4465530"/>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5066 w 4467986"/>
                <a:gd name="connsiteY6" fmla="*/ 1023145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18079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23145 h 4564856"/>
                <a:gd name="connsiteX7" fmla="*/ 0 w 4467986"/>
                <a:gd name="connsiteY7" fmla="*/ 0 h 4564856"/>
                <a:gd name="connsiteX0" fmla="*/ 0 w 4467986"/>
                <a:gd name="connsiteY0" fmla="*/ 0 h 4567262"/>
                <a:gd name="connsiteX1" fmla="*/ 4467527 w 4467986"/>
                <a:gd name="connsiteY1" fmla="*/ 1814537 h 4567262"/>
                <a:gd name="connsiteX2" fmla="*/ 4467529 w 4467986"/>
                <a:gd name="connsiteY2" fmla="*/ 2757512 h 4567262"/>
                <a:gd name="connsiteX3" fmla="*/ 2685 w 4467986"/>
                <a:gd name="connsiteY3" fmla="*/ 4567262 h 4567262"/>
                <a:gd name="connsiteX4" fmla="*/ 2684 w 4467986"/>
                <a:gd name="connsiteY4" fmla="*/ 3548087 h 4567262"/>
                <a:gd name="connsiteX5" fmla="*/ 3266585 w 4467986"/>
                <a:gd name="connsiteY5" fmla="*/ 2290788 h 4567262"/>
                <a:gd name="connsiteX6" fmla="*/ 2533 w 4467986"/>
                <a:gd name="connsiteY6" fmla="*/ 1025551 h 4567262"/>
                <a:gd name="connsiteX7" fmla="*/ 0 w 4467986"/>
                <a:gd name="connsiteY7" fmla="*/ 0 h 4567262"/>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50493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57411 w 4465956"/>
                <a:gd name="connsiteY5" fmla="*/ 2293194 h 4569668"/>
                <a:gd name="connsiteX6" fmla="*/ 503 w 4465956"/>
                <a:gd name="connsiteY6" fmla="*/ 1027957 h 4569668"/>
                <a:gd name="connsiteX7" fmla="*/ 377 w 4465956"/>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rgbClr val="1D3C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rgbClr val="002266"/>
                </a:solidFill>
              </a:endParaRPr>
            </a:p>
          </p:txBody>
        </p:sp>
      </p:grpSp>
      <p:pic>
        <p:nvPicPr>
          <p:cNvPr id="11" name="Picture 10" descr="Acc_Strat_Line_5_RGB_Wht.png"/>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227903" y="1057958"/>
            <a:ext cx="4693923" cy="228600"/>
          </a:xfrm>
          <a:prstGeom prst="rect">
            <a:avLst/>
          </a:prstGeom>
        </p:spPr>
      </p:pic>
      <p:sp>
        <p:nvSpPr>
          <p:cNvPr id="12" name="TextBox 11"/>
          <p:cNvSpPr txBox="1"/>
          <p:nvPr userDrawn="1"/>
        </p:nvSpPr>
        <p:spPr>
          <a:xfrm>
            <a:off x="5144877" y="3771146"/>
            <a:ext cx="3780208" cy="1015663"/>
          </a:xfrm>
          <a:prstGeom prst="rect">
            <a:avLst/>
          </a:prstGeom>
          <a:noFill/>
        </p:spPr>
        <p:txBody>
          <a:bodyPr wrap="square" rtlCol="0">
            <a:spAutoFit/>
          </a:bodyPr>
          <a:lstStyle/>
          <a:p>
            <a:r>
              <a:rPr lang="en-US" sz="6000" dirty="0">
                <a:solidFill>
                  <a:schemeClr val="bg1"/>
                </a:solidFill>
              </a:rPr>
              <a:t>Course title</a:t>
            </a:r>
          </a:p>
        </p:txBody>
      </p:sp>
      <p:sp>
        <p:nvSpPr>
          <p:cNvPr id="13" name="Text Placeholder 3"/>
          <p:cNvSpPr txBox="1">
            <a:spLocks/>
          </p:cNvSpPr>
          <p:nvPr userDrawn="1"/>
        </p:nvSpPr>
        <p:spPr>
          <a:xfrm>
            <a:off x="5178058" y="4974065"/>
            <a:ext cx="3747027" cy="467562"/>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4000" dirty="0">
                <a:solidFill>
                  <a:schemeClr val="bg1"/>
                </a:solidFill>
              </a:rPr>
              <a:t>Module 1: Name</a:t>
            </a:r>
          </a:p>
        </p:txBody>
      </p:sp>
      <p:sp>
        <p:nvSpPr>
          <p:cNvPr id="2" name="Rectangle 1"/>
          <p:cNvSpPr/>
          <p:nvPr userDrawn="1"/>
        </p:nvSpPr>
        <p:spPr>
          <a:xfrm>
            <a:off x="30900" y="6615011"/>
            <a:ext cx="3982764" cy="246221"/>
          </a:xfrm>
          <a:prstGeom prst="rect">
            <a:avLst/>
          </a:prstGeom>
        </p:spPr>
        <p:txBody>
          <a:bodyPr wrap="square">
            <a:spAutoFit/>
          </a:bodyPr>
          <a:lstStyle/>
          <a:p>
            <a:r>
              <a:rPr lang="en-US" altLang="en-US" sz="1000" dirty="0">
                <a:solidFill>
                  <a:schemeClr val="bg1"/>
                </a:solidFill>
              </a:rPr>
              <a:t>Accenture CSI Confidential Material.  Do not duplicate or distribute</a:t>
            </a:r>
            <a:endParaRPr lang="en-US" sz="1000" dirty="0">
              <a:solidFill>
                <a:schemeClr val="bg1"/>
              </a:solidFill>
            </a:endParaRPr>
          </a:p>
        </p:txBody>
      </p:sp>
    </p:spTree>
    <p:extLst>
      <p:ext uri="{BB962C8B-B14F-4D97-AF65-F5344CB8AC3E}">
        <p14:creationId xmlns:p14="http://schemas.microsoft.com/office/powerpoint/2010/main" val="7768651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71" y="428"/>
            <a:ext cx="9142857" cy="6857142"/>
          </a:xfrm>
          <a:prstGeom prst="rect">
            <a:avLst/>
          </a:prstGeom>
        </p:spPr>
      </p:pic>
      <p:sp>
        <p:nvSpPr>
          <p:cNvPr id="41" name="TextBox 40"/>
          <p:cNvSpPr txBox="1"/>
          <p:nvPr userDrawn="1"/>
        </p:nvSpPr>
        <p:spPr>
          <a:xfrm>
            <a:off x="1663547" y="5412511"/>
            <a:ext cx="3780208" cy="1015663"/>
          </a:xfrm>
          <a:prstGeom prst="rect">
            <a:avLst/>
          </a:prstGeom>
          <a:noFill/>
        </p:spPr>
        <p:txBody>
          <a:bodyPr wrap="square" rtlCol="0">
            <a:spAutoFit/>
          </a:bodyPr>
          <a:lstStyle/>
          <a:p>
            <a:r>
              <a:rPr lang="en-US" sz="6000" dirty="0">
                <a:solidFill>
                  <a:schemeClr val="tx1"/>
                </a:solidFill>
              </a:rPr>
              <a:t>Course title</a:t>
            </a:r>
          </a:p>
        </p:txBody>
      </p:sp>
      <p:sp>
        <p:nvSpPr>
          <p:cNvPr id="42" name="Text Placeholder 3"/>
          <p:cNvSpPr txBox="1">
            <a:spLocks/>
          </p:cNvSpPr>
          <p:nvPr userDrawn="1"/>
        </p:nvSpPr>
        <p:spPr>
          <a:xfrm>
            <a:off x="5178059" y="6343273"/>
            <a:ext cx="3747027" cy="467562"/>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4000" dirty="0">
                <a:solidFill>
                  <a:schemeClr val="tx1"/>
                </a:solidFill>
              </a:rPr>
              <a:t>Module 1: Name</a:t>
            </a:r>
          </a:p>
        </p:txBody>
      </p:sp>
      <p:sp>
        <p:nvSpPr>
          <p:cNvPr id="5" name="Rectangle 4"/>
          <p:cNvSpPr/>
          <p:nvPr userDrawn="1"/>
        </p:nvSpPr>
        <p:spPr>
          <a:xfrm>
            <a:off x="149238" y="6606719"/>
            <a:ext cx="3982764" cy="246221"/>
          </a:xfrm>
          <a:prstGeom prst="rect">
            <a:avLst/>
          </a:prstGeom>
        </p:spPr>
        <p:txBody>
          <a:bodyPr wrap="square">
            <a:spAutoFit/>
          </a:bodyPr>
          <a:lstStyle/>
          <a:p>
            <a:r>
              <a:rPr lang="en-US" altLang="en-US" sz="1000" dirty="0">
                <a:solidFill>
                  <a:schemeClr val="bg1"/>
                </a:solidFill>
              </a:rPr>
              <a:t>Accenture CSI Confidential Material.  Do not duplicate or distribute</a:t>
            </a:r>
            <a:endParaRPr lang="en-US" sz="1000" dirty="0">
              <a:solidFill>
                <a:schemeClr val="bg1"/>
              </a:solidFill>
            </a:endParaRPr>
          </a:p>
        </p:txBody>
      </p:sp>
    </p:spTree>
    <p:extLst>
      <p:ext uri="{BB962C8B-B14F-4D97-AF65-F5344CB8AC3E}">
        <p14:creationId xmlns:p14="http://schemas.microsoft.com/office/powerpoint/2010/main" val="10616851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itle Slide 3">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flipH="1">
            <a:off x="0" y="0"/>
            <a:ext cx="10287001" cy="6858000"/>
          </a:xfrm>
          <a:prstGeom prst="rect">
            <a:avLst/>
          </a:prstGeom>
        </p:spPr>
      </p:pic>
      <p:sp>
        <p:nvSpPr>
          <p:cNvPr id="9" name="Rectangle 8"/>
          <p:cNvSpPr/>
          <p:nvPr userDrawn="1"/>
        </p:nvSpPr>
        <p:spPr>
          <a:xfrm>
            <a:off x="0" y="4583017"/>
            <a:ext cx="10287001" cy="2274982"/>
          </a:xfrm>
          <a:prstGeom prst="rect">
            <a:avLst/>
          </a:prstGeom>
          <a:solidFill>
            <a:schemeClr val="accent1">
              <a:lumMod val="75000"/>
              <a:alpha val="4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userDrawn="1"/>
        </p:nvGrpSpPr>
        <p:grpSpPr>
          <a:xfrm>
            <a:off x="7667905" y="90259"/>
            <a:ext cx="2524120" cy="1691650"/>
            <a:chOff x="5701703" y="682760"/>
            <a:chExt cx="3074395" cy="2060440"/>
          </a:xfrm>
        </p:grpSpPr>
        <p:sp>
          <p:nvSpPr>
            <p:cNvPr id="11" name="Freeform 10"/>
            <p:cNvSpPr/>
            <p:nvPr/>
          </p:nvSpPr>
          <p:spPr>
            <a:xfrm>
              <a:off x="6164291" y="682760"/>
              <a:ext cx="2013677" cy="2060440"/>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24037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16893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62462"/>
                <a:gd name="connsiteY0" fmla="*/ 0 h 4552950"/>
                <a:gd name="connsiteX1" fmla="*/ 4462462 w 4462462"/>
                <a:gd name="connsiteY1" fmla="*/ 1819275 h 4552950"/>
                <a:gd name="connsiteX2" fmla="*/ 4457700 w 4462462"/>
                <a:gd name="connsiteY2" fmla="*/ 2743200 h 4552950"/>
                <a:gd name="connsiteX3" fmla="*/ 0 w 4462462"/>
                <a:gd name="connsiteY3" fmla="*/ 4552950 h 4552950"/>
                <a:gd name="connsiteX4" fmla="*/ 0 w 4462462"/>
                <a:gd name="connsiteY4" fmla="*/ 3543300 h 4552950"/>
                <a:gd name="connsiteX5" fmla="*/ 3282950 w 4462462"/>
                <a:gd name="connsiteY5" fmla="*/ 2286000 h 4552950"/>
                <a:gd name="connsiteX6" fmla="*/ 0 w 4462462"/>
                <a:gd name="connsiteY6" fmla="*/ 1016000 h 4552950"/>
                <a:gd name="connsiteX7" fmla="*/ 0 w 4462462"/>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82950 w 4462921"/>
                <a:gd name="connsiteY5" fmla="*/ 2286000 h 4560094"/>
                <a:gd name="connsiteX6" fmla="*/ 0 w 4462921"/>
                <a:gd name="connsiteY6" fmla="*/ 1016000 h 4560094"/>
                <a:gd name="connsiteX7" fmla="*/ 0 w 4462921"/>
                <a:gd name="connsiteY7" fmla="*/ 0 h 4560094"/>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75807 w 4462921"/>
                <a:gd name="connsiteY5" fmla="*/ 2286000 h 4560094"/>
                <a:gd name="connsiteX6" fmla="*/ 0 w 4462921"/>
                <a:gd name="connsiteY6" fmla="*/ 1016000 h 4560094"/>
                <a:gd name="connsiteX7" fmla="*/ 0 w 4462921"/>
                <a:gd name="connsiteY7" fmla="*/ 0 h 4560094"/>
                <a:gd name="connsiteX0" fmla="*/ 0 w 4462921"/>
                <a:gd name="connsiteY0" fmla="*/ 0 h 4557713"/>
                <a:gd name="connsiteX1" fmla="*/ 4462462 w 4462921"/>
                <a:gd name="connsiteY1" fmla="*/ 1819275 h 4557713"/>
                <a:gd name="connsiteX2" fmla="*/ 4462463 w 4462921"/>
                <a:gd name="connsiteY2" fmla="*/ 2747962 h 4557713"/>
                <a:gd name="connsiteX3" fmla="*/ 2381 w 4462921"/>
                <a:gd name="connsiteY3" fmla="*/ 4557713 h 4557713"/>
                <a:gd name="connsiteX4" fmla="*/ 0 w 4462921"/>
                <a:gd name="connsiteY4" fmla="*/ 3543300 h 4557713"/>
                <a:gd name="connsiteX5" fmla="*/ 3275807 w 4462921"/>
                <a:gd name="connsiteY5" fmla="*/ 2286000 h 4557713"/>
                <a:gd name="connsiteX6" fmla="*/ 0 w 4462921"/>
                <a:gd name="connsiteY6" fmla="*/ 1016000 h 4557713"/>
                <a:gd name="connsiteX7" fmla="*/ 0 w 4462921"/>
                <a:gd name="connsiteY7" fmla="*/ 0 h 4557713"/>
                <a:gd name="connsiteX0" fmla="*/ 0 w 4462921"/>
                <a:gd name="connsiteY0" fmla="*/ 0 h 4562475"/>
                <a:gd name="connsiteX1" fmla="*/ 4462462 w 4462921"/>
                <a:gd name="connsiteY1" fmla="*/ 1819275 h 4562475"/>
                <a:gd name="connsiteX2" fmla="*/ 4462463 w 4462921"/>
                <a:gd name="connsiteY2" fmla="*/ 2747962 h 4562475"/>
                <a:gd name="connsiteX3" fmla="*/ 2381 w 4462921"/>
                <a:gd name="connsiteY3" fmla="*/ 4562475 h 4562475"/>
                <a:gd name="connsiteX4" fmla="*/ 0 w 4462921"/>
                <a:gd name="connsiteY4" fmla="*/ 3543300 h 4562475"/>
                <a:gd name="connsiteX5" fmla="*/ 3275807 w 4462921"/>
                <a:gd name="connsiteY5" fmla="*/ 2286000 h 4562475"/>
                <a:gd name="connsiteX6" fmla="*/ 0 w 4462921"/>
                <a:gd name="connsiteY6" fmla="*/ 1016000 h 4562475"/>
                <a:gd name="connsiteX7" fmla="*/ 0 w 4462921"/>
                <a:gd name="connsiteY7" fmla="*/ 0 h 4562475"/>
                <a:gd name="connsiteX0" fmla="*/ 2486 w 4465407"/>
                <a:gd name="connsiteY0" fmla="*/ 0 h 4564856"/>
                <a:gd name="connsiteX1" fmla="*/ 4464948 w 4465407"/>
                <a:gd name="connsiteY1" fmla="*/ 1819275 h 4564856"/>
                <a:gd name="connsiteX2" fmla="*/ 4464949 w 4465407"/>
                <a:gd name="connsiteY2" fmla="*/ 2747962 h 4564856"/>
                <a:gd name="connsiteX3" fmla="*/ 105 w 4465407"/>
                <a:gd name="connsiteY3" fmla="*/ 4564856 h 4564856"/>
                <a:gd name="connsiteX4" fmla="*/ 2486 w 4465407"/>
                <a:gd name="connsiteY4" fmla="*/ 3543300 h 4564856"/>
                <a:gd name="connsiteX5" fmla="*/ 3278293 w 4465407"/>
                <a:gd name="connsiteY5" fmla="*/ 2286000 h 4564856"/>
                <a:gd name="connsiteX6" fmla="*/ 2486 w 4465407"/>
                <a:gd name="connsiteY6" fmla="*/ 1016000 h 4564856"/>
                <a:gd name="connsiteX7" fmla="*/ 2486 w 4465407"/>
                <a:gd name="connsiteY7" fmla="*/ 0 h 4564856"/>
                <a:gd name="connsiteX0" fmla="*/ 2610 w 4465531"/>
                <a:gd name="connsiteY0" fmla="*/ 0 h 4564856"/>
                <a:gd name="connsiteX1" fmla="*/ 4465072 w 4465531"/>
                <a:gd name="connsiteY1" fmla="*/ 1819275 h 4564856"/>
                <a:gd name="connsiteX2" fmla="*/ 4465073 w 4465531"/>
                <a:gd name="connsiteY2" fmla="*/ 2747962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0343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5106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16000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5530"/>
                <a:gd name="connsiteY0" fmla="*/ 0 h 4564856"/>
                <a:gd name="connsiteX1" fmla="*/ 4465071 w 4465530"/>
                <a:gd name="connsiteY1" fmla="*/ 1819275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3145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64129 w 4465530"/>
                <a:gd name="connsiteY5" fmla="*/ 2288382 h 4564856"/>
                <a:gd name="connsiteX6" fmla="*/ 2610 w 4465530"/>
                <a:gd name="connsiteY6" fmla="*/ 1023145 h 4564856"/>
                <a:gd name="connsiteX7" fmla="*/ 2610 w 4465530"/>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5066 w 4467986"/>
                <a:gd name="connsiteY6" fmla="*/ 1023145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18079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23145 h 4564856"/>
                <a:gd name="connsiteX7" fmla="*/ 0 w 4467986"/>
                <a:gd name="connsiteY7" fmla="*/ 0 h 4564856"/>
                <a:gd name="connsiteX0" fmla="*/ 0 w 4467986"/>
                <a:gd name="connsiteY0" fmla="*/ 0 h 4567262"/>
                <a:gd name="connsiteX1" fmla="*/ 4467527 w 4467986"/>
                <a:gd name="connsiteY1" fmla="*/ 1814537 h 4567262"/>
                <a:gd name="connsiteX2" fmla="*/ 4467529 w 4467986"/>
                <a:gd name="connsiteY2" fmla="*/ 2757512 h 4567262"/>
                <a:gd name="connsiteX3" fmla="*/ 2685 w 4467986"/>
                <a:gd name="connsiteY3" fmla="*/ 4567262 h 4567262"/>
                <a:gd name="connsiteX4" fmla="*/ 2684 w 4467986"/>
                <a:gd name="connsiteY4" fmla="*/ 3548087 h 4567262"/>
                <a:gd name="connsiteX5" fmla="*/ 3266585 w 4467986"/>
                <a:gd name="connsiteY5" fmla="*/ 2290788 h 4567262"/>
                <a:gd name="connsiteX6" fmla="*/ 2533 w 4467986"/>
                <a:gd name="connsiteY6" fmla="*/ 1025551 h 4567262"/>
                <a:gd name="connsiteX7" fmla="*/ 0 w 4467986"/>
                <a:gd name="connsiteY7" fmla="*/ 0 h 4567262"/>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50493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57411 w 4465956"/>
                <a:gd name="connsiteY5" fmla="*/ 2293194 h 4569668"/>
                <a:gd name="connsiteX6" fmla="*/ 503 w 4465956"/>
                <a:gd name="connsiteY6" fmla="*/ 1027957 h 4569668"/>
                <a:gd name="connsiteX7" fmla="*/ 377 w 4465956"/>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01703" y="1523009"/>
              <a:ext cx="3074395" cy="252000"/>
            </a:xfrm>
            <a:prstGeom prst="rect">
              <a:avLst/>
            </a:prstGeom>
          </p:spPr>
        </p:pic>
      </p:grpSp>
      <p:grpSp>
        <p:nvGrpSpPr>
          <p:cNvPr id="13" name="Group 12"/>
          <p:cNvGrpSpPr/>
          <p:nvPr userDrawn="1"/>
        </p:nvGrpSpPr>
        <p:grpSpPr>
          <a:xfrm>
            <a:off x="227903" y="90259"/>
            <a:ext cx="2823933" cy="822099"/>
            <a:chOff x="448031" y="5788818"/>
            <a:chExt cx="2183719" cy="635721"/>
          </a:xfrm>
        </p:grpSpPr>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8031" y="6039743"/>
              <a:ext cx="2183719" cy="384796"/>
            </a:xfrm>
            <a:prstGeom prst="rect">
              <a:avLst/>
            </a:prstGeom>
          </p:spPr>
        </p:pic>
        <p:sp>
          <p:nvSpPr>
            <p:cNvPr id="15" name="Freeform 14"/>
            <p:cNvSpPr/>
            <p:nvPr/>
          </p:nvSpPr>
          <p:spPr>
            <a:xfrm>
              <a:off x="1730496" y="5788818"/>
              <a:ext cx="210221" cy="215102"/>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24037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16893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62462"/>
                <a:gd name="connsiteY0" fmla="*/ 0 h 4552950"/>
                <a:gd name="connsiteX1" fmla="*/ 4462462 w 4462462"/>
                <a:gd name="connsiteY1" fmla="*/ 1819275 h 4552950"/>
                <a:gd name="connsiteX2" fmla="*/ 4457700 w 4462462"/>
                <a:gd name="connsiteY2" fmla="*/ 2743200 h 4552950"/>
                <a:gd name="connsiteX3" fmla="*/ 0 w 4462462"/>
                <a:gd name="connsiteY3" fmla="*/ 4552950 h 4552950"/>
                <a:gd name="connsiteX4" fmla="*/ 0 w 4462462"/>
                <a:gd name="connsiteY4" fmla="*/ 3543300 h 4552950"/>
                <a:gd name="connsiteX5" fmla="*/ 3282950 w 4462462"/>
                <a:gd name="connsiteY5" fmla="*/ 2286000 h 4552950"/>
                <a:gd name="connsiteX6" fmla="*/ 0 w 4462462"/>
                <a:gd name="connsiteY6" fmla="*/ 1016000 h 4552950"/>
                <a:gd name="connsiteX7" fmla="*/ 0 w 4462462"/>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82950 w 4462921"/>
                <a:gd name="connsiteY5" fmla="*/ 2286000 h 4560094"/>
                <a:gd name="connsiteX6" fmla="*/ 0 w 4462921"/>
                <a:gd name="connsiteY6" fmla="*/ 1016000 h 4560094"/>
                <a:gd name="connsiteX7" fmla="*/ 0 w 4462921"/>
                <a:gd name="connsiteY7" fmla="*/ 0 h 4560094"/>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75807 w 4462921"/>
                <a:gd name="connsiteY5" fmla="*/ 2286000 h 4560094"/>
                <a:gd name="connsiteX6" fmla="*/ 0 w 4462921"/>
                <a:gd name="connsiteY6" fmla="*/ 1016000 h 4560094"/>
                <a:gd name="connsiteX7" fmla="*/ 0 w 4462921"/>
                <a:gd name="connsiteY7" fmla="*/ 0 h 4560094"/>
                <a:gd name="connsiteX0" fmla="*/ 0 w 4462921"/>
                <a:gd name="connsiteY0" fmla="*/ 0 h 4557713"/>
                <a:gd name="connsiteX1" fmla="*/ 4462462 w 4462921"/>
                <a:gd name="connsiteY1" fmla="*/ 1819275 h 4557713"/>
                <a:gd name="connsiteX2" fmla="*/ 4462463 w 4462921"/>
                <a:gd name="connsiteY2" fmla="*/ 2747962 h 4557713"/>
                <a:gd name="connsiteX3" fmla="*/ 2381 w 4462921"/>
                <a:gd name="connsiteY3" fmla="*/ 4557713 h 4557713"/>
                <a:gd name="connsiteX4" fmla="*/ 0 w 4462921"/>
                <a:gd name="connsiteY4" fmla="*/ 3543300 h 4557713"/>
                <a:gd name="connsiteX5" fmla="*/ 3275807 w 4462921"/>
                <a:gd name="connsiteY5" fmla="*/ 2286000 h 4557713"/>
                <a:gd name="connsiteX6" fmla="*/ 0 w 4462921"/>
                <a:gd name="connsiteY6" fmla="*/ 1016000 h 4557713"/>
                <a:gd name="connsiteX7" fmla="*/ 0 w 4462921"/>
                <a:gd name="connsiteY7" fmla="*/ 0 h 4557713"/>
                <a:gd name="connsiteX0" fmla="*/ 0 w 4462921"/>
                <a:gd name="connsiteY0" fmla="*/ 0 h 4562475"/>
                <a:gd name="connsiteX1" fmla="*/ 4462462 w 4462921"/>
                <a:gd name="connsiteY1" fmla="*/ 1819275 h 4562475"/>
                <a:gd name="connsiteX2" fmla="*/ 4462463 w 4462921"/>
                <a:gd name="connsiteY2" fmla="*/ 2747962 h 4562475"/>
                <a:gd name="connsiteX3" fmla="*/ 2381 w 4462921"/>
                <a:gd name="connsiteY3" fmla="*/ 4562475 h 4562475"/>
                <a:gd name="connsiteX4" fmla="*/ 0 w 4462921"/>
                <a:gd name="connsiteY4" fmla="*/ 3543300 h 4562475"/>
                <a:gd name="connsiteX5" fmla="*/ 3275807 w 4462921"/>
                <a:gd name="connsiteY5" fmla="*/ 2286000 h 4562475"/>
                <a:gd name="connsiteX6" fmla="*/ 0 w 4462921"/>
                <a:gd name="connsiteY6" fmla="*/ 1016000 h 4562475"/>
                <a:gd name="connsiteX7" fmla="*/ 0 w 4462921"/>
                <a:gd name="connsiteY7" fmla="*/ 0 h 4562475"/>
                <a:gd name="connsiteX0" fmla="*/ 2486 w 4465407"/>
                <a:gd name="connsiteY0" fmla="*/ 0 h 4564856"/>
                <a:gd name="connsiteX1" fmla="*/ 4464948 w 4465407"/>
                <a:gd name="connsiteY1" fmla="*/ 1819275 h 4564856"/>
                <a:gd name="connsiteX2" fmla="*/ 4464949 w 4465407"/>
                <a:gd name="connsiteY2" fmla="*/ 2747962 h 4564856"/>
                <a:gd name="connsiteX3" fmla="*/ 105 w 4465407"/>
                <a:gd name="connsiteY3" fmla="*/ 4564856 h 4564856"/>
                <a:gd name="connsiteX4" fmla="*/ 2486 w 4465407"/>
                <a:gd name="connsiteY4" fmla="*/ 3543300 h 4564856"/>
                <a:gd name="connsiteX5" fmla="*/ 3278293 w 4465407"/>
                <a:gd name="connsiteY5" fmla="*/ 2286000 h 4564856"/>
                <a:gd name="connsiteX6" fmla="*/ 2486 w 4465407"/>
                <a:gd name="connsiteY6" fmla="*/ 1016000 h 4564856"/>
                <a:gd name="connsiteX7" fmla="*/ 2486 w 4465407"/>
                <a:gd name="connsiteY7" fmla="*/ 0 h 4564856"/>
                <a:gd name="connsiteX0" fmla="*/ 2610 w 4465531"/>
                <a:gd name="connsiteY0" fmla="*/ 0 h 4564856"/>
                <a:gd name="connsiteX1" fmla="*/ 4465072 w 4465531"/>
                <a:gd name="connsiteY1" fmla="*/ 1819275 h 4564856"/>
                <a:gd name="connsiteX2" fmla="*/ 4465073 w 4465531"/>
                <a:gd name="connsiteY2" fmla="*/ 2747962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0343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5106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16000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5530"/>
                <a:gd name="connsiteY0" fmla="*/ 0 h 4564856"/>
                <a:gd name="connsiteX1" fmla="*/ 4465071 w 4465530"/>
                <a:gd name="connsiteY1" fmla="*/ 1819275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3145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64129 w 4465530"/>
                <a:gd name="connsiteY5" fmla="*/ 2288382 h 4564856"/>
                <a:gd name="connsiteX6" fmla="*/ 2610 w 4465530"/>
                <a:gd name="connsiteY6" fmla="*/ 1023145 h 4564856"/>
                <a:gd name="connsiteX7" fmla="*/ 2610 w 4465530"/>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5066 w 4467986"/>
                <a:gd name="connsiteY6" fmla="*/ 1023145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18079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23145 h 4564856"/>
                <a:gd name="connsiteX7" fmla="*/ 0 w 4467986"/>
                <a:gd name="connsiteY7" fmla="*/ 0 h 4564856"/>
                <a:gd name="connsiteX0" fmla="*/ 0 w 4467986"/>
                <a:gd name="connsiteY0" fmla="*/ 0 h 4567262"/>
                <a:gd name="connsiteX1" fmla="*/ 4467527 w 4467986"/>
                <a:gd name="connsiteY1" fmla="*/ 1814537 h 4567262"/>
                <a:gd name="connsiteX2" fmla="*/ 4467529 w 4467986"/>
                <a:gd name="connsiteY2" fmla="*/ 2757512 h 4567262"/>
                <a:gd name="connsiteX3" fmla="*/ 2685 w 4467986"/>
                <a:gd name="connsiteY3" fmla="*/ 4567262 h 4567262"/>
                <a:gd name="connsiteX4" fmla="*/ 2684 w 4467986"/>
                <a:gd name="connsiteY4" fmla="*/ 3548087 h 4567262"/>
                <a:gd name="connsiteX5" fmla="*/ 3266585 w 4467986"/>
                <a:gd name="connsiteY5" fmla="*/ 2290788 h 4567262"/>
                <a:gd name="connsiteX6" fmla="*/ 2533 w 4467986"/>
                <a:gd name="connsiteY6" fmla="*/ 1025551 h 4567262"/>
                <a:gd name="connsiteX7" fmla="*/ 0 w 4467986"/>
                <a:gd name="connsiteY7" fmla="*/ 0 h 4567262"/>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50493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57411 w 4465956"/>
                <a:gd name="connsiteY5" fmla="*/ 2293194 h 4569668"/>
                <a:gd name="connsiteX6" fmla="*/ 503 w 4465956"/>
                <a:gd name="connsiteY6" fmla="*/ 1027957 h 4569668"/>
                <a:gd name="connsiteX7" fmla="*/ 377 w 4465956"/>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rgbClr val="002266"/>
                </a:solidFill>
              </a:endParaRPr>
            </a:p>
          </p:txBody>
        </p:sp>
      </p:grpSp>
      <p:pic>
        <p:nvPicPr>
          <p:cNvPr id="16" name="Picture 15" descr="Acc_Strat_Line_5_RGB_Wht.png"/>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227903" y="1057958"/>
            <a:ext cx="4693923" cy="228600"/>
          </a:xfrm>
          <a:prstGeom prst="rect">
            <a:avLst/>
          </a:prstGeom>
        </p:spPr>
      </p:pic>
      <p:sp>
        <p:nvSpPr>
          <p:cNvPr id="19" name="TextBox 18"/>
          <p:cNvSpPr txBox="1"/>
          <p:nvPr userDrawn="1"/>
        </p:nvSpPr>
        <p:spPr>
          <a:xfrm>
            <a:off x="0" y="4735168"/>
            <a:ext cx="5846326" cy="1015663"/>
          </a:xfrm>
          <a:prstGeom prst="rect">
            <a:avLst/>
          </a:prstGeom>
          <a:noFill/>
        </p:spPr>
        <p:txBody>
          <a:bodyPr wrap="square" rtlCol="0">
            <a:spAutoFit/>
          </a:bodyPr>
          <a:lstStyle/>
          <a:p>
            <a:r>
              <a:rPr lang="en-US" sz="6000" dirty="0">
                <a:solidFill>
                  <a:schemeClr val="bg1"/>
                </a:solidFill>
              </a:rPr>
              <a:t>Course title</a:t>
            </a:r>
          </a:p>
        </p:txBody>
      </p:sp>
      <p:sp>
        <p:nvSpPr>
          <p:cNvPr id="20" name="Text Placeholder 3"/>
          <p:cNvSpPr txBox="1">
            <a:spLocks/>
          </p:cNvSpPr>
          <p:nvPr userDrawn="1"/>
        </p:nvSpPr>
        <p:spPr>
          <a:xfrm>
            <a:off x="33181" y="5938087"/>
            <a:ext cx="5607669" cy="467562"/>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4000" dirty="0">
                <a:solidFill>
                  <a:schemeClr val="bg1"/>
                </a:solidFill>
              </a:rPr>
              <a:t>Module 1: Name</a:t>
            </a:r>
          </a:p>
        </p:txBody>
      </p:sp>
      <p:sp>
        <p:nvSpPr>
          <p:cNvPr id="17" name="Rectangle 16"/>
          <p:cNvSpPr/>
          <p:nvPr userDrawn="1"/>
        </p:nvSpPr>
        <p:spPr>
          <a:xfrm>
            <a:off x="30900" y="6615011"/>
            <a:ext cx="3982764" cy="246221"/>
          </a:xfrm>
          <a:prstGeom prst="rect">
            <a:avLst/>
          </a:prstGeom>
        </p:spPr>
        <p:txBody>
          <a:bodyPr wrap="square">
            <a:spAutoFit/>
          </a:bodyPr>
          <a:lstStyle/>
          <a:p>
            <a:r>
              <a:rPr lang="en-US" altLang="en-US" sz="1000" dirty="0">
                <a:solidFill>
                  <a:schemeClr val="bg1"/>
                </a:solidFill>
              </a:rPr>
              <a:t>Accenture CSI Confidential Material.  Do not duplicate or distribute</a:t>
            </a:r>
            <a:endParaRPr lang="en-US" sz="1000" dirty="0">
              <a:solidFill>
                <a:schemeClr val="bg1"/>
              </a:solidFill>
            </a:endParaRPr>
          </a:p>
        </p:txBody>
      </p:sp>
    </p:spTree>
    <p:extLst>
      <p:ext uri="{BB962C8B-B14F-4D97-AF65-F5344CB8AC3E}">
        <p14:creationId xmlns:p14="http://schemas.microsoft.com/office/powerpoint/2010/main" val="556038298"/>
      </p:ext>
    </p:extLst>
  </p:cSld>
  <p:clrMapOvr>
    <a:masterClrMapping/>
  </p:clrMapOvr>
  <p:extLst>
    <p:ext uri="{DCECCB84-F9BA-43D5-87BE-67443E8EF086}">
      <p15:sldGuideLst xmlns:p15="http://schemas.microsoft.com/office/powerpoint/2012/main">
        <p15:guide id="1" orient="horz" pos="2160">
          <p15:clr>
            <a:srgbClr val="FBAE40"/>
          </p15:clr>
        </p15:guide>
        <p15:guide id="2" pos="288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Master slide">
    <p:spTree>
      <p:nvGrpSpPr>
        <p:cNvPr id="1" name=""/>
        <p:cNvGrpSpPr/>
        <p:nvPr/>
      </p:nvGrpSpPr>
      <p:grpSpPr>
        <a:xfrm>
          <a:off x="0" y="0"/>
          <a:ext cx="0" cy="0"/>
          <a:chOff x="0" y="0"/>
          <a:chExt cx="0" cy="0"/>
        </a:xfrm>
      </p:grpSpPr>
      <p:sp>
        <p:nvSpPr>
          <p:cNvPr id="66" name="Snip Same Side Corner Rectangle 65"/>
          <p:cNvSpPr/>
          <p:nvPr userDrawn="1"/>
        </p:nvSpPr>
        <p:spPr>
          <a:xfrm>
            <a:off x="0" y="6468184"/>
            <a:ext cx="9144000" cy="387049"/>
          </a:xfrm>
          <a:prstGeom prst="snip2SameRect">
            <a:avLst>
              <a:gd name="adj1" fmla="val 38226"/>
              <a:gd name="adj2" fmla="val 0"/>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cxnSp>
        <p:nvCxnSpPr>
          <p:cNvPr id="7" name="Straight Connector 6"/>
          <p:cNvCxnSpPr/>
          <p:nvPr userDrawn="1"/>
        </p:nvCxnSpPr>
        <p:spPr>
          <a:xfrm>
            <a:off x="0" y="1057275"/>
            <a:ext cx="9144001" cy="0"/>
          </a:xfrm>
          <a:prstGeom prst="line">
            <a:avLst/>
          </a:prstGeom>
          <a:ln w="381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8" name="Title 3"/>
          <p:cNvSpPr>
            <a:spLocks noGrp="1"/>
          </p:cNvSpPr>
          <p:nvPr>
            <p:ph type="title" hasCustomPrompt="1"/>
          </p:nvPr>
        </p:nvSpPr>
        <p:spPr>
          <a:xfrm>
            <a:off x="1" y="325102"/>
            <a:ext cx="9144000" cy="567783"/>
          </a:xfrm>
          <a:prstGeom prst="rect">
            <a:avLst/>
          </a:prstGeom>
        </p:spPr>
        <p:txBody>
          <a:bodyPr/>
          <a:lstStyle>
            <a:lvl1pPr>
              <a:defRPr sz="4000" b="1" baseline="0">
                <a:solidFill>
                  <a:schemeClr val="tx2">
                    <a:lumMod val="75000"/>
                  </a:schemeClr>
                </a:solidFill>
                <a:latin typeface="Arial" panose="020B0604020202020204" pitchFamily="34" charset="0"/>
                <a:cs typeface="Arial" panose="020B0604020202020204" pitchFamily="34" charset="0"/>
              </a:defRPr>
            </a:lvl1pPr>
          </a:lstStyle>
          <a:p>
            <a:r>
              <a:rPr lang="en-US" dirty="0"/>
              <a:t>Master Slide Title</a:t>
            </a:r>
            <a:endParaRPr lang="en-CA" dirty="0"/>
          </a:p>
        </p:txBody>
      </p:sp>
      <p:sp>
        <p:nvSpPr>
          <p:cNvPr id="4" name="Rectangle 5"/>
          <p:cNvSpPr>
            <a:spLocks noChangeArrowheads="1"/>
          </p:cNvSpPr>
          <p:nvPr userDrawn="1"/>
        </p:nvSpPr>
        <p:spPr bwMode="auto">
          <a:xfrm>
            <a:off x="0" y="6601759"/>
            <a:ext cx="2173673" cy="19749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marL="342900" indent="-342900">
              <a:spcBef>
                <a:spcPct val="0"/>
              </a:spcBef>
              <a:defRPr sz="2400">
                <a:solidFill>
                  <a:schemeClr val="tx1"/>
                </a:solidFill>
                <a:latin typeface="Times New Roman" pitchFamily="18" charset="0"/>
              </a:defRPr>
            </a:lvl1pPr>
            <a:lvl2pPr>
              <a:spcBef>
                <a:spcPct val="0"/>
              </a:spcBef>
              <a:defRPr sz="2400">
                <a:solidFill>
                  <a:schemeClr val="tx1"/>
                </a:solidFill>
                <a:latin typeface="Times New Roman" pitchFamily="18" charset="0"/>
              </a:defRPr>
            </a:lvl2pPr>
            <a:lvl3pPr>
              <a:spcBef>
                <a:spcPct val="0"/>
              </a:spcBef>
              <a:defRPr sz="2400">
                <a:solidFill>
                  <a:schemeClr val="tx1"/>
                </a:solidFill>
                <a:latin typeface="Times New Roman" pitchFamily="18" charset="0"/>
              </a:defRPr>
            </a:lvl3pPr>
            <a:lvl4pPr>
              <a:spcBef>
                <a:spcPct val="0"/>
              </a:spcBef>
              <a:defRPr sz="2400">
                <a:solidFill>
                  <a:schemeClr val="tx1"/>
                </a:solidFill>
                <a:latin typeface="Times New Roman" pitchFamily="18" charset="0"/>
              </a:defRPr>
            </a:lvl4pPr>
            <a:lvl5pPr>
              <a:spcBef>
                <a:spcPct val="0"/>
              </a:spcBef>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20000"/>
              </a:spcBef>
              <a:buFontTx/>
              <a:buNone/>
              <a:defRPr/>
            </a:pPr>
            <a:r>
              <a:rPr lang="en-US" altLang="en-US" sz="700" dirty="0">
                <a:latin typeface="Arial" pitchFamily="34" charset="0"/>
                <a:cs typeface="Arial" panose="020B0604020202020204" pitchFamily="34" charset="0"/>
              </a:rPr>
              <a:t>Copyright © 2016 Accenture All Rights Reserved. </a:t>
            </a:r>
          </a:p>
        </p:txBody>
      </p:sp>
    </p:spTree>
    <p:extLst>
      <p:ext uri="{BB962C8B-B14F-4D97-AF65-F5344CB8AC3E}">
        <p14:creationId xmlns:p14="http://schemas.microsoft.com/office/powerpoint/2010/main" val="26858967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urseMap_Module1">
    <p:spTree>
      <p:nvGrpSpPr>
        <p:cNvPr id="1" name=""/>
        <p:cNvGrpSpPr/>
        <p:nvPr/>
      </p:nvGrpSpPr>
      <p:grpSpPr>
        <a:xfrm>
          <a:off x="0" y="0"/>
          <a:ext cx="0" cy="0"/>
          <a:chOff x="0" y="0"/>
          <a:chExt cx="0" cy="0"/>
        </a:xfrm>
      </p:grpSpPr>
      <p:sp>
        <p:nvSpPr>
          <p:cNvPr id="66" name="Snip Same Side Corner Rectangle 65"/>
          <p:cNvSpPr/>
          <p:nvPr userDrawn="1"/>
        </p:nvSpPr>
        <p:spPr>
          <a:xfrm>
            <a:off x="0" y="6468184"/>
            <a:ext cx="9144000" cy="387049"/>
          </a:xfrm>
          <a:prstGeom prst="snip2SameRect">
            <a:avLst>
              <a:gd name="adj1" fmla="val 38226"/>
              <a:gd name="adj2" fmla="val 0"/>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7" name="Straight Connector 6"/>
          <p:cNvCxnSpPr/>
          <p:nvPr userDrawn="1"/>
        </p:nvCxnSpPr>
        <p:spPr>
          <a:xfrm>
            <a:off x="0" y="1057275"/>
            <a:ext cx="9144001" cy="0"/>
          </a:xfrm>
          <a:prstGeom prst="line">
            <a:avLst/>
          </a:prstGeom>
          <a:ln w="381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6" name="Title 1"/>
          <p:cNvSpPr txBox="1">
            <a:spLocks/>
          </p:cNvSpPr>
          <p:nvPr userDrawn="1"/>
        </p:nvSpPr>
        <p:spPr>
          <a:xfrm>
            <a:off x="1" y="325102"/>
            <a:ext cx="9144000" cy="567783"/>
          </a:xfrm>
          <a:prstGeom prst="rect">
            <a:avLst/>
          </a:prstGeom>
          <a:noFill/>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a:solidFill>
                  <a:schemeClr val="tx2">
                    <a:lumMod val="75000"/>
                  </a:schemeClr>
                </a:solidFill>
                <a:latin typeface="Arial" panose="020B0604020202020204" pitchFamily="34" charset="0"/>
                <a:cs typeface="Arial" panose="020B0604020202020204" pitchFamily="34" charset="0"/>
              </a:rPr>
              <a:t>Course Map/Module Map</a:t>
            </a:r>
          </a:p>
        </p:txBody>
      </p:sp>
      <p:sp>
        <p:nvSpPr>
          <p:cNvPr id="9" name="Rounded Rectangle 8"/>
          <p:cNvSpPr/>
          <p:nvPr userDrawn="1"/>
        </p:nvSpPr>
        <p:spPr>
          <a:xfrm>
            <a:off x="210608" y="2463313"/>
            <a:ext cx="1972638" cy="571500"/>
          </a:xfrm>
          <a:prstGeom prst="roundRect">
            <a:avLst/>
          </a:prstGeom>
          <a:solidFill>
            <a:schemeClr val="accent1">
              <a:lumMod val="60000"/>
              <a:lumOff val="40000"/>
            </a:schemeClr>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rgbClr val="333F50"/>
                </a:solidFill>
                <a:latin typeface="Arial" panose="020B0604020202020204" pitchFamily="34" charset="0"/>
                <a:cs typeface="Arial" panose="020B0604020202020204" pitchFamily="34" charset="0"/>
              </a:rPr>
              <a:t>Module 1</a:t>
            </a:r>
          </a:p>
        </p:txBody>
      </p:sp>
      <p:sp>
        <p:nvSpPr>
          <p:cNvPr id="10" name="Rounded Rectangle 9"/>
          <p:cNvSpPr/>
          <p:nvPr userDrawn="1"/>
        </p:nvSpPr>
        <p:spPr>
          <a:xfrm>
            <a:off x="2441090" y="2177563"/>
            <a:ext cx="1972638" cy="571500"/>
          </a:xfrm>
          <a:prstGeom prst="roundRect">
            <a:avLst/>
          </a:prstGeom>
          <a:noFill/>
          <a:ln>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rgbClr val="333F50"/>
                </a:solidFill>
                <a:latin typeface="Arial" panose="020B0604020202020204" pitchFamily="34" charset="0"/>
                <a:cs typeface="Arial" panose="020B0604020202020204" pitchFamily="34" charset="0"/>
              </a:rPr>
              <a:t>Module 2</a:t>
            </a:r>
          </a:p>
        </p:txBody>
      </p:sp>
      <p:sp>
        <p:nvSpPr>
          <p:cNvPr id="11" name="Rounded Rectangle 10"/>
          <p:cNvSpPr/>
          <p:nvPr userDrawn="1"/>
        </p:nvSpPr>
        <p:spPr>
          <a:xfrm>
            <a:off x="4671572" y="1888588"/>
            <a:ext cx="1972638" cy="571500"/>
          </a:xfrm>
          <a:prstGeom prst="roundRect">
            <a:avLst/>
          </a:prstGeom>
          <a:noFill/>
          <a:ln>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rgbClr val="333F50"/>
                </a:solidFill>
                <a:latin typeface="Arial" panose="020B0604020202020204" pitchFamily="34" charset="0"/>
                <a:cs typeface="Arial" panose="020B0604020202020204" pitchFamily="34" charset="0"/>
              </a:rPr>
              <a:t>Module 3</a:t>
            </a:r>
          </a:p>
        </p:txBody>
      </p:sp>
      <p:sp>
        <p:nvSpPr>
          <p:cNvPr id="12" name="Rounded Rectangle 11"/>
          <p:cNvSpPr/>
          <p:nvPr userDrawn="1"/>
        </p:nvSpPr>
        <p:spPr>
          <a:xfrm>
            <a:off x="6902054" y="1523513"/>
            <a:ext cx="1972638" cy="571500"/>
          </a:xfrm>
          <a:prstGeom prst="roundRect">
            <a:avLst/>
          </a:prstGeom>
          <a:noFill/>
          <a:ln>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rgbClr val="333F50"/>
                </a:solidFill>
                <a:latin typeface="Arial" panose="020B0604020202020204" pitchFamily="34" charset="0"/>
                <a:cs typeface="Arial" panose="020B0604020202020204" pitchFamily="34" charset="0"/>
              </a:rPr>
              <a:t>Module 4</a:t>
            </a:r>
          </a:p>
        </p:txBody>
      </p:sp>
      <p:cxnSp>
        <p:nvCxnSpPr>
          <p:cNvPr id="13" name="Elbow Connector 12"/>
          <p:cNvCxnSpPr>
            <a:stCxn id="9" idx="3"/>
            <a:endCxn id="10" idx="1"/>
          </p:cNvCxnSpPr>
          <p:nvPr userDrawn="1"/>
        </p:nvCxnSpPr>
        <p:spPr>
          <a:xfrm flipV="1">
            <a:off x="2183246" y="2463313"/>
            <a:ext cx="257844" cy="285750"/>
          </a:xfrm>
          <a:prstGeom prst="bentConnector3">
            <a:avLst/>
          </a:prstGeom>
          <a:ln>
            <a:solidFill>
              <a:srgbClr val="333F5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4" name="Elbow Connector 13"/>
          <p:cNvCxnSpPr>
            <a:stCxn id="10" idx="3"/>
            <a:endCxn id="11" idx="1"/>
          </p:cNvCxnSpPr>
          <p:nvPr userDrawn="1"/>
        </p:nvCxnSpPr>
        <p:spPr>
          <a:xfrm flipV="1">
            <a:off x="4413728" y="2174338"/>
            <a:ext cx="257844" cy="288975"/>
          </a:xfrm>
          <a:prstGeom prst="bentConnector3">
            <a:avLst/>
          </a:prstGeom>
          <a:ln>
            <a:solidFill>
              <a:srgbClr val="333F5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5" name="Elbow Connector 14"/>
          <p:cNvCxnSpPr>
            <a:stCxn id="11" idx="3"/>
            <a:endCxn id="12" idx="1"/>
          </p:cNvCxnSpPr>
          <p:nvPr userDrawn="1"/>
        </p:nvCxnSpPr>
        <p:spPr>
          <a:xfrm flipV="1">
            <a:off x="6644210" y="1809263"/>
            <a:ext cx="257844" cy="365075"/>
          </a:xfrm>
          <a:prstGeom prst="bentConnector3">
            <a:avLst/>
          </a:prstGeom>
          <a:ln>
            <a:solidFill>
              <a:srgbClr val="333F50"/>
            </a:solidFill>
            <a:prstDash val="dash"/>
            <a:tailEnd type="triangle"/>
          </a:ln>
        </p:spPr>
        <p:style>
          <a:lnRef idx="1">
            <a:schemeClr val="accent1"/>
          </a:lnRef>
          <a:fillRef idx="0">
            <a:schemeClr val="accent1"/>
          </a:fillRef>
          <a:effectRef idx="0">
            <a:schemeClr val="accent1"/>
          </a:effectRef>
          <a:fontRef idx="minor">
            <a:schemeClr val="tx1"/>
          </a:fontRef>
        </p:style>
      </p:cxnSp>
      <p:graphicFrame>
        <p:nvGraphicFramePr>
          <p:cNvPr id="16" name="Table 15"/>
          <p:cNvGraphicFramePr>
            <a:graphicFrameLocks noGrp="1"/>
          </p:cNvGraphicFramePr>
          <p:nvPr userDrawn="1">
            <p:extLst>
              <p:ext uri="{D42A27DB-BD31-4B8C-83A1-F6EECF244321}">
                <p14:modId xmlns:p14="http://schemas.microsoft.com/office/powerpoint/2010/main" val="5154322"/>
              </p:ext>
            </p:extLst>
          </p:nvPr>
        </p:nvGraphicFramePr>
        <p:xfrm>
          <a:off x="146060" y="3341081"/>
          <a:ext cx="2134007" cy="3017520"/>
        </p:xfrm>
        <a:graphic>
          <a:graphicData uri="http://schemas.openxmlformats.org/drawingml/2006/table">
            <a:tbl>
              <a:tblPr firstRow="1" bandRow="1">
                <a:tableStyleId>{5C22544A-7EE6-4342-B048-85BDC9FD1C3A}</a:tableStyleId>
              </a:tblPr>
              <a:tblGrid>
                <a:gridCol w="2134007">
                  <a:extLst>
                    <a:ext uri="{9D8B030D-6E8A-4147-A177-3AD203B41FA5}">
                      <a16:colId xmlns:a16="http://schemas.microsoft.com/office/drawing/2014/main" val="20000"/>
                    </a:ext>
                  </a:extLst>
                </a:gridCol>
              </a:tblGrid>
              <a:tr h="270747">
                <a:tc>
                  <a:txBody>
                    <a:bodyPr/>
                    <a:lstStyle/>
                    <a:p>
                      <a:pPr algn="ctr"/>
                      <a:r>
                        <a:rPr lang="en-US" sz="1200" dirty="0">
                          <a:solidFill>
                            <a:srgbClr val="333F50"/>
                          </a:solidFill>
                        </a:rPr>
                        <a:t>Module Map</a:t>
                      </a: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10000"/>
                  </a:ext>
                </a:extLst>
              </a:tr>
              <a:tr h="270747">
                <a:tc>
                  <a:txBody>
                    <a:bodyPr/>
                    <a:lstStyle/>
                    <a:p>
                      <a:pPr algn="ctr"/>
                      <a:r>
                        <a:rPr lang="en-US" sz="1200" b="0" dirty="0">
                          <a:solidFill>
                            <a:srgbClr val="333F50"/>
                          </a:solidFill>
                        </a:rPr>
                        <a:t>Topic 1</a:t>
                      </a: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noFill/>
                  </a:tcPr>
                </a:tc>
                <a:extLst>
                  <a:ext uri="{0D108BD9-81ED-4DB2-BD59-A6C34878D82A}">
                    <a16:rowId xmlns:a16="http://schemas.microsoft.com/office/drawing/2014/main" val="10001"/>
                  </a:ext>
                </a:extLst>
              </a:tr>
              <a:tr h="270747">
                <a:tc>
                  <a:txBody>
                    <a:bodyPr/>
                    <a:lstStyle/>
                    <a:p>
                      <a:pPr algn="ctr"/>
                      <a:r>
                        <a:rPr lang="en-US" sz="1200" dirty="0">
                          <a:solidFill>
                            <a:srgbClr val="333F50"/>
                          </a:solidFill>
                        </a:rPr>
                        <a:t>Activity</a:t>
                      </a: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noFill/>
                  </a:tcPr>
                </a:tc>
                <a:extLst>
                  <a:ext uri="{0D108BD9-81ED-4DB2-BD59-A6C34878D82A}">
                    <a16:rowId xmlns:a16="http://schemas.microsoft.com/office/drawing/2014/main" val="10002"/>
                  </a:ext>
                </a:extLst>
              </a:tr>
              <a:tr h="270747">
                <a:tc>
                  <a:txBody>
                    <a:bodyPr/>
                    <a:lstStyle/>
                    <a:p>
                      <a:pPr algn="ctr"/>
                      <a:r>
                        <a:rPr lang="en-US" sz="1200" dirty="0">
                          <a:solidFill>
                            <a:srgbClr val="333F50"/>
                          </a:solidFill>
                        </a:rPr>
                        <a:t>Break</a:t>
                      </a: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noFill/>
                  </a:tcPr>
                </a:tc>
                <a:extLst>
                  <a:ext uri="{0D108BD9-81ED-4DB2-BD59-A6C34878D82A}">
                    <a16:rowId xmlns:a16="http://schemas.microsoft.com/office/drawing/2014/main" val="10003"/>
                  </a:ext>
                </a:extLst>
              </a:tr>
              <a:tr h="270747">
                <a:tc>
                  <a:txBody>
                    <a:bodyPr/>
                    <a:lstStyle/>
                    <a:p>
                      <a:pPr algn="ctr"/>
                      <a:r>
                        <a:rPr lang="en-US" sz="1200" dirty="0">
                          <a:solidFill>
                            <a:srgbClr val="333F50"/>
                          </a:solidFill>
                        </a:rPr>
                        <a:t>Topic 2</a:t>
                      </a: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noFill/>
                  </a:tcPr>
                </a:tc>
                <a:extLst>
                  <a:ext uri="{0D108BD9-81ED-4DB2-BD59-A6C34878D82A}">
                    <a16:rowId xmlns:a16="http://schemas.microsoft.com/office/drawing/2014/main" val="10004"/>
                  </a:ext>
                </a:extLst>
              </a:tr>
              <a:tr h="270747">
                <a:tc>
                  <a:txBody>
                    <a:bodyPr/>
                    <a:lstStyle/>
                    <a:p>
                      <a:pPr algn="ctr"/>
                      <a:r>
                        <a:rPr lang="en-US" sz="1200" dirty="0">
                          <a:solidFill>
                            <a:srgbClr val="333F50"/>
                          </a:solidFill>
                        </a:rPr>
                        <a:t>Topic 3</a:t>
                      </a: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noFill/>
                  </a:tcPr>
                </a:tc>
                <a:extLst>
                  <a:ext uri="{0D108BD9-81ED-4DB2-BD59-A6C34878D82A}">
                    <a16:rowId xmlns:a16="http://schemas.microsoft.com/office/drawing/2014/main" val="10005"/>
                  </a:ext>
                </a:extLst>
              </a:tr>
              <a:tr h="270747">
                <a:tc>
                  <a:txBody>
                    <a:bodyPr/>
                    <a:lstStyle/>
                    <a:p>
                      <a:pPr algn="ctr"/>
                      <a:r>
                        <a:rPr lang="en-US" sz="1200" dirty="0">
                          <a:solidFill>
                            <a:srgbClr val="333F50"/>
                          </a:solidFill>
                        </a:rPr>
                        <a:t>Lunch</a:t>
                      </a: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noFill/>
                  </a:tcPr>
                </a:tc>
                <a:extLst>
                  <a:ext uri="{0D108BD9-81ED-4DB2-BD59-A6C34878D82A}">
                    <a16:rowId xmlns:a16="http://schemas.microsoft.com/office/drawing/2014/main" val="10006"/>
                  </a:ext>
                </a:extLst>
              </a:tr>
              <a:tr h="270747">
                <a:tc>
                  <a:txBody>
                    <a:bodyPr/>
                    <a:lstStyle/>
                    <a:p>
                      <a:pPr algn="ctr"/>
                      <a:r>
                        <a:rPr lang="en-US" sz="1200" dirty="0">
                          <a:solidFill>
                            <a:srgbClr val="333F50"/>
                          </a:solidFill>
                        </a:rPr>
                        <a:t>Topic 4</a:t>
                      </a: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noFill/>
                  </a:tcPr>
                </a:tc>
                <a:extLst>
                  <a:ext uri="{0D108BD9-81ED-4DB2-BD59-A6C34878D82A}">
                    <a16:rowId xmlns:a16="http://schemas.microsoft.com/office/drawing/2014/main" val="10007"/>
                  </a:ext>
                </a:extLst>
              </a:tr>
              <a:tr h="270747">
                <a:tc>
                  <a:txBody>
                    <a:bodyPr/>
                    <a:lstStyle/>
                    <a:p>
                      <a:pPr algn="ctr"/>
                      <a:r>
                        <a:rPr lang="en-US" sz="1200" dirty="0">
                          <a:solidFill>
                            <a:srgbClr val="333F50"/>
                          </a:solidFill>
                        </a:rPr>
                        <a:t>Discussion</a:t>
                      </a: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noFill/>
                  </a:tcPr>
                </a:tc>
                <a:extLst>
                  <a:ext uri="{0D108BD9-81ED-4DB2-BD59-A6C34878D82A}">
                    <a16:rowId xmlns:a16="http://schemas.microsoft.com/office/drawing/2014/main" val="10008"/>
                  </a:ext>
                </a:extLst>
              </a:tr>
              <a:tr h="270747">
                <a:tc>
                  <a:txBody>
                    <a:bodyPr/>
                    <a:lstStyle/>
                    <a:p>
                      <a:pPr algn="ctr"/>
                      <a:r>
                        <a:rPr lang="en-US" sz="1200" dirty="0">
                          <a:solidFill>
                            <a:srgbClr val="333F50"/>
                          </a:solidFill>
                        </a:rPr>
                        <a:t>Topic 5</a:t>
                      </a: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noFill/>
                  </a:tcPr>
                </a:tc>
                <a:extLst>
                  <a:ext uri="{0D108BD9-81ED-4DB2-BD59-A6C34878D82A}">
                    <a16:rowId xmlns:a16="http://schemas.microsoft.com/office/drawing/2014/main" val="10009"/>
                  </a:ext>
                </a:extLst>
              </a:tr>
              <a:tr h="270747">
                <a:tc>
                  <a:txBody>
                    <a:bodyPr/>
                    <a:lstStyle/>
                    <a:p>
                      <a:pPr algn="ctr"/>
                      <a:r>
                        <a:rPr lang="en-US" sz="1200" dirty="0">
                          <a:solidFill>
                            <a:srgbClr val="333F50"/>
                          </a:solidFill>
                        </a:rPr>
                        <a:t>Module Summary </a:t>
                      </a: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noFill/>
                  </a:tcPr>
                </a:tc>
                <a:extLst>
                  <a:ext uri="{0D108BD9-81ED-4DB2-BD59-A6C34878D82A}">
                    <a16:rowId xmlns:a16="http://schemas.microsoft.com/office/drawing/2014/main" val="10010"/>
                  </a:ext>
                </a:extLst>
              </a:tr>
            </a:tbl>
          </a:graphicData>
        </a:graphic>
      </p:graphicFrame>
      <p:cxnSp>
        <p:nvCxnSpPr>
          <p:cNvPr id="17" name="Straight Arrow Connector 16"/>
          <p:cNvCxnSpPr>
            <a:stCxn id="9" idx="2"/>
          </p:cNvCxnSpPr>
          <p:nvPr userDrawn="1"/>
        </p:nvCxnSpPr>
        <p:spPr>
          <a:xfrm>
            <a:off x="1196927" y="3034813"/>
            <a:ext cx="0" cy="306268"/>
          </a:xfrm>
          <a:prstGeom prst="straightConnector1">
            <a:avLst/>
          </a:prstGeom>
          <a:ln>
            <a:solidFill>
              <a:srgbClr val="333F5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8" name="Rectangle 5"/>
          <p:cNvSpPr>
            <a:spLocks noChangeArrowheads="1"/>
          </p:cNvSpPr>
          <p:nvPr userDrawn="1"/>
        </p:nvSpPr>
        <p:spPr bwMode="auto">
          <a:xfrm>
            <a:off x="0" y="6601759"/>
            <a:ext cx="2173673" cy="19749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marL="342900" indent="-342900">
              <a:spcBef>
                <a:spcPct val="0"/>
              </a:spcBef>
              <a:defRPr sz="2400">
                <a:solidFill>
                  <a:schemeClr val="tx1"/>
                </a:solidFill>
                <a:latin typeface="Times New Roman" pitchFamily="18" charset="0"/>
              </a:defRPr>
            </a:lvl1pPr>
            <a:lvl2pPr>
              <a:spcBef>
                <a:spcPct val="0"/>
              </a:spcBef>
              <a:defRPr sz="2400">
                <a:solidFill>
                  <a:schemeClr val="tx1"/>
                </a:solidFill>
                <a:latin typeface="Times New Roman" pitchFamily="18" charset="0"/>
              </a:defRPr>
            </a:lvl2pPr>
            <a:lvl3pPr>
              <a:spcBef>
                <a:spcPct val="0"/>
              </a:spcBef>
              <a:defRPr sz="2400">
                <a:solidFill>
                  <a:schemeClr val="tx1"/>
                </a:solidFill>
                <a:latin typeface="Times New Roman" pitchFamily="18" charset="0"/>
              </a:defRPr>
            </a:lvl3pPr>
            <a:lvl4pPr>
              <a:spcBef>
                <a:spcPct val="0"/>
              </a:spcBef>
              <a:defRPr sz="2400">
                <a:solidFill>
                  <a:schemeClr val="tx1"/>
                </a:solidFill>
                <a:latin typeface="Times New Roman" pitchFamily="18" charset="0"/>
              </a:defRPr>
            </a:lvl4pPr>
            <a:lvl5pPr>
              <a:spcBef>
                <a:spcPct val="0"/>
              </a:spcBef>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20000"/>
              </a:spcBef>
              <a:buFontTx/>
              <a:buNone/>
              <a:defRPr/>
            </a:pPr>
            <a:r>
              <a:rPr lang="en-US" altLang="en-US" sz="700" dirty="0">
                <a:latin typeface="Arial" pitchFamily="34" charset="0"/>
                <a:cs typeface="Arial" panose="020B0604020202020204" pitchFamily="34" charset="0"/>
              </a:rPr>
              <a:t>Copyright © 2016 Accenture All Rights Reserved. </a:t>
            </a:r>
          </a:p>
        </p:txBody>
      </p:sp>
    </p:spTree>
    <p:extLst>
      <p:ext uri="{BB962C8B-B14F-4D97-AF65-F5344CB8AC3E}">
        <p14:creationId xmlns:p14="http://schemas.microsoft.com/office/powerpoint/2010/main" val="35168081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urseMap_Module2">
    <p:spTree>
      <p:nvGrpSpPr>
        <p:cNvPr id="1" name=""/>
        <p:cNvGrpSpPr/>
        <p:nvPr/>
      </p:nvGrpSpPr>
      <p:grpSpPr>
        <a:xfrm>
          <a:off x="0" y="0"/>
          <a:ext cx="0" cy="0"/>
          <a:chOff x="0" y="0"/>
          <a:chExt cx="0" cy="0"/>
        </a:xfrm>
      </p:grpSpPr>
      <p:sp>
        <p:nvSpPr>
          <p:cNvPr id="66" name="Snip Same Side Corner Rectangle 65"/>
          <p:cNvSpPr/>
          <p:nvPr userDrawn="1"/>
        </p:nvSpPr>
        <p:spPr>
          <a:xfrm>
            <a:off x="0" y="6468184"/>
            <a:ext cx="9144000" cy="387049"/>
          </a:xfrm>
          <a:prstGeom prst="snip2SameRect">
            <a:avLst>
              <a:gd name="adj1" fmla="val 38226"/>
              <a:gd name="adj2" fmla="val 0"/>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7" name="Straight Connector 6"/>
          <p:cNvCxnSpPr/>
          <p:nvPr userDrawn="1"/>
        </p:nvCxnSpPr>
        <p:spPr>
          <a:xfrm>
            <a:off x="0" y="1057275"/>
            <a:ext cx="9144001" cy="0"/>
          </a:xfrm>
          <a:prstGeom prst="line">
            <a:avLst/>
          </a:prstGeom>
          <a:ln w="381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6" name="Title 1"/>
          <p:cNvSpPr txBox="1">
            <a:spLocks/>
          </p:cNvSpPr>
          <p:nvPr userDrawn="1"/>
        </p:nvSpPr>
        <p:spPr>
          <a:xfrm>
            <a:off x="1" y="325102"/>
            <a:ext cx="9144000" cy="567783"/>
          </a:xfrm>
          <a:prstGeom prst="rect">
            <a:avLst/>
          </a:prstGeom>
          <a:noFill/>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a:solidFill>
                  <a:schemeClr val="tx2">
                    <a:lumMod val="75000"/>
                  </a:schemeClr>
                </a:solidFill>
                <a:latin typeface="Arial" panose="020B0604020202020204" pitchFamily="34" charset="0"/>
                <a:cs typeface="Arial" panose="020B0604020202020204" pitchFamily="34" charset="0"/>
              </a:rPr>
              <a:t>Course Map/Module Map</a:t>
            </a:r>
          </a:p>
        </p:txBody>
      </p:sp>
      <p:sp>
        <p:nvSpPr>
          <p:cNvPr id="9" name="Rounded Rectangle 8"/>
          <p:cNvSpPr/>
          <p:nvPr userDrawn="1"/>
        </p:nvSpPr>
        <p:spPr>
          <a:xfrm>
            <a:off x="210608" y="2463313"/>
            <a:ext cx="1972638" cy="571500"/>
          </a:xfrm>
          <a:prstGeom prst="roundRect">
            <a:avLst/>
          </a:prstGeom>
          <a:noFill/>
          <a:ln>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rgbClr val="333F50"/>
                </a:solidFill>
                <a:latin typeface="Arial" panose="020B0604020202020204" pitchFamily="34" charset="0"/>
                <a:cs typeface="Arial" panose="020B0604020202020204" pitchFamily="34" charset="0"/>
              </a:rPr>
              <a:t>Module 1</a:t>
            </a:r>
          </a:p>
        </p:txBody>
      </p:sp>
      <p:sp>
        <p:nvSpPr>
          <p:cNvPr id="10" name="Rounded Rectangle 9"/>
          <p:cNvSpPr/>
          <p:nvPr userDrawn="1"/>
        </p:nvSpPr>
        <p:spPr>
          <a:xfrm>
            <a:off x="2441090" y="2177563"/>
            <a:ext cx="1972638" cy="571500"/>
          </a:xfrm>
          <a:prstGeom prst="roundRect">
            <a:avLst/>
          </a:prstGeom>
          <a:solidFill>
            <a:schemeClr val="accent1">
              <a:lumMod val="60000"/>
              <a:lumOff val="40000"/>
            </a:schemeClr>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rgbClr val="333F50"/>
                </a:solidFill>
                <a:latin typeface="Arial" panose="020B0604020202020204" pitchFamily="34" charset="0"/>
                <a:cs typeface="Arial" panose="020B0604020202020204" pitchFamily="34" charset="0"/>
              </a:rPr>
              <a:t>Module 2</a:t>
            </a:r>
          </a:p>
        </p:txBody>
      </p:sp>
      <p:sp>
        <p:nvSpPr>
          <p:cNvPr id="11" name="Rounded Rectangle 10"/>
          <p:cNvSpPr/>
          <p:nvPr userDrawn="1"/>
        </p:nvSpPr>
        <p:spPr>
          <a:xfrm>
            <a:off x="4671572" y="1888588"/>
            <a:ext cx="1972638" cy="571500"/>
          </a:xfrm>
          <a:prstGeom prst="roundRect">
            <a:avLst/>
          </a:prstGeom>
          <a:noFill/>
          <a:ln>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rgbClr val="333F50"/>
                </a:solidFill>
                <a:latin typeface="Arial" panose="020B0604020202020204" pitchFamily="34" charset="0"/>
                <a:cs typeface="Arial" panose="020B0604020202020204" pitchFamily="34" charset="0"/>
              </a:rPr>
              <a:t>Module 3</a:t>
            </a:r>
          </a:p>
        </p:txBody>
      </p:sp>
      <p:sp>
        <p:nvSpPr>
          <p:cNvPr id="12" name="Rounded Rectangle 11"/>
          <p:cNvSpPr/>
          <p:nvPr userDrawn="1"/>
        </p:nvSpPr>
        <p:spPr>
          <a:xfrm>
            <a:off x="6902054" y="1523513"/>
            <a:ext cx="1972638" cy="571500"/>
          </a:xfrm>
          <a:prstGeom prst="roundRect">
            <a:avLst/>
          </a:prstGeom>
          <a:noFill/>
          <a:ln>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rgbClr val="333F50"/>
                </a:solidFill>
                <a:latin typeface="Arial" panose="020B0604020202020204" pitchFamily="34" charset="0"/>
                <a:cs typeface="Arial" panose="020B0604020202020204" pitchFamily="34" charset="0"/>
              </a:rPr>
              <a:t>Module 4</a:t>
            </a:r>
          </a:p>
        </p:txBody>
      </p:sp>
      <p:cxnSp>
        <p:nvCxnSpPr>
          <p:cNvPr id="13" name="Elbow Connector 12"/>
          <p:cNvCxnSpPr>
            <a:stCxn id="9" idx="3"/>
            <a:endCxn id="10" idx="1"/>
          </p:cNvCxnSpPr>
          <p:nvPr userDrawn="1"/>
        </p:nvCxnSpPr>
        <p:spPr>
          <a:xfrm flipV="1">
            <a:off x="2183246" y="2463313"/>
            <a:ext cx="257844" cy="285750"/>
          </a:xfrm>
          <a:prstGeom prst="bentConnector3">
            <a:avLst/>
          </a:prstGeom>
          <a:ln>
            <a:solidFill>
              <a:srgbClr val="333F5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4" name="Elbow Connector 13"/>
          <p:cNvCxnSpPr>
            <a:stCxn id="10" idx="3"/>
            <a:endCxn id="11" idx="1"/>
          </p:cNvCxnSpPr>
          <p:nvPr userDrawn="1"/>
        </p:nvCxnSpPr>
        <p:spPr>
          <a:xfrm flipV="1">
            <a:off x="4413728" y="2174338"/>
            <a:ext cx="257844" cy="288975"/>
          </a:xfrm>
          <a:prstGeom prst="bentConnector3">
            <a:avLst/>
          </a:prstGeom>
          <a:ln>
            <a:solidFill>
              <a:srgbClr val="333F5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5" name="Elbow Connector 14"/>
          <p:cNvCxnSpPr>
            <a:stCxn id="11" idx="3"/>
            <a:endCxn id="12" idx="1"/>
          </p:cNvCxnSpPr>
          <p:nvPr userDrawn="1"/>
        </p:nvCxnSpPr>
        <p:spPr>
          <a:xfrm flipV="1">
            <a:off x="6644210" y="1809263"/>
            <a:ext cx="257844" cy="365075"/>
          </a:xfrm>
          <a:prstGeom prst="bentConnector3">
            <a:avLst/>
          </a:prstGeom>
          <a:ln>
            <a:solidFill>
              <a:srgbClr val="333F50"/>
            </a:solidFill>
            <a:prstDash val="dash"/>
            <a:tailEnd type="triangle"/>
          </a:ln>
        </p:spPr>
        <p:style>
          <a:lnRef idx="1">
            <a:schemeClr val="accent1"/>
          </a:lnRef>
          <a:fillRef idx="0">
            <a:schemeClr val="accent1"/>
          </a:fillRef>
          <a:effectRef idx="0">
            <a:schemeClr val="accent1"/>
          </a:effectRef>
          <a:fontRef idx="minor">
            <a:schemeClr val="tx1"/>
          </a:fontRef>
        </p:style>
      </p:cxnSp>
      <p:graphicFrame>
        <p:nvGraphicFramePr>
          <p:cNvPr id="19" name="Table 18"/>
          <p:cNvGraphicFramePr>
            <a:graphicFrameLocks noGrp="1"/>
          </p:cNvGraphicFramePr>
          <p:nvPr userDrawn="1">
            <p:extLst>
              <p:ext uri="{D42A27DB-BD31-4B8C-83A1-F6EECF244321}">
                <p14:modId xmlns:p14="http://schemas.microsoft.com/office/powerpoint/2010/main" val="2076817607"/>
              </p:ext>
            </p:extLst>
          </p:nvPr>
        </p:nvGraphicFramePr>
        <p:xfrm>
          <a:off x="2386953" y="3341081"/>
          <a:ext cx="2134007" cy="3017520"/>
        </p:xfrm>
        <a:graphic>
          <a:graphicData uri="http://schemas.openxmlformats.org/drawingml/2006/table">
            <a:tbl>
              <a:tblPr firstRow="1" bandRow="1">
                <a:tableStyleId>{5C22544A-7EE6-4342-B048-85BDC9FD1C3A}</a:tableStyleId>
              </a:tblPr>
              <a:tblGrid>
                <a:gridCol w="2134007">
                  <a:extLst>
                    <a:ext uri="{9D8B030D-6E8A-4147-A177-3AD203B41FA5}">
                      <a16:colId xmlns:a16="http://schemas.microsoft.com/office/drawing/2014/main" val="20000"/>
                    </a:ext>
                  </a:extLst>
                </a:gridCol>
              </a:tblGrid>
              <a:tr h="270747">
                <a:tc>
                  <a:txBody>
                    <a:bodyPr/>
                    <a:lstStyle/>
                    <a:p>
                      <a:pPr algn="ctr"/>
                      <a:r>
                        <a:rPr lang="en-US" sz="1200" dirty="0">
                          <a:solidFill>
                            <a:srgbClr val="333F50"/>
                          </a:solidFill>
                        </a:rPr>
                        <a:t>Module Map</a:t>
                      </a: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10000"/>
                  </a:ext>
                </a:extLst>
              </a:tr>
              <a:tr h="270747">
                <a:tc>
                  <a:txBody>
                    <a:bodyPr/>
                    <a:lstStyle/>
                    <a:p>
                      <a:pPr algn="ctr"/>
                      <a:r>
                        <a:rPr lang="en-US" sz="1200" b="0" dirty="0">
                          <a:solidFill>
                            <a:srgbClr val="333F50"/>
                          </a:solidFill>
                        </a:rPr>
                        <a:t>Topic 1</a:t>
                      </a: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noFill/>
                  </a:tcPr>
                </a:tc>
                <a:extLst>
                  <a:ext uri="{0D108BD9-81ED-4DB2-BD59-A6C34878D82A}">
                    <a16:rowId xmlns:a16="http://schemas.microsoft.com/office/drawing/2014/main" val="10001"/>
                  </a:ext>
                </a:extLst>
              </a:tr>
              <a:tr h="270747">
                <a:tc>
                  <a:txBody>
                    <a:bodyPr/>
                    <a:lstStyle/>
                    <a:p>
                      <a:pPr algn="ctr"/>
                      <a:r>
                        <a:rPr lang="en-US" sz="1200" dirty="0">
                          <a:solidFill>
                            <a:srgbClr val="333F50"/>
                          </a:solidFill>
                        </a:rPr>
                        <a:t>Activity</a:t>
                      </a: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noFill/>
                  </a:tcPr>
                </a:tc>
                <a:extLst>
                  <a:ext uri="{0D108BD9-81ED-4DB2-BD59-A6C34878D82A}">
                    <a16:rowId xmlns:a16="http://schemas.microsoft.com/office/drawing/2014/main" val="10002"/>
                  </a:ext>
                </a:extLst>
              </a:tr>
              <a:tr h="270747">
                <a:tc>
                  <a:txBody>
                    <a:bodyPr/>
                    <a:lstStyle/>
                    <a:p>
                      <a:pPr algn="ctr"/>
                      <a:r>
                        <a:rPr lang="en-US" sz="1200" dirty="0">
                          <a:solidFill>
                            <a:srgbClr val="333F50"/>
                          </a:solidFill>
                        </a:rPr>
                        <a:t>Break</a:t>
                      </a: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noFill/>
                  </a:tcPr>
                </a:tc>
                <a:extLst>
                  <a:ext uri="{0D108BD9-81ED-4DB2-BD59-A6C34878D82A}">
                    <a16:rowId xmlns:a16="http://schemas.microsoft.com/office/drawing/2014/main" val="10003"/>
                  </a:ext>
                </a:extLst>
              </a:tr>
              <a:tr h="270747">
                <a:tc>
                  <a:txBody>
                    <a:bodyPr/>
                    <a:lstStyle/>
                    <a:p>
                      <a:pPr algn="ctr"/>
                      <a:r>
                        <a:rPr lang="en-US" sz="1200" dirty="0">
                          <a:solidFill>
                            <a:srgbClr val="333F50"/>
                          </a:solidFill>
                        </a:rPr>
                        <a:t>Topic 2</a:t>
                      </a: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noFill/>
                  </a:tcPr>
                </a:tc>
                <a:extLst>
                  <a:ext uri="{0D108BD9-81ED-4DB2-BD59-A6C34878D82A}">
                    <a16:rowId xmlns:a16="http://schemas.microsoft.com/office/drawing/2014/main" val="10004"/>
                  </a:ext>
                </a:extLst>
              </a:tr>
              <a:tr h="270747">
                <a:tc>
                  <a:txBody>
                    <a:bodyPr/>
                    <a:lstStyle/>
                    <a:p>
                      <a:pPr algn="ctr"/>
                      <a:r>
                        <a:rPr lang="en-US" sz="1200" dirty="0">
                          <a:solidFill>
                            <a:srgbClr val="333F50"/>
                          </a:solidFill>
                        </a:rPr>
                        <a:t>Topic 3</a:t>
                      </a: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noFill/>
                  </a:tcPr>
                </a:tc>
                <a:extLst>
                  <a:ext uri="{0D108BD9-81ED-4DB2-BD59-A6C34878D82A}">
                    <a16:rowId xmlns:a16="http://schemas.microsoft.com/office/drawing/2014/main" val="10005"/>
                  </a:ext>
                </a:extLst>
              </a:tr>
              <a:tr h="270747">
                <a:tc>
                  <a:txBody>
                    <a:bodyPr/>
                    <a:lstStyle/>
                    <a:p>
                      <a:pPr algn="ctr"/>
                      <a:r>
                        <a:rPr lang="en-US" sz="1200" dirty="0">
                          <a:solidFill>
                            <a:srgbClr val="333F50"/>
                          </a:solidFill>
                        </a:rPr>
                        <a:t>Lunch</a:t>
                      </a: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noFill/>
                  </a:tcPr>
                </a:tc>
                <a:extLst>
                  <a:ext uri="{0D108BD9-81ED-4DB2-BD59-A6C34878D82A}">
                    <a16:rowId xmlns:a16="http://schemas.microsoft.com/office/drawing/2014/main" val="10006"/>
                  </a:ext>
                </a:extLst>
              </a:tr>
              <a:tr h="270747">
                <a:tc>
                  <a:txBody>
                    <a:bodyPr/>
                    <a:lstStyle/>
                    <a:p>
                      <a:pPr algn="ctr"/>
                      <a:r>
                        <a:rPr lang="en-US" sz="1200" dirty="0">
                          <a:solidFill>
                            <a:srgbClr val="333F50"/>
                          </a:solidFill>
                        </a:rPr>
                        <a:t>Topic 4</a:t>
                      </a: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noFill/>
                  </a:tcPr>
                </a:tc>
                <a:extLst>
                  <a:ext uri="{0D108BD9-81ED-4DB2-BD59-A6C34878D82A}">
                    <a16:rowId xmlns:a16="http://schemas.microsoft.com/office/drawing/2014/main" val="10007"/>
                  </a:ext>
                </a:extLst>
              </a:tr>
              <a:tr h="270747">
                <a:tc>
                  <a:txBody>
                    <a:bodyPr/>
                    <a:lstStyle/>
                    <a:p>
                      <a:pPr algn="ctr"/>
                      <a:r>
                        <a:rPr lang="en-US" sz="1200" dirty="0">
                          <a:solidFill>
                            <a:srgbClr val="333F50"/>
                          </a:solidFill>
                        </a:rPr>
                        <a:t>Discussion</a:t>
                      </a: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noFill/>
                  </a:tcPr>
                </a:tc>
                <a:extLst>
                  <a:ext uri="{0D108BD9-81ED-4DB2-BD59-A6C34878D82A}">
                    <a16:rowId xmlns:a16="http://schemas.microsoft.com/office/drawing/2014/main" val="10008"/>
                  </a:ext>
                </a:extLst>
              </a:tr>
              <a:tr h="270747">
                <a:tc>
                  <a:txBody>
                    <a:bodyPr/>
                    <a:lstStyle/>
                    <a:p>
                      <a:pPr algn="ctr"/>
                      <a:r>
                        <a:rPr lang="en-US" sz="1200" dirty="0">
                          <a:solidFill>
                            <a:srgbClr val="333F50"/>
                          </a:solidFill>
                        </a:rPr>
                        <a:t>Topic 5</a:t>
                      </a: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noFill/>
                  </a:tcPr>
                </a:tc>
                <a:extLst>
                  <a:ext uri="{0D108BD9-81ED-4DB2-BD59-A6C34878D82A}">
                    <a16:rowId xmlns:a16="http://schemas.microsoft.com/office/drawing/2014/main" val="10009"/>
                  </a:ext>
                </a:extLst>
              </a:tr>
              <a:tr h="270747">
                <a:tc>
                  <a:txBody>
                    <a:bodyPr/>
                    <a:lstStyle/>
                    <a:p>
                      <a:pPr algn="ctr"/>
                      <a:r>
                        <a:rPr lang="en-US" sz="1200" dirty="0">
                          <a:solidFill>
                            <a:srgbClr val="333F50"/>
                          </a:solidFill>
                        </a:rPr>
                        <a:t>Module Summary </a:t>
                      </a: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noFill/>
                  </a:tcPr>
                </a:tc>
                <a:extLst>
                  <a:ext uri="{0D108BD9-81ED-4DB2-BD59-A6C34878D82A}">
                    <a16:rowId xmlns:a16="http://schemas.microsoft.com/office/drawing/2014/main" val="10010"/>
                  </a:ext>
                </a:extLst>
              </a:tr>
            </a:tbl>
          </a:graphicData>
        </a:graphic>
      </p:graphicFrame>
      <p:cxnSp>
        <p:nvCxnSpPr>
          <p:cNvPr id="22" name="Straight Arrow Connector 21"/>
          <p:cNvCxnSpPr/>
          <p:nvPr userDrawn="1"/>
        </p:nvCxnSpPr>
        <p:spPr>
          <a:xfrm>
            <a:off x="3427409" y="2749063"/>
            <a:ext cx="0" cy="592018"/>
          </a:xfrm>
          <a:prstGeom prst="straightConnector1">
            <a:avLst/>
          </a:prstGeom>
          <a:ln>
            <a:solidFill>
              <a:srgbClr val="333F5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6" name="Rectangle 5"/>
          <p:cNvSpPr>
            <a:spLocks noChangeArrowheads="1"/>
          </p:cNvSpPr>
          <p:nvPr userDrawn="1"/>
        </p:nvSpPr>
        <p:spPr bwMode="auto">
          <a:xfrm>
            <a:off x="0" y="6601759"/>
            <a:ext cx="2173673" cy="19749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marL="342900" indent="-342900">
              <a:spcBef>
                <a:spcPct val="0"/>
              </a:spcBef>
              <a:defRPr sz="2400">
                <a:solidFill>
                  <a:schemeClr val="tx1"/>
                </a:solidFill>
                <a:latin typeface="Times New Roman" pitchFamily="18" charset="0"/>
              </a:defRPr>
            </a:lvl1pPr>
            <a:lvl2pPr>
              <a:spcBef>
                <a:spcPct val="0"/>
              </a:spcBef>
              <a:defRPr sz="2400">
                <a:solidFill>
                  <a:schemeClr val="tx1"/>
                </a:solidFill>
                <a:latin typeface="Times New Roman" pitchFamily="18" charset="0"/>
              </a:defRPr>
            </a:lvl2pPr>
            <a:lvl3pPr>
              <a:spcBef>
                <a:spcPct val="0"/>
              </a:spcBef>
              <a:defRPr sz="2400">
                <a:solidFill>
                  <a:schemeClr val="tx1"/>
                </a:solidFill>
                <a:latin typeface="Times New Roman" pitchFamily="18" charset="0"/>
              </a:defRPr>
            </a:lvl3pPr>
            <a:lvl4pPr>
              <a:spcBef>
                <a:spcPct val="0"/>
              </a:spcBef>
              <a:defRPr sz="2400">
                <a:solidFill>
                  <a:schemeClr val="tx1"/>
                </a:solidFill>
                <a:latin typeface="Times New Roman" pitchFamily="18" charset="0"/>
              </a:defRPr>
            </a:lvl4pPr>
            <a:lvl5pPr>
              <a:spcBef>
                <a:spcPct val="0"/>
              </a:spcBef>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20000"/>
              </a:spcBef>
              <a:buFontTx/>
              <a:buNone/>
              <a:defRPr/>
            </a:pPr>
            <a:r>
              <a:rPr lang="en-US" altLang="en-US" sz="700" dirty="0">
                <a:latin typeface="Arial" pitchFamily="34" charset="0"/>
                <a:cs typeface="Arial" panose="020B0604020202020204" pitchFamily="34" charset="0"/>
              </a:rPr>
              <a:t>Copyright © 2016 Accenture All Rights Reserved. </a:t>
            </a:r>
          </a:p>
        </p:txBody>
      </p:sp>
    </p:spTree>
    <p:extLst>
      <p:ext uri="{BB962C8B-B14F-4D97-AF65-F5344CB8AC3E}">
        <p14:creationId xmlns:p14="http://schemas.microsoft.com/office/powerpoint/2010/main" val="3732911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83024181"/>
      </p:ext>
    </p:extLst>
  </p:cSld>
  <p:clrMap bg1="lt1" tx1="dk1" bg2="lt2" tx2="dk2" accent1="accent1" accent2="accent2" accent3="accent3" accent4="accent4" accent5="accent5" accent6="accent6" hlink="hlink" folHlink="folHlink"/>
  <p:sldLayoutIdLst>
    <p:sldLayoutId id="2147483717" r:id="rId1"/>
    <p:sldLayoutId id="2147483716" r:id="rId2"/>
    <p:sldLayoutId id="2147483718" r:id="rId3"/>
    <p:sldLayoutId id="2147483706" r:id="rId4"/>
    <p:sldLayoutId id="2147483685" r:id="rId5"/>
    <p:sldLayoutId id="2147483719" r:id="rId6"/>
    <p:sldLayoutId id="2147483686" r:id="rId7"/>
    <p:sldLayoutId id="2147483712" r:id="rId8"/>
    <p:sldLayoutId id="2147483713" r:id="rId9"/>
    <p:sldLayoutId id="2147483714" r:id="rId10"/>
    <p:sldLayoutId id="2147483715" r:id="rId11"/>
    <p:sldLayoutId id="2147483704" r:id="rId12"/>
    <p:sldLayoutId id="2147483705" r:id="rId13"/>
    <p:sldLayoutId id="2147483687" r:id="rId14"/>
    <p:sldLayoutId id="2147483688" r:id="rId15"/>
    <p:sldLayoutId id="2147483698" r:id="rId16"/>
    <p:sldLayoutId id="2147483699" r:id="rId17"/>
    <p:sldLayoutId id="2147483700" r:id="rId18"/>
    <p:sldLayoutId id="2147483701" r:id="rId19"/>
    <p:sldLayoutId id="2147483702" r:id="rId20"/>
    <p:sldLayoutId id="2147483703" r:id="rId21"/>
    <p:sldLayoutId id="2147483689" r:id="rId22"/>
    <p:sldLayoutId id="2147483708" r:id="rId23"/>
    <p:sldLayoutId id="2147483709" r:id="rId24"/>
    <p:sldLayoutId id="2147483710" r:id="rId25"/>
    <p:sldLayoutId id="2147483711" r:id="rId26"/>
    <p:sldLayoutId id="2147483690" r:id="rId27"/>
    <p:sldLayoutId id="2147483691" r:id="rId28"/>
    <p:sldLayoutId id="2147483692" r:id="rId29"/>
    <p:sldLayoutId id="2147483693" r:id="rId30"/>
    <p:sldLayoutId id="2147483694" r:id="rId31"/>
    <p:sldLayoutId id="2147483695" r:id="rId3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hyperlink" Target="Maximum%20VPC%20Exceeded%20Solved.docx" TargetMode="Externa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2" Type="http://schemas.openxmlformats.org/officeDocument/2006/relationships/hyperlink" Target="Maximum%20VPC%20Exceeded%20Solved.docx" TargetMode="External"/><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3" Type="http://schemas.openxmlformats.org/officeDocument/2006/relationships/hyperlink" Target="https://git-scm.com/download/win" TargetMode="External"/><Relationship Id="rId2" Type="http://schemas.openxmlformats.org/officeDocument/2006/relationships/hyperlink" Target="Maximum%20VPC%20Exceeded%20Solved.docx" TargetMode="External"/><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Maximum%20VPC%20Exceeded%20Solved.docx" TargetMode="Externa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Maximum%20VPC%20Exceeded%20Solved.docx" TargetMode="External"/><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2" Type="http://schemas.openxmlformats.org/officeDocument/2006/relationships/hyperlink" Target="Maximum%20VPC%20Exceeded%20Solved.docx" TargetMode="External"/><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3" Type="http://schemas.openxmlformats.org/officeDocument/2006/relationships/hyperlink" Target="NULL" TargetMode="External"/><Relationship Id="rId2" Type="http://schemas.openxmlformats.org/officeDocument/2006/relationships/hyperlink" Target="Maximum%20VPC%20Exceeded%20Solved.docx" TargetMode="External"/><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2" Type="http://schemas.openxmlformats.org/officeDocument/2006/relationships/hyperlink" Target="Maximum%20VPC%20Exceeded%20Solved.docx" TargetMode="External"/><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2" Type="http://schemas.openxmlformats.org/officeDocument/2006/relationships/hyperlink" Target="Maximum%20VPC%20Exceeded%20Solved.docx" TargetMode="External"/><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2" Type="http://schemas.openxmlformats.org/officeDocument/2006/relationships/hyperlink" Target="Maximum%20VPC%20Exceeded%20Solved.docx" TargetMode="External"/><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2" Type="http://schemas.openxmlformats.org/officeDocument/2006/relationships/hyperlink" Target="Maximum%20VPC%20Exceeded%20Solved.docx" TargetMode="External"/><Relationship Id="rId1" Type="http://schemas.openxmlformats.org/officeDocument/2006/relationships/slideLayout" Target="../slideLayouts/slideLayout19.xml"/></Relationships>
</file>

<file path=ppt/slides/_rels/slide29.xml.rels><?xml version="1.0" encoding="UTF-8" standalone="yes"?>
<Relationships xmlns="http://schemas.openxmlformats.org/package/2006/relationships"><Relationship Id="rId2" Type="http://schemas.openxmlformats.org/officeDocument/2006/relationships/hyperlink" Target="Maximum%20VPC%20Exceeded%20Solved.docx" TargetMode="Externa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hyperlink" Target="Maximum%20VPC%20Exceeded%20Solved.docx" TargetMode="External"/><Relationship Id="rId1" Type="http://schemas.openxmlformats.org/officeDocument/2006/relationships/slideLayout" Target="../slideLayouts/slideLayout19.xml"/></Relationships>
</file>

<file path=ppt/slides/_rels/slide31.xml.rels><?xml version="1.0" encoding="UTF-8" standalone="yes"?>
<Relationships xmlns="http://schemas.openxmlformats.org/package/2006/relationships"><Relationship Id="rId2" Type="http://schemas.openxmlformats.org/officeDocument/2006/relationships/hyperlink" Target="Maximum%20VPC%20Exceeded%20Solved.docx" TargetMode="External"/><Relationship Id="rId1" Type="http://schemas.openxmlformats.org/officeDocument/2006/relationships/slideLayout" Target="../slideLayouts/slideLayout19.xml"/></Relationships>
</file>

<file path=ppt/slides/_rels/slide32.xml.rels><?xml version="1.0" encoding="UTF-8" standalone="yes"?>
<Relationships xmlns="http://schemas.openxmlformats.org/package/2006/relationships"><Relationship Id="rId2" Type="http://schemas.openxmlformats.org/officeDocument/2006/relationships/hyperlink" Target="Maximum%20VPC%20Exceeded%20Solved.docx" TargetMode="External"/><Relationship Id="rId1" Type="http://schemas.openxmlformats.org/officeDocument/2006/relationships/slideLayout" Target="../slideLayouts/slideLayout19.xml"/></Relationships>
</file>

<file path=ppt/slides/_rels/slide33.xml.rels><?xml version="1.0" encoding="UTF-8" standalone="yes"?>
<Relationships xmlns="http://schemas.openxmlformats.org/package/2006/relationships"><Relationship Id="rId2" Type="http://schemas.openxmlformats.org/officeDocument/2006/relationships/hyperlink" Target="Maximum%20VPC%20Exceeded%20Solved.docx" TargetMode="External"/><Relationship Id="rId1" Type="http://schemas.openxmlformats.org/officeDocument/2006/relationships/slideLayout" Target="../slideLayouts/slideLayout19.xml"/></Relationships>
</file>

<file path=ppt/slides/_rels/slide34.xml.rels><?xml version="1.0" encoding="UTF-8" standalone="yes"?>
<Relationships xmlns="http://schemas.openxmlformats.org/package/2006/relationships"><Relationship Id="rId2" Type="http://schemas.openxmlformats.org/officeDocument/2006/relationships/hyperlink" Target="Maximum%20VPC%20Exceeded%20Solved.docx" TargetMode="External"/><Relationship Id="rId1" Type="http://schemas.openxmlformats.org/officeDocument/2006/relationships/slideLayout" Target="../slideLayouts/slideLayout19.xml"/></Relationships>
</file>

<file path=ppt/slides/_rels/slide35.xml.rels><?xml version="1.0" encoding="UTF-8" standalone="yes"?>
<Relationships xmlns="http://schemas.openxmlformats.org/package/2006/relationships"><Relationship Id="rId2" Type="http://schemas.openxmlformats.org/officeDocument/2006/relationships/hyperlink" Target="Maximum%20VPC%20Exceeded%20Solved.docx" TargetMode="External"/><Relationship Id="rId1" Type="http://schemas.openxmlformats.org/officeDocument/2006/relationships/slideLayout" Target="../slideLayouts/slideLayout19.xml"/></Relationships>
</file>

<file path=ppt/slides/_rels/slide36.xml.rels><?xml version="1.0" encoding="UTF-8" standalone="yes"?>
<Relationships xmlns="http://schemas.openxmlformats.org/package/2006/relationships"><Relationship Id="rId2" Type="http://schemas.openxmlformats.org/officeDocument/2006/relationships/hyperlink" Target="Maximum%20VPC%20Exceeded%20Solved.docx" TargetMode="External"/><Relationship Id="rId1" Type="http://schemas.openxmlformats.org/officeDocument/2006/relationships/slideLayout" Target="../slideLayouts/slideLayout19.xml"/></Relationships>
</file>

<file path=ppt/slides/_rels/slide3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Maximum%20VPC%20Exceeded%20Solved.docx" TargetMode="External"/><Relationship Id="rId1" Type="http://schemas.openxmlformats.org/officeDocument/2006/relationships/slideLayout" Target="../slideLayouts/slideLayout19.xml"/></Relationships>
</file>

<file path=ppt/slides/_rels/slide3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Maximum%20VPC%20Exceeded%20Solved.docx" TargetMode="External"/><Relationship Id="rId1" Type="http://schemas.openxmlformats.org/officeDocument/2006/relationships/slideLayout" Target="../slideLayouts/slideLayout19.xml"/></Relationships>
</file>

<file path=ppt/slides/_rels/slide3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Maximum%20VPC%20Exceeded%20Solved.docx" TargetMode="Externa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1.xml.rels><?xml version="1.0" encoding="UTF-8" standalone="yes"?>
<Relationships xmlns="http://schemas.openxmlformats.org/package/2006/relationships"><Relationship Id="rId2" Type="http://schemas.openxmlformats.org/officeDocument/2006/relationships/hyperlink" Target="Maximum%20VPC%20Exceeded%20Solved.docx" TargetMode="External"/><Relationship Id="rId1" Type="http://schemas.openxmlformats.org/officeDocument/2006/relationships/slideLayout" Target="../slideLayouts/slideLayout21.xml"/></Relationships>
</file>

<file path=ppt/slides/_rels/slide4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Maximum%20VPC%20Exceeded%20Solved.docx" TargetMode="External"/><Relationship Id="rId1" Type="http://schemas.openxmlformats.org/officeDocument/2006/relationships/slideLayout" Target="../slideLayouts/slideLayout21.xml"/></Relationships>
</file>

<file path=ppt/slides/_rels/slide43.xml.rels><?xml version="1.0" encoding="UTF-8" standalone="yes"?>
<Relationships xmlns="http://schemas.openxmlformats.org/package/2006/relationships"><Relationship Id="rId2" Type="http://schemas.openxmlformats.org/officeDocument/2006/relationships/hyperlink" Target="Maximum%20VPC%20Exceeded%20Solved.docx" TargetMode="External"/><Relationship Id="rId1" Type="http://schemas.openxmlformats.org/officeDocument/2006/relationships/slideLayout" Target="../slideLayouts/slideLayout21.xml"/></Relationships>
</file>

<file path=ppt/slides/_rels/slide4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1.xml"/></Relationships>
</file>

<file path=ppt/slides/_rels/slide45.xml.rels><?xml version="1.0" encoding="UTF-8" standalone="yes"?>
<Relationships xmlns="http://schemas.openxmlformats.org/package/2006/relationships"><Relationship Id="rId2" Type="http://schemas.openxmlformats.org/officeDocument/2006/relationships/hyperlink" Target="Maximum%20VPC%20Exceeded%20Solved.docx" TargetMode="External"/><Relationship Id="rId1" Type="http://schemas.openxmlformats.org/officeDocument/2006/relationships/slideLayout" Target="../slideLayouts/slideLayout21.xml"/></Relationships>
</file>

<file path=ppt/slides/_rels/slide4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1.xml"/></Relationships>
</file>

<file path=ppt/slides/_rels/slide47.xml.rels><?xml version="1.0" encoding="UTF-8" standalone="yes"?>
<Relationships xmlns="http://schemas.openxmlformats.org/package/2006/relationships"><Relationship Id="rId2" Type="http://schemas.openxmlformats.org/officeDocument/2006/relationships/hyperlink" Target="Maximum%20VPC%20Exceeded%20Solved.docx" TargetMode="External"/><Relationship Id="rId1" Type="http://schemas.openxmlformats.org/officeDocument/2006/relationships/slideLayout" Target="../slideLayouts/slideLayout21.xml"/></Relationships>
</file>

<file path=ppt/slides/_rels/slide48.xml.rels><?xml version="1.0" encoding="UTF-8" standalone="yes"?>
<Relationships xmlns="http://schemas.openxmlformats.org/package/2006/relationships"><Relationship Id="rId2" Type="http://schemas.openxmlformats.org/officeDocument/2006/relationships/hyperlink" Target="Maximum%20VPC%20Exceeded%20Solved.docx" TargetMode="External"/><Relationship Id="rId1" Type="http://schemas.openxmlformats.org/officeDocument/2006/relationships/slideLayout" Target="../slideLayouts/slideLayout21.xml"/></Relationships>
</file>

<file path=ppt/slides/_rels/slide49.xml.rels><?xml version="1.0" encoding="UTF-8" standalone="yes"?>
<Relationships xmlns="http://schemas.openxmlformats.org/package/2006/relationships"><Relationship Id="rId2" Type="http://schemas.openxmlformats.org/officeDocument/2006/relationships/hyperlink" Target="Maximum%20VPC%20Exceeded%20Solved.docx" TargetMode="External"/><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0.xml.rels><?xml version="1.0" encoding="UTF-8" standalone="yes"?>
<Relationships xmlns="http://schemas.openxmlformats.org/package/2006/relationships"><Relationship Id="rId2" Type="http://schemas.openxmlformats.org/officeDocument/2006/relationships/hyperlink" Target="Maximum%20VPC%20Exceeded%20Solved.docx" TargetMode="External"/><Relationship Id="rId1" Type="http://schemas.openxmlformats.org/officeDocument/2006/relationships/slideLayout" Target="../slideLayouts/slideLayout21.xml"/></Relationships>
</file>

<file path=ppt/slides/_rels/slide5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1.xml"/></Relationships>
</file>

<file path=ppt/slides/_rels/slide52.xml.rels><?xml version="1.0" encoding="UTF-8" standalone="yes"?>
<Relationships xmlns="http://schemas.openxmlformats.org/package/2006/relationships"><Relationship Id="rId2" Type="http://schemas.openxmlformats.org/officeDocument/2006/relationships/hyperlink" Target="Maximum%20VPC%20Exceeded%20Solved.docx" TargetMode="External"/><Relationship Id="rId1" Type="http://schemas.openxmlformats.org/officeDocument/2006/relationships/slideLayout" Target="../slideLayouts/slideLayout21.xml"/></Relationships>
</file>

<file path=ppt/slides/_rels/slide53.xml.rels><?xml version="1.0" encoding="UTF-8" standalone="yes"?>
<Relationships xmlns="http://schemas.openxmlformats.org/package/2006/relationships"><Relationship Id="rId2" Type="http://schemas.openxmlformats.org/officeDocument/2006/relationships/hyperlink" Target="Maximum%20VPC%20Exceeded%20Solved.docx" TargetMode="External"/><Relationship Id="rId1" Type="http://schemas.openxmlformats.org/officeDocument/2006/relationships/slideLayout" Target="../slideLayouts/slideLayout21.xml"/></Relationships>
</file>

<file path=ppt/slides/_rels/slide54.xml.rels><?xml version="1.0" encoding="UTF-8" standalone="yes"?>
<Relationships xmlns="http://schemas.openxmlformats.org/package/2006/relationships"><Relationship Id="rId2" Type="http://schemas.openxmlformats.org/officeDocument/2006/relationships/hyperlink" Target="Maximum%20VPC%20Exceeded%20Solved.docx" TargetMode="External"/><Relationship Id="rId1" Type="http://schemas.openxmlformats.org/officeDocument/2006/relationships/slideLayout" Target="../slideLayouts/slideLayout21.xml"/></Relationships>
</file>

<file path=ppt/slides/_rels/slide55.xml.rels><?xml version="1.0" encoding="UTF-8" standalone="yes"?>
<Relationships xmlns="http://schemas.openxmlformats.org/package/2006/relationships"><Relationship Id="rId2" Type="http://schemas.openxmlformats.org/officeDocument/2006/relationships/hyperlink" Target="Maximum%20VPC%20Exceeded%20Solved.docx" TargetMode="External"/><Relationship Id="rId1" Type="http://schemas.openxmlformats.org/officeDocument/2006/relationships/slideLayout" Target="../slideLayouts/slideLayout21.xml"/></Relationships>
</file>

<file path=ppt/slides/_rels/slide56.xml.rels><?xml version="1.0" encoding="UTF-8" standalone="yes"?>
<Relationships xmlns="http://schemas.openxmlformats.org/package/2006/relationships"><Relationship Id="rId2" Type="http://schemas.openxmlformats.org/officeDocument/2006/relationships/hyperlink" Target="Maximum%20VPC%20Exceeded%20Solved.docx" TargetMode="External"/><Relationship Id="rId1" Type="http://schemas.openxmlformats.org/officeDocument/2006/relationships/slideLayout" Target="../slideLayouts/slideLayout21.xml"/></Relationships>
</file>

<file path=ppt/slides/_rels/slide57.xml.rels><?xml version="1.0" encoding="UTF-8" standalone="yes"?>
<Relationships xmlns="http://schemas.openxmlformats.org/package/2006/relationships"><Relationship Id="rId2" Type="http://schemas.openxmlformats.org/officeDocument/2006/relationships/hyperlink" Target="Maximum%20VPC%20Exceeded%20Solved.docx" TargetMode="External"/><Relationship Id="rId1" Type="http://schemas.openxmlformats.org/officeDocument/2006/relationships/slideLayout" Target="../slideLayouts/slideLayout21.xml"/></Relationships>
</file>

<file path=ppt/slides/_rels/slide58.xml.rels><?xml version="1.0" encoding="UTF-8" standalone="yes"?>
<Relationships xmlns="http://schemas.openxmlformats.org/package/2006/relationships"><Relationship Id="rId2" Type="http://schemas.openxmlformats.org/officeDocument/2006/relationships/hyperlink" Target="Maximum%20VPC%20Exceeded%20Solved.docx" TargetMode="External"/><Relationship Id="rId1" Type="http://schemas.openxmlformats.org/officeDocument/2006/relationships/slideLayout" Target="../slideLayouts/slideLayout21.xml"/></Relationships>
</file>

<file path=ppt/slides/_rels/slide5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3" Type="http://schemas.openxmlformats.org/officeDocument/2006/relationships/hyperlink" Target="https://alm.accenture.com/wiki/display/DOT/Application+Deployment" TargetMode="External"/><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hyperlink" Target="https://github.com/Accenture/adop-doa-materials.git" TargetMode="Externa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hyperlink" Target="adop-doa-materials.zip" TargetMode="Externa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8729" y="1865161"/>
            <a:ext cx="4659086" cy="1015663"/>
          </a:xfrm>
          <a:prstGeom prst="rect">
            <a:avLst/>
          </a:prstGeom>
          <a:noFill/>
        </p:spPr>
        <p:txBody>
          <a:bodyPr wrap="square" rtlCol="0">
            <a:spAutoFit/>
          </a:bodyPr>
          <a:lstStyle/>
          <a:p>
            <a:r>
              <a:rPr lang="en-US" sz="6000" dirty="0">
                <a:solidFill>
                  <a:schemeClr val="bg1"/>
                </a:solidFill>
                <a:latin typeface="Arial" panose="020B0604020202020204" pitchFamily="34" charset="0"/>
                <a:cs typeface="Arial" panose="020B0604020202020204" pitchFamily="34" charset="0"/>
              </a:rPr>
              <a:t>DevOps</a:t>
            </a:r>
          </a:p>
        </p:txBody>
      </p:sp>
      <p:sp>
        <p:nvSpPr>
          <p:cNvPr id="3" name="Text Placeholder 3"/>
          <p:cNvSpPr txBox="1">
            <a:spLocks/>
          </p:cNvSpPr>
          <p:nvPr/>
        </p:nvSpPr>
        <p:spPr>
          <a:xfrm>
            <a:off x="4676026" y="4486334"/>
            <a:ext cx="4259119" cy="467562"/>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000" dirty="0">
                <a:solidFill>
                  <a:schemeClr val="bg1"/>
                </a:solidFill>
                <a:latin typeface="Arial" panose="020B0604020202020204" pitchFamily="34" charset="0"/>
                <a:cs typeface="Arial" panose="020B0604020202020204" pitchFamily="34" charset="0"/>
              </a:rPr>
              <a:t>ADOP Gen5 </a:t>
            </a:r>
            <a:r>
              <a:rPr lang="en-GB" sz="4000" dirty="0">
                <a:solidFill>
                  <a:schemeClr val="bg1"/>
                </a:solidFill>
                <a:latin typeface="Arial" panose="020B0604020202020204" pitchFamily="34" charset="0"/>
                <a:cs typeface="Arial" panose="020B0604020202020204" pitchFamily="34" charset="0"/>
              </a:rPr>
              <a:t>Activities Day1</a:t>
            </a:r>
          </a:p>
        </p:txBody>
      </p:sp>
    </p:spTree>
    <p:extLst>
      <p:ext uri="{BB962C8B-B14F-4D97-AF65-F5344CB8AC3E}">
        <p14:creationId xmlns:p14="http://schemas.microsoft.com/office/powerpoint/2010/main" val="12465698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Stack Creation Continued…</a:t>
            </a:r>
          </a:p>
        </p:txBody>
      </p:sp>
      <p:sp>
        <p:nvSpPr>
          <p:cNvPr id="4" name="TextBox 3"/>
          <p:cNvSpPr txBox="1"/>
          <p:nvPr/>
        </p:nvSpPr>
        <p:spPr>
          <a:xfrm>
            <a:off x="616688" y="1360965"/>
            <a:ext cx="7740503" cy="4401205"/>
          </a:xfrm>
          <a:prstGeom prst="rect">
            <a:avLst/>
          </a:prstGeom>
          <a:noFill/>
        </p:spPr>
        <p:txBody>
          <a:bodyPr wrap="square" rtlCol="0">
            <a:spAutoFit/>
          </a:bodyPr>
          <a:lstStyle/>
          <a:p>
            <a:r>
              <a:rPr lang="en-US" sz="2800" dirty="0"/>
              <a:t>On the </a:t>
            </a:r>
            <a:r>
              <a:rPr lang="en-US" sz="2800" i="1" dirty="0"/>
              <a:t>Select Template </a:t>
            </a:r>
            <a:r>
              <a:rPr lang="en-US" sz="2800" dirty="0"/>
              <a:t>page:</a:t>
            </a:r>
            <a:br>
              <a:rPr lang="en-US" sz="2800" dirty="0"/>
            </a:br>
            <a:endParaRPr lang="en-US" sz="2800" dirty="0"/>
          </a:p>
          <a:p>
            <a:pPr marL="457200" indent="-457200">
              <a:buFont typeface="Arial" panose="020B0604020202020204" pitchFamily="34" charset="0"/>
              <a:buChar char="•"/>
            </a:pPr>
            <a:r>
              <a:rPr lang="en-US" sz="2800" dirty="0"/>
              <a:t>Select the </a:t>
            </a:r>
            <a:r>
              <a:rPr lang="en-US" sz="2800" b="1" dirty="0"/>
              <a:t>Upload a template to Amazon S3</a:t>
            </a:r>
            <a:r>
              <a:rPr lang="en-US" sz="2800" i="1" dirty="0"/>
              <a:t> </a:t>
            </a:r>
            <a:r>
              <a:rPr lang="en-US" sz="2800" dirty="0"/>
              <a:t>option</a:t>
            </a:r>
          </a:p>
          <a:p>
            <a:pPr marL="457200" indent="-457200">
              <a:buFont typeface="Arial" panose="020B0604020202020204" pitchFamily="34" charset="0"/>
              <a:buChar char="•"/>
            </a:pPr>
            <a:r>
              <a:rPr lang="en-US" sz="2800" dirty="0"/>
              <a:t>Click on "Choose File"</a:t>
            </a:r>
          </a:p>
          <a:p>
            <a:pPr marL="457200" indent="-457200">
              <a:buFont typeface="Arial" panose="020B0604020202020204" pitchFamily="34" charset="0"/>
              <a:buChar char="•"/>
            </a:pPr>
            <a:r>
              <a:rPr lang="en-US" sz="2800" dirty="0"/>
              <a:t>Browse to </a:t>
            </a:r>
            <a:r>
              <a:rPr lang="en-US" sz="2800" dirty="0" err="1"/>
              <a:t>DevOpsAcademy</a:t>
            </a:r>
            <a:r>
              <a:rPr lang="en-US" sz="2800" dirty="0"/>
              <a:t>/</a:t>
            </a:r>
            <a:r>
              <a:rPr lang="en-US" sz="2800" dirty="0" err="1"/>
              <a:t>adop</a:t>
            </a:r>
            <a:r>
              <a:rPr lang="en-US" sz="2800" dirty="0"/>
              <a:t>-</a:t>
            </a:r>
            <a:r>
              <a:rPr lang="en-US" sz="2800" dirty="0" err="1"/>
              <a:t>doa</a:t>
            </a:r>
            <a:r>
              <a:rPr lang="en-US" sz="2800" dirty="0"/>
              <a:t>-materials/</a:t>
            </a:r>
            <a:r>
              <a:rPr lang="en-US" sz="2800" dirty="0" err="1"/>
              <a:t>Standing_Up_Tools</a:t>
            </a:r>
            <a:endParaRPr lang="en-US" sz="2800" dirty="0"/>
          </a:p>
          <a:p>
            <a:pPr marL="457200" indent="-457200">
              <a:buFont typeface="Arial" panose="020B0604020202020204" pitchFamily="34" charset="0"/>
              <a:buChar char="•"/>
            </a:pPr>
            <a:r>
              <a:rPr lang="en-US" sz="2800" dirty="0"/>
              <a:t>Select the file "</a:t>
            </a:r>
            <a:r>
              <a:rPr lang="en-US" sz="2800" u="sng" dirty="0"/>
              <a:t>doa_stack.json</a:t>
            </a:r>
            <a:r>
              <a:rPr lang="en-US" sz="2800" dirty="0"/>
              <a:t>" and click "Open"</a:t>
            </a:r>
          </a:p>
          <a:p>
            <a:pPr marL="457200" indent="-457200">
              <a:buFont typeface="Arial" panose="020B0604020202020204" pitchFamily="34" charset="0"/>
              <a:buChar char="•"/>
            </a:pPr>
            <a:r>
              <a:rPr lang="en-US" sz="2800" dirty="0"/>
              <a:t>Click: "Next"</a:t>
            </a:r>
          </a:p>
          <a:p>
            <a:pPr marL="285750" indent="-285750">
              <a:buFont typeface="Arial" panose="020B0604020202020204" pitchFamily="34" charset="0"/>
              <a:buChar char="•"/>
            </a:pPr>
            <a:endParaRPr lang="en-US" sz="2800" dirty="0"/>
          </a:p>
        </p:txBody>
      </p:sp>
    </p:spTree>
    <p:extLst>
      <p:ext uri="{BB962C8B-B14F-4D97-AF65-F5344CB8AC3E}">
        <p14:creationId xmlns:p14="http://schemas.microsoft.com/office/powerpoint/2010/main" val="40417053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Stack Creation Continued…</a:t>
            </a:r>
          </a:p>
        </p:txBody>
      </p:sp>
      <p:sp>
        <p:nvSpPr>
          <p:cNvPr id="6" name="Rectangle 3"/>
          <p:cNvSpPr>
            <a:spLocks noChangeArrowheads="1"/>
          </p:cNvSpPr>
          <p:nvPr/>
        </p:nvSpPr>
        <p:spPr bwMode="auto">
          <a:xfrm>
            <a:off x="435429" y="1379292"/>
            <a:ext cx="8580980" cy="4985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effectLst/>
              </a:rPr>
              <a:t>On the </a:t>
            </a:r>
            <a:r>
              <a:rPr kumimoji="0" lang="en-US" altLang="en-US" sz="2800" b="0" i="1" u="none" strike="noStrike" cap="none" normalizeH="0" baseline="0" dirty="0">
                <a:ln>
                  <a:noFill/>
                </a:ln>
                <a:effectLst/>
              </a:rPr>
              <a:t>Specify Details </a:t>
            </a:r>
            <a:r>
              <a:rPr kumimoji="0" lang="en-US" altLang="en-US" sz="2800" b="0" i="0" u="none" strike="noStrike" cap="none" normalizeH="0" baseline="0" dirty="0">
                <a:ln>
                  <a:noFill/>
                </a:ln>
                <a:effectLst/>
              </a:rPr>
              <a:t>page:</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000" b="0" i="0" u="none" strike="noStrike" cap="none" normalizeH="0" baseline="0" dirty="0">
              <a:ln>
                <a:noFill/>
              </a:ln>
              <a:effectLst/>
            </a:endParaRPr>
          </a:p>
          <a:p>
            <a:pPr marL="914400" lvl="1" indent="-457200" eaLnBrk="0" fontAlgn="base" hangingPunct="0">
              <a:spcBef>
                <a:spcPct val="0"/>
              </a:spcBef>
              <a:spcAft>
                <a:spcPct val="0"/>
              </a:spcAft>
              <a:buFont typeface="Arial" panose="020B0604020202020204" pitchFamily="34" charset="0"/>
              <a:buChar char="•"/>
            </a:pPr>
            <a:r>
              <a:rPr kumimoji="0" lang="en-US" altLang="en-US" sz="2800" b="0" i="0" u="none" strike="noStrike" cap="none" normalizeH="0" baseline="0" dirty="0">
                <a:ln>
                  <a:noFill/>
                </a:ln>
                <a:effectLst/>
              </a:rPr>
              <a:t>Provide </a:t>
            </a:r>
            <a:r>
              <a:rPr lang="en-US" altLang="en-US" sz="2800" dirty="0"/>
              <a:t>value for</a:t>
            </a:r>
            <a:r>
              <a:rPr kumimoji="0" lang="en-US" altLang="en-US" sz="2800" b="0" i="0" u="none" strike="noStrike" cap="none" normalizeH="0" baseline="0" dirty="0">
                <a:ln>
                  <a:noFill/>
                </a:ln>
                <a:effectLst/>
              </a:rPr>
              <a:t> </a:t>
            </a:r>
            <a:r>
              <a:rPr kumimoji="0" lang="en-US" altLang="en-US" sz="2800" b="0" i="1" u="none" strike="noStrike" cap="none" normalizeH="0" baseline="0" dirty="0">
                <a:ln>
                  <a:noFill/>
                </a:ln>
                <a:effectLst/>
              </a:rPr>
              <a:t>Stack</a:t>
            </a:r>
            <a:r>
              <a:rPr kumimoji="0" lang="en-US" altLang="en-US" sz="2800" b="1" i="1" u="none" strike="noStrike" cap="none" normalizeH="0" baseline="0" dirty="0">
                <a:ln>
                  <a:noFill/>
                </a:ln>
                <a:effectLst/>
              </a:rPr>
              <a:t> </a:t>
            </a:r>
            <a:r>
              <a:rPr kumimoji="0" lang="en-US" altLang="en-US" sz="2800" b="0" i="1" u="none" strike="noStrike" cap="none" normalizeH="0" baseline="0" dirty="0">
                <a:ln>
                  <a:noFill/>
                </a:ln>
                <a:effectLst/>
              </a:rPr>
              <a:t>name</a:t>
            </a:r>
            <a:r>
              <a:rPr kumimoji="0" lang="en-US" altLang="en-US" sz="2800" b="1" i="0" u="none" strike="noStrike" cap="none" normalizeH="0" baseline="0" dirty="0">
                <a:ln>
                  <a:noFill/>
                </a:ln>
                <a:effectLst/>
              </a:rPr>
              <a:t> </a:t>
            </a:r>
            <a:r>
              <a:rPr kumimoji="0" lang="en-US" altLang="en-US" sz="2800" b="0" i="0" u="none" strike="noStrike" cap="none" normalizeH="0" baseline="0" dirty="0">
                <a:ln>
                  <a:noFill/>
                </a:ln>
                <a:effectLst/>
              </a:rPr>
              <a:t>section</a:t>
            </a:r>
          </a:p>
          <a:p>
            <a:pPr marL="914400" lvl="1" indent="-457200" eaLnBrk="0" fontAlgn="base" hangingPunct="0">
              <a:spcBef>
                <a:spcPct val="0"/>
              </a:spcBef>
              <a:spcAft>
                <a:spcPct val="0"/>
              </a:spcAft>
              <a:buFont typeface="Arial" panose="020B0604020202020204" pitchFamily="34" charset="0"/>
              <a:buChar char="•"/>
            </a:pPr>
            <a:r>
              <a:rPr lang="en-US" altLang="en-US" sz="2800" dirty="0"/>
              <a:t>Decided naming convention for stack is as</a:t>
            </a:r>
          </a:p>
          <a:p>
            <a:pPr marL="914400" lvl="1" indent="-457200" eaLnBrk="0" fontAlgn="base" hangingPunct="0">
              <a:spcBef>
                <a:spcPct val="0"/>
              </a:spcBef>
              <a:spcAft>
                <a:spcPct val="0"/>
              </a:spcAft>
              <a:buFont typeface="Arial" panose="020B0604020202020204" pitchFamily="34" charset="0"/>
              <a:buChar char="•"/>
            </a:pPr>
            <a:r>
              <a:rPr kumimoji="0" lang="en-US" altLang="en-US" sz="2800" b="0" i="0" u="none" strike="noStrike" cap="none" normalizeH="0" baseline="0" dirty="0">
                <a:ln>
                  <a:noFill/>
                </a:ln>
                <a:effectLst/>
              </a:rPr>
              <a:t>&lt;IDC_LOCATION&gt;</a:t>
            </a:r>
            <a:r>
              <a:rPr kumimoji="0" lang="en-US" altLang="en-US" sz="2800" b="0" i="0" u="none" strike="noStrike" cap="none" normalizeH="0" baseline="0" dirty="0" err="1">
                <a:ln>
                  <a:noFill/>
                </a:ln>
                <a:effectLst/>
              </a:rPr>
              <a:t>StackName</a:t>
            </a:r>
            <a:r>
              <a:rPr kumimoji="0" lang="en-US" altLang="en-US" sz="2800" b="0" i="0" u="none" strike="noStrike" cap="none" normalizeH="0" baseline="0" dirty="0">
                <a:ln>
                  <a:noFill/>
                </a:ln>
                <a:effectLst/>
              </a:rPr>
              <a:t> e</a:t>
            </a:r>
            <a:r>
              <a:rPr lang="en-US" altLang="en-US" sz="2800" dirty="0"/>
              <a:t>.g. </a:t>
            </a:r>
            <a:r>
              <a:rPr lang="en-US" altLang="en-US" sz="2800" dirty="0" err="1"/>
              <a:t>MDCPrachiStack</a:t>
            </a:r>
            <a:endParaRPr kumimoji="0" lang="en-US" altLang="en-US" sz="2800" b="0" i="0" u="none" strike="noStrike" cap="none" normalizeH="0" baseline="0" dirty="0">
              <a:ln>
                <a:noFill/>
              </a:ln>
              <a:effectLst/>
            </a:endParaRPr>
          </a:p>
          <a:p>
            <a:pPr marL="914400" lvl="1" indent="-457200" eaLnBrk="0" fontAlgn="base" hangingPunct="0">
              <a:spcBef>
                <a:spcPct val="0"/>
              </a:spcBef>
              <a:spcAft>
                <a:spcPct val="0"/>
              </a:spcAft>
              <a:buFont typeface="Arial" panose="020B0604020202020204" pitchFamily="34" charset="0"/>
              <a:buChar char="•"/>
            </a:pPr>
            <a:r>
              <a:rPr kumimoji="0" lang="en-US" altLang="en-US" sz="2800" b="0" i="0" u="none" strike="noStrike" cap="none" normalizeH="0" baseline="0" dirty="0">
                <a:ln>
                  <a:noFill/>
                </a:ln>
                <a:effectLst/>
              </a:rPr>
              <a:t>Provide value for </a:t>
            </a:r>
            <a:r>
              <a:rPr kumimoji="0" lang="en-US" altLang="en-US" sz="2800" b="0" i="0" u="none" strike="noStrike" cap="none" normalizeH="0" baseline="0" dirty="0" err="1">
                <a:ln>
                  <a:noFill/>
                </a:ln>
                <a:effectLst/>
              </a:rPr>
              <a:t>UserName</a:t>
            </a:r>
            <a:r>
              <a:rPr kumimoji="0" lang="en-US" altLang="en-US" sz="2800" b="0" i="0" u="none" strike="noStrike" cap="none" normalizeH="0" baseline="0" dirty="0">
                <a:ln>
                  <a:noFill/>
                </a:ln>
                <a:effectLst/>
              </a:rPr>
              <a:t> &amp; </a:t>
            </a:r>
            <a:r>
              <a:rPr lang="en-US" altLang="en-US" sz="2800" dirty="0"/>
              <a:t>Password</a:t>
            </a:r>
          </a:p>
          <a:p>
            <a:pPr marL="914400" lvl="1" indent="-457200" eaLnBrk="0" fontAlgn="base" hangingPunct="0">
              <a:spcBef>
                <a:spcPct val="0"/>
              </a:spcBef>
              <a:spcAft>
                <a:spcPct val="0"/>
              </a:spcAft>
              <a:buFont typeface="Arial" panose="020B0604020202020204" pitchFamily="34" charset="0"/>
              <a:buChar char="•"/>
            </a:pPr>
            <a:r>
              <a:rPr kumimoji="0" lang="en-US" altLang="en-US" sz="2800" b="0" i="0" u="none" strike="noStrike" cap="none" normalizeH="0" baseline="0" dirty="0">
                <a:ln>
                  <a:noFill/>
                </a:ln>
                <a:effectLst/>
              </a:rPr>
              <a:t>You are not allowed to use "admin" as a username</a:t>
            </a:r>
          </a:p>
          <a:p>
            <a:pPr marL="914400" lvl="1" indent="-457200" eaLnBrk="0" fontAlgn="base" hangingPunct="0">
              <a:spcBef>
                <a:spcPct val="0"/>
              </a:spcBef>
              <a:spcAft>
                <a:spcPct val="0"/>
              </a:spcAft>
              <a:buFont typeface="Arial" panose="020B0604020202020204" pitchFamily="34" charset="0"/>
              <a:buChar char="•"/>
            </a:pPr>
            <a:r>
              <a:rPr lang="en-US" altLang="en-US" sz="2800" dirty="0"/>
              <a:t>Password must be 8 characters long and should contain alphabets and digits</a:t>
            </a:r>
            <a:endParaRPr kumimoji="0" lang="en-US" altLang="en-US" sz="2800" b="0" i="0" u="none" strike="noStrike" cap="none" normalizeH="0" baseline="0" dirty="0">
              <a:ln>
                <a:noFill/>
              </a:ln>
              <a:effectLst/>
            </a:endParaRPr>
          </a:p>
          <a:p>
            <a:pPr marL="914400" lvl="1" indent="-457200" eaLnBrk="0" fontAlgn="base" hangingPunct="0">
              <a:spcBef>
                <a:spcPct val="0"/>
              </a:spcBef>
              <a:spcAft>
                <a:spcPct val="0"/>
              </a:spcAft>
              <a:buFont typeface="Arial" panose="020B0604020202020204" pitchFamily="34" charset="0"/>
              <a:buChar char="•"/>
            </a:pPr>
            <a:r>
              <a:rPr kumimoji="0" lang="en-US" altLang="en-US" sz="2800" b="0" i="0" u="none" strike="noStrike" cap="none" normalizeH="0" baseline="0" dirty="0">
                <a:ln>
                  <a:noFill/>
                </a:ln>
                <a:effectLst/>
              </a:rPr>
              <a:t>Provide values for </a:t>
            </a:r>
            <a:r>
              <a:rPr kumimoji="0" lang="en-US" altLang="en-US" sz="2800" b="0" i="0" u="none" strike="noStrike" cap="none" normalizeH="0" baseline="0" dirty="0" err="1">
                <a:ln>
                  <a:noFill/>
                </a:ln>
                <a:effectLst/>
              </a:rPr>
              <a:t>AwsAccessKey</a:t>
            </a:r>
            <a:r>
              <a:rPr kumimoji="0" lang="en-US" altLang="en-US" sz="2800" b="0" i="0" u="none" strike="noStrike" cap="none" normalizeH="0" baseline="0" dirty="0">
                <a:ln>
                  <a:noFill/>
                </a:ln>
                <a:effectLst/>
              </a:rPr>
              <a:t> and </a:t>
            </a:r>
            <a:r>
              <a:rPr kumimoji="0" lang="en-US" altLang="en-US" sz="2800" b="0" i="0" u="none" strike="noStrike" cap="none" normalizeH="0" baseline="0" dirty="0" err="1">
                <a:ln>
                  <a:noFill/>
                </a:ln>
                <a:effectLst/>
              </a:rPr>
              <a:t>AwsSecretKey</a:t>
            </a:r>
            <a:r>
              <a:rPr kumimoji="0" lang="en-US" altLang="en-US" sz="2800" b="0" i="0" u="none" strike="noStrike" cap="none" normalizeH="0" baseline="0" dirty="0">
                <a:ln>
                  <a:noFill/>
                </a:ln>
                <a:effectLst/>
              </a:rPr>
              <a:t> as per email </a:t>
            </a:r>
          </a:p>
          <a:p>
            <a:pPr marL="914400" lvl="1" indent="-457200" eaLnBrk="0" fontAlgn="base" hangingPunct="0">
              <a:spcBef>
                <a:spcPct val="0"/>
              </a:spcBef>
              <a:spcAft>
                <a:spcPct val="0"/>
              </a:spcAft>
              <a:buFont typeface="Arial" panose="020B0604020202020204" pitchFamily="34" charset="0"/>
              <a:buChar char="•"/>
            </a:pPr>
            <a:r>
              <a:rPr kumimoji="0" lang="en-US" altLang="en-US" sz="2800" b="0" i="0" u="none" strike="noStrike" cap="none" normalizeH="0" baseline="0" dirty="0">
                <a:ln>
                  <a:noFill/>
                </a:ln>
                <a:effectLst/>
              </a:rPr>
              <a:t>Select the key you created for</a:t>
            </a:r>
            <a:r>
              <a:rPr kumimoji="0" lang="en-US" altLang="en-US" sz="2800" b="0" i="0" u="none" strike="noStrike" cap="none" normalizeH="0" dirty="0">
                <a:ln>
                  <a:noFill/>
                </a:ln>
                <a:effectLst/>
              </a:rPr>
              <a:t> </a:t>
            </a:r>
            <a:r>
              <a:rPr kumimoji="0" lang="en-US" altLang="en-US" sz="2800" b="0" i="1" u="none" strike="noStrike" cap="none" normalizeH="0" baseline="0" dirty="0" err="1">
                <a:ln>
                  <a:noFill/>
                </a:ln>
                <a:effectLst/>
              </a:rPr>
              <a:t>KeyName</a:t>
            </a:r>
            <a:r>
              <a:rPr kumimoji="0" lang="en-US" altLang="en-US" sz="2800" b="0" i="0" u="none" strike="noStrike" cap="none" normalizeH="0" baseline="0" dirty="0">
                <a:ln>
                  <a:noFill/>
                </a:ln>
                <a:effectLst/>
              </a:rPr>
              <a:t> parameter</a:t>
            </a:r>
            <a:endParaRPr kumimoji="0" lang="en-US" altLang="en-US" sz="2800" b="0" i="0" u="none" strike="noStrike" cap="none" normalizeH="0" dirty="0">
              <a:ln>
                <a:noFill/>
              </a:ln>
              <a:effectLst/>
            </a:endParaRPr>
          </a:p>
        </p:txBody>
      </p:sp>
    </p:spTree>
    <p:extLst>
      <p:ext uri="{BB962C8B-B14F-4D97-AF65-F5344CB8AC3E}">
        <p14:creationId xmlns:p14="http://schemas.microsoft.com/office/powerpoint/2010/main" val="3190094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Stack Creation Continued…</a:t>
            </a:r>
          </a:p>
        </p:txBody>
      </p:sp>
      <p:sp>
        <p:nvSpPr>
          <p:cNvPr id="4" name="TextBox 3"/>
          <p:cNvSpPr txBox="1"/>
          <p:nvPr/>
        </p:nvSpPr>
        <p:spPr>
          <a:xfrm>
            <a:off x="616688" y="1360965"/>
            <a:ext cx="7740503" cy="4832092"/>
          </a:xfrm>
          <a:prstGeom prst="rect">
            <a:avLst/>
          </a:prstGeom>
          <a:noFill/>
        </p:spPr>
        <p:txBody>
          <a:bodyPr wrap="square" rtlCol="0">
            <a:spAutoFit/>
          </a:bodyPr>
          <a:lstStyle/>
          <a:p>
            <a:pPr marL="457200" indent="-457200">
              <a:buFont typeface="Arial" panose="020B0604020202020204" pitchFamily="34" charset="0"/>
              <a:buChar char="•"/>
            </a:pPr>
            <a:r>
              <a:rPr lang="en-US" sz="2800" dirty="0"/>
              <a:t>On the </a:t>
            </a:r>
            <a:r>
              <a:rPr lang="en-US" sz="2800" i="1" dirty="0"/>
              <a:t>Options</a:t>
            </a:r>
            <a:r>
              <a:rPr lang="en-US" sz="2800" dirty="0"/>
              <a:t> page:</a:t>
            </a:r>
          </a:p>
          <a:p>
            <a:pPr marL="914400" lvl="1" indent="-457200">
              <a:buFont typeface="Arial" panose="020B0604020202020204" pitchFamily="34" charset="0"/>
              <a:buChar char="•"/>
            </a:pPr>
            <a:r>
              <a:rPr lang="en-US" sz="2800" dirty="0"/>
              <a:t>Under tags, Create a tag with the following values (Optional):</a:t>
            </a:r>
          </a:p>
          <a:p>
            <a:pPr marL="1371600" lvl="2" indent="-457200">
              <a:buFont typeface="Arial" panose="020B0604020202020204" pitchFamily="34" charset="0"/>
              <a:buChar char="•"/>
            </a:pPr>
            <a:r>
              <a:rPr lang="en-US" sz="2800" dirty="0"/>
              <a:t>Key: </a:t>
            </a:r>
            <a:r>
              <a:rPr lang="en-US" sz="2800" b="1" dirty="0" err="1"/>
              <a:t>CreatedBy</a:t>
            </a:r>
            <a:endParaRPr lang="en-US" sz="2800" dirty="0"/>
          </a:p>
          <a:p>
            <a:pPr marL="1371600" lvl="2" indent="-457200">
              <a:buFont typeface="Arial" panose="020B0604020202020204" pitchFamily="34" charset="0"/>
              <a:buChar char="•"/>
            </a:pPr>
            <a:r>
              <a:rPr lang="en-US" sz="2800" dirty="0"/>
              <a:t>Value: </a:t>
            </a:r>
            <a:r>
              <a:rPr lang="en-US" sz="2800" i="1" dirty="0"/>
              <a:t>&lt;YOURNAME&gt;</a:t>
            </a:r>
            <a:endParaRPr lang="en-US" sz="2800" dirty="0"/>
          </a:p>
          <a:p>
            <a:pPr marL="914400" lvl="1" indent="-457200">
              <a:buFont typeface="Arial" panose="020B0604020202020204" pitchFamily="34" charset="0"/>
              <a:buChar char="•"/>
            </a:pPr>
            <a:r>
              <a:rPr lang="en-US" sz="2800" dirty="0"/>
              <a:t>Click: "Next“</a:t>
            </a:r>
          </a:p>
          <a:p>
            <a:pPr marL="457200" indent="-457200">
              <a:buFont typeface="Arial" panose="020B0604020202020204" pitchFamily="34" charset="0"/>
              <a:buChar char="•"/>
            </a:pPr>
            <a:r>
              <a:rPr lang="en-US" sz="2800" dirty="0"/>
              <a:t>On the </a:t>
            </a:r>
            <a:r>
              <a:rPr lang="en-US" sz="2800" i="1" dirty="0"/>
              <a:t>Review </a:t>
            </a:r>
            <a:r>
              <a:rPr lang="en-US" sz="2800" dirty="0"/>
              <a:t>page: </a:t>
            </a:r>
          </a:p>
          <a:p>
            <a:pPr marL="914400" lvl="1" indent="-457200">
              <a:buFont typeface="Arial" panose="020B0604020202020204" pitchFamily="34" charset="0"/>
              <a:buChar char="•"/>
            </a:pPr>
            <a:r>
              <a:rPr lang="en-US" sz="2800" dirty="0"/>
              <a:t>Review the template details</a:t>
            </a:r>
          </a:p>
          <a:p>
            <a:pPr marL="914400" lvl="1" indent="-457200">
              <a:buFont typeface="Arial" panose="020B0604020202020204" pitchFamily="34" charset="0"/>
              <a:buChar char="•"/>
            </a:pPr>
            <a:r>
              <a:rPr lang="en-US" sz="2800" dirty="0"/>
              <a:t>Review the estimate the cost of infrastructure</a:t>
            </a:r>
          </a:p>
          <a:p>
            <a:pPr marL="914400" lvl="1" indent="-457200">
              <a:buFont typeface="Arial" panose="020B0604020202020204" pitchFamily="34" charset="0"/>
              <a:buChar char="•"/>
            </a:pPr>
            <a:r>
              <a:rPr lang="en-US" sz="2800" dirty="0"/>
              <a:t>Click: "Create“</a:t>
            </a:r>
          </a:p>
          <a:p>
            <a:pPr marL="457200" indent="-457200">
              <a:buFont typeface="Arial" panose="020B0604020202020204" pitchFamily="34" charset="0"/>
              <a:buChar char="•"/>
            </a:pPr>
            <a:r>
              <a:rPr lang="en-US" sz="2800" dirty="0"/>
              <a:t>Give it some time and watch the </a:t>
            </a:r>
            <a:r>
              <a:rPr lang="en-US" sz="2800" i="1" dirty="0"/>
              <a:t>Events</a:t>
            </a:r>
            <a:endParaRPr lang="en-US" sz="2800" dirty="0"/>
          </a:p>
        </p:txBody>
      </p:sp>
    </p:spTree>
    <p:extLst>
      <p:ext uri="{BB962C8B-B14F-4D97-AF65-F5344CB8AC3E}">
        <p14:creationId xmlns:p14="http://schemas.microsoft.com/office/powerpoint/2010/main" val="23498903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Observing Servers</a:t>
            </a:r>
          </a:p>
        </p:txBody>
      </p:sp>
      <p:sp>
        <p:nvSpPr>
          <p:cNvPr id="4" name="TextBox 3"/>
          <p:cNvSpPr txBox="1"/>
          <p:nvPr/>
        </p:nvSpPr>
        <p:spPr>
          <a:xfrm>
            <a:off x="616688" y="1360965"/>
            <a:ext cx="7740503" cy="4832092"/>
          </a:xfrm>
          <a:prstGeom prst="rect">
            <a:avLst/>
          </a:prstGeom>
          <a:noFill/>
        </p:spPr>
        <p:txBody>
          <a:bodyPr wrap="square" rtlCol="0">
            <a:spAutoFit/>
          </a:bodyPr>
          <a:lstStyle/>
          <a:p>
            <a:pPr marL="285750" indent="-285750">
              <a:buFont typeface="Arial" panose="020B0604020202020204" pitchFamily="34" charset="0"/>
              <a:buChar char="•"/>
            </a:pPr>
            <a:r>
              <a:rPr lang="en-US" sz="2800" dirty="0" err="1"/>
              <a:t>CloudFormation</a:t>
            </a:r>
            <a:r>
              <a:rPr lang="en-US" sz="2800" dirty="0"/>
              <a:t> scripts produce outputs after the stack has been created successfully</a:t>
            </a:r>
          </a:p>
          <a:p>
            <a:pPr marL="285750" indent="-285750">
              <a:buFont typeface="Arial" panose="020B0604020202020204" pitchFamily="34" charset="0"/>
              <a:buChar char="•"/>
            </a:pPr>
            <a:r>
              <a:rPr lang="en-US" sz="2800" dirty="0"/>
              <a:t>Clicking on the "Outputs" table will provide you with the EC2 instance created </a:t>
            </a:r>
          </a:p>
          <a:p>
            <a:pPr marL="285750" indent="-285750">
              <a:buFont typeface="Arial" panose="020B0604020202020204" pitchFamily="34" charset="0"/>
              <a:buChar char="•"/>
            </a:pPr>
            <a:r>
              <a:rPr lang="en-US" sz="2800" dirty="0"/>
              <a:t>Note the public IP of your instance</a:t>
            </a:r>
          </a:p>
          <a:p>
            <a:pPr marL="285750" indent="-285750">
              <a:buFont typeface="Arial" panose="020B0604020202020204" pitchFamily="34" charset="0"/>
              <a:buChar char="•"/>
            </a:pPr>
            <a:r>
              <a:rPr lang="en-US" sz="2800" dirty="0"/>
              <a:t>From AWS console select EC2 service and click Running Instances</a:t>
            </a:r>
          </a:p>
          <a:p>
            <a:pPr marL="285750" indent="-285750">
              <a:buFont typeface="Arial" panose="020B0604020202020204" pitchFamily="34" charset="0"/>
              <a:buChar char="•"/>
            </a:pPr>
            <a:r>
              <a:rPr lang="en-US" sz="2800" dirty="0"/>
              <a:t>Search for your instance by typing your stack name</a:t>
            </a:r>
          </a:p>
          <a:p>
            <a:pPr marL="285750" indent="-285750">
              <a:buFont typeface="Arial" panose="020B0604020202020204" pitchFamily="34" charset="0"/>
              <a:buChar char="•"/>
            </a:pPr>
            <a:r>
              <a:rPr lang="en-US" sz="2800" dirty="0"/>
              <a:t>To check details of the instance, select the instance</a:t>
            </a:r>
          </a:p>
        </p:txBody>
      </p:sp>
    </p:spTree>
    <p:extLst>
      <p:ext uri="{BB962C8B-B14F-4D97-AF65-F5344CB8AC3E}">
        <p14:creationId xmlns:p14="http://schemas.microsoft.com/office/powerpoint/2010/main" val="8251676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Observing Tools</a:t>
            </a:r>
          </a:p>
        </p:txBody>
      </p:sp>
      <p:sp>
        <p:nvSpPr>
          <p:cNvPr id="4" name="TextBox 3"/>
          <p:cNvSpPr txBox="1"/>
          <p:nvPr/>
        </p:nvSpPr>
        <p:spPr>
          <a:xfrm>
            <a:off x="616688" y="1360965"/>
            <a:ext cx="7740503" cy="5262979"/>
          </a:xfrm>
          <a:prstGeom prst="rect">
            <a:avLst/>
          </a:prstGeom>
          <a:noFill/>
        </p:spPr>
        <p:txBody>
          <a:bodyPr wrap="square" rtlCol="0">
            <a:spAutoFit/>
          </a:bodyPr>
          <a:lstStyle/>
          <a:p>
            <a:pPr marL="285750" indent="-285750">
              <a:buFont typeface="Arial" panose="020B0604020202020204" pitchFamily="34" charset="0"/>
              <a:buChar char="•"/>
            </a:pPr>
            <a:r>
              <a:rPr lang="en-US" sz="2800" dirty="0"/>
              <a:t>Use the public IP address provided under output tab of your stack to open ADOP home page</a:t>
            </a:r>
          </a:p>
          <a:p>
            <a:pPr marL="285750" indent="-285750">
              <a:buFont typeface="Arial" panose="020B0604020202020204" pitchFamily="34" charset="0"/>
              <a:buChar char="•"/>
            </a:pPr>
            <a:r>
              <a:rPr lang="en-US" sz="2800" dirty="0"/>
              <a:t>Provide </a:t>
            </a:r>
            <a:r>
              <a:rPr lang="en-US" sz="2800" dirty="0" err="1"/>
              <a:t>userName</a:t>
            </a:r>
            <a:r>
              <a:rPr lang="en-US" sz="2800" dirty="0"/>
              <a:t> and password you entered while creating the stack</a:t>
            </a:r>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r>
              <a:rPr lang="en-US" sz="2800" dirty="0"/>
              <a:t>Click on Jenkins link to observe Jenkins tool</a:t>
            </a:r>
          </a:p>
          <a:p>
            <a:pPr marL="285750" indent="-285750">
              <a:buFont typeface="Arial" panose="020B0604020202020204" pitchFamily="34" charset="0"/>
              <a:buChar char="•"/>
            </a:pPr>
            <a:r>
              <a:rPr lang="en-US" sz="2800" dirty="0"/>
              <a:t>Click on Gerrit link to observe </a:t>
            </a:r>
            <a:r>
              <a:rPr lang="en-US" sz="2800" dirty="0" err="1"/>
              <a:t>Git</a:t>
            </a:r>
            <a:r>
              <a:rPr lang="en-US" sz="2800" dirty="0"/>
              <a:t> and Gerrit</a:t>
            </a:r>
          </a:p>
          <a:p>
            <a:pPr marL="285750" indent="-285750">
              <a:buFont typeface="Arial" panose="020B0604020202020204" pitchFamily="34" charset="0"/>
              <a:buChar char="•"/>
            </a:pPr>
            <a:r>
              <a:rPr lang="en-US" sz="2800" dirty="0"/>
              <a:t>Click on </a:t>
            </a:r>
            <a:r>
              <a:rPr lang="en-US" sz="2800" dirty="0" err="1"/>
              <a:t>SonarQube</a:t>
            </a:r>
            <a:r>
              <a:rPr lang="en-US" sz="2800" dirty="0"/>
              <a:t> link to observe Sonar tool</a:t>
            </a:r>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r>
              <a:rPr lang="en-US" sz="2800" dirty="0"/>
              <a:t>Browse around but do not change any configuration</a:t>
            </a:r>
          </a:p>
          <a:p>
            <a:pPr marL="285750" indent="-285750">
              <a:buFont typeface="Arial" panose="020B0604020202020204" pitchFamily="34" charset="0"/>
              <a:buChar char="•"/>
            </a:pPr>
            <a:endParaRPr lang="en-US" sz="2800" dirty="0"/>
          </a:p>
        </p:txBody>
      </p:sp>
    </p:spTree>
    <p:extLst>
      <p:ext uri="{BB962C8B-B14F-4D97-AF65-F5344CB8AC3E}">
        <p14:creationId xmlns:p14="http://schemas.microsoft.com/office/powerpoint/2010/main" val="33707364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Challenges</a:t>
            </a:r>
          </a:p>
        </p:txBody>
      </p:sp>
      <p:sp>
        <p:nvSpPr>
          <p:cNvPr id="4" name="TextBox 3">
            <a:hlinkClick r:id="rId2" action="ppaction://hlinkfile"/>
          </p:cNvPr>
          <p:cNvSpPr txBox="1"/>
          <p:nvPr/>
        </p:nvSpPr>
        <p:spPr>
          <a:xfrm>
            <a:off x="616688" y="1360965"/>
            <a:ext cx="7740503" cy="3539430"/>
          </a:xfrm>
          <a:prstGeom prst="rect">
            <a:avLst/>
          </a:prstGeom>
          <a:noFill/>
        </p:spPr>
        <p:txBody>
          <a:bodyPr wrap="square" rtlCol="0">
            <a:spAutoFit/>
          </a:bodyPr>
          <a:lstStyle/>
          <a:p>
            <a:pPr marL="285750" indent="-285750">
              <a:buFont typeface="Arial" panose="020B0604020202020204" pitchFamily="34" charset="0"/>
              <a:buChar char="•"/>
            </a:pPr>
            <a:r>
              <a:rPr lang="en-US" sz="2800" dirty="0"/>
              <a:t>Stack creation failed with reason “Maximum number of VPCs reached”</a:t>
            </a:r>
          </a:p>
          <a:p>
            <a:pPr marL="742950" lvl="1" indent="-285750">
              <a:buFont typeface="Arial" panose="020B0604020202020204" pitchFamily="34" charset="0"/>
              <a:buChar char="•"/>
            </a:pPr>
            <a:r>
              <a:rPr lang="en-US" sz="2800" dirty="0"/>
              <a:t>Delete unused VPCs</a:t>
            </a:r>
          </a:p>
          <a:p>
            <a:pPr marL="742950" lvl="1" indent="-285750">
              <a:buFont typeface="Arial" panose="020B0604020202020204" pitchFamily="34" charset="0"/>
              <a:buChar char="•"/>
            </a:pPr>
            <a:r>
              <a:rPr lang="en-US" sz="2800" dirty="0"/>
              <a:t>Refer to </a:t>
            </a:r>
            <a:r>
              <a:rPr lang="en-US" sz="2800" dirty="0">
                <a:hlinkClick r:id="rId2" action="ppaction://hlinkfile"/>
              </a:rPr>
              <a:t>document</a:t>
            </a:r>
            <a:r>
              <a:rPr lang="en-US" sz="2800" dirty="0"/>
              <a:t> (Credits: Sumit Arora)</a:t>
            </a:r>
          </a:p>
          <a:p>
            <a:pPr marL="285750" indent="-285750">
              <a:buFont typeface="Arial" panose="020B0604020202020204" pitchFamily="34" charset="0"/>
              <a:buChar char="•"/>
            </a:pPr>
            <a:r>
              <a:rPr lang="en-US" sz="2800" dirty="0"/>
              <a:t> Template giving error while creating the stack</a:t>
            </a:r>
          </a:p>
          <a:p>
            <a:pPr marL="742950" lvl="1" indent="-285750">
              <a:buFont typeface="Arial" panose="020B0604020202020204" pitchFamily="34" charset="0"/>
              <a:buChar char="•"/>
            </a:pPr>
            <a:r>
              <a:rPr lang="en-US" sz="2800" dirty="0"/>
              <a:t>Check the availability zone on top right corner of AWS page</a:t>
            </a:r>
          </a:p>
          <a:p>
            <a:pPr marL="742950" lvl="1" indent="-285750">
              <a:buFont typeface="Arial" panose="020B0604020202020204" pitchFamily="34" charset="0"/>
              <a:buChar char="•"/>
            </a:pPr>
            <a:r>
              <a:rPr lang="en-US" sz="2800" dirty="0"/>
              <a:t>It must be EU Ireland zone</a:t>
            </a:r>
          </a:p>
        </p:txBody>
      </p:sp>
    </p:spTree>
    <p:extLst>
      <p:ext uri="{BB962C8B-B14F-4D97-AF65-F5344CB8AC3E}">
        <p14:creationId xmlns:p14="http://schemas.microsoft.com/office/powerpoint/2010/main" val="7853923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07"/>
          <p:cNvSpPr txBox="1">
            <a:spLocks/>
          </p:cNvSpPr>
          <p:nvPr/>
        </p:nvSpPr>
        <p:spPr>
          <a:xfrm>
            <a:off x="1158950" y="2526037"/>
            <a:ext cx="7028120" cy="1833307"/>
          </a:xfrm>
          <a:prstGeom prst="rect">
            <a:avLst/>
          </a:prstGeom>
        </p:spPr>
        <p:txBody>
          <a:bodyPr/>
          <a:lstStyle>
            <a:lvl1pPr algn="l" defTabSz="914400" rtl="0" eaLnBrk="1" latinLnBrk="0" hangingPunct="1">
              <a:lnSpc>
                <a:spcPct val="90000"/>
              </a:lnSpc>
              <a:spcBef>
                <a:spcPct val="0"/>
              </a:spcBef>
              <a:buNone/>
              <a:defRPr sz="4000" b="1" kern="1200">
                <a:solidFill>
                  <a:schemeClr val="tx2">
                    <a:lumMod val="75000"/>
                  </a:schemeClr>
                </a:solidFill>
                <a:latin typeface="Arial" panose="020B0604020202020204" pitchFamily="34" charset="0"/>
                <a:ea typeface="+mj-ea"/>
                <a:cs typeface="Arial" panose="020B0604020202020204" pitchFamily="34" charset="0"/>
              </a:defRPr>
            </a:lvl1pPr>
          </a:lstStyle>
          <a:p>
            <a:r>
              <a:rPr lang="en-US" dirty="0"/>
              <a:t>Module 2 Activities:</a:t>
            </a:r>
            <a:br>
              <a:rPr lang="en-US" dirty="0"/>
            </a:br>
            <a:br>
              <a:rPr lang="en-US" dirty="0"/>
            </a:br>
            <a:r>
              <a:rPr lang="en-US" dirty="0"/>
              <a:t>SCM: </a:t>
            </a:r>
            <a:r>
              <a:rPr lang="en-US" dirty="0" err="1"/>
              <a:t>Git</a:t>
            </a:r>
            <a:r>
              <a:rPr lang="en-US" dirty="0"/>
              <a:t> + Gerrit</a:t>
            </a:r>
          </a:p>
        </p:txBody>
      </p:sp>
    </p:spTree>
    <p:extLst>
      <p:ext uri="{BB962C8B-B14F-4D97-AF65-F5344CB8AC3E}">
        <p14:creationId xmlns:p14="http://schemas.microsoft.com/office/powerpoint/2010/main" val="39069939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4000" dirty="0">
                <a:latin typeface="Arial" panose="020B0604020202020204" pitchFamily="34" charset="0"/>
                <a:cs typeface="Arial" panose="020B0604020202020204" pitchFamily="34" charset="0"/>
              </a:rPr>
              <a:t>Introduction</a:t>
            </a:r>
          </a:p>
        </p:txBody>
      </p:sp>
      <p:sp>
        <p:nvSpPr>
          <p:cNvPr id="4" name="TextBox 3">
            <a:hlinkClick r:id="rId2" action="ppaction://hlinkfile"/>
          </p:cNvPr>
          <p:cNvSpPr txBox="1"/>
          <p:nvPr/>
        </p:nvSpPr>
        <p:spPr>
          <a:xfrm>
            <a:off x="616688" y="1360965"/>
            <a:ext cx="7740503" cy="2677656"/>
          </a:xfrm>
          <a:prstGeom prst="rect">
            <a:avLst/>
          </a:prstGeom>
          <a:noFill/>
        </p:spPr>
        <p:txBody>
          <a:bodyPr wrap="square" rtlCol="0">
            <a:spAutoFit/>
          </a:bodyPr>
          <a:lstStyle/>
          <a:p>
            <a:pPr marL="457200" indent="-457200">
              <a:buFont typeface="Arial" panose="020B0604020202020204" pitchFamily="34" charset="0"/>
              <a:buChar char="•"/>
            </a:pPr>
            <a:r>
              <a:rPr lang="en-US" sz="2800" dirty="0"/>
              <a:t>The activity aims in providing an introduction to SCM tools like </a:t>
            </a:r>
            <a:r>
              <a:rPr lang="en-US" sz="2800" dirty="0" err="1"/>
              <a:t>Git</a:t>
            </a:r>
            <a:r>
              <a:rPr lang="en-US" sz="2800" dirty="0"/>
              <a:t> and Gerrit.</a:t>
            </a:r>
          </a:p>
          <a:p>
            <a:pPr marL="457200" indent="-457200">
              <a:buFont typeface="Arial" panose="020B0604020202020204" pitchFamily="34" charset="0"/>
              <a:buChar char="•"/>
            </a:pPr>
            <a:r>
              <a:rPr lang="en-US" sz="2800" dirty="0" err="1"/>
              <a:t>Git</a:t>
            </a:r>
            <a:r>
              <a:rPr lang="en-US" sz="2800" dirty="0"/>
              <a:t> is a version control system and repository to maintain the code and its versions</a:t>
            </a:r>
          </a:p>
          <a:p>
            <a:pPr marL="457200" indent="-457200">
              <a:buFont typeface="Arial" panose="020B0604020202020204" pitchFamily="34" charset="0"/>
              <a:buChar char="•"/>
            </a:pPr>
            <a:r>
              <a:rPr lang="en-US" sz="2800" dirty="0"/>
              <a:t>Gerrit is a code review tool and can be integrated with CI pipeline</a:t>
            </a:r>
          </a:p>
        </p:txBody>
      </p:sp>
    </p:spTree>
    <p:extLst>
      <p:ext uri="{BB962C8B-B14F-4D97-AF65-F5344CB8AC3E}">
        <p14:creationId xmlns:p14="http://schemas.microsoft.com/office/powerpoint/2010/main" val="18471723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4000" dirty="0">
                <a:latin typeface="Arial" panose="020B0604020202020204" pitchFamily="34" charset="0"/>
                <a:cs typeface="Arial" panose="020B0604020202020204" pitchFamily="34" charset="0"/>
              </a:rPr>
              <a:t>GIT Installation</a:t>
            </a:r>
          </a:p>
        </p:txBody>
      </p:sp>
      <p:sp>
        <p:nvSpPr>
          <p:cNvPr id="4" name="TextBox 3">
            <a:hlinkClick r:id="rId2" action="ppaction://hlinkfile"/>
          </p:cNvPr>
          <p:cNvSpPr txBox="1"/>
          <p:nvPr/>
        </p:nvSpPr>
        <p:spPr>
          <a:xfrm>
            <a:off x="616688" y="1360965"/>
            <a:ext cx="7740503" cy="4401205"/>
          </a:xfrm>
          <a:prstGeom prst="rect">
            <a:avLst/>
          </a:prstGeom>
          <a:noFill/>
        </p:spPr>
        <p:txBody>
          <a:bodyPr wrap="square" rtlCol="0">
            <a:spAutoFit/>
          </a:bodyPr>
          <a:lstStyle/>
          <a:p>
            <a:pPr marL="285750" indent="-285750">
              <a:buFont typeface="Arial" panose="020B0604020202020204" pitchFamily="34" charset="0"/>
              <a:buChar char="•"/>
            </a:pPr>
            <a:r>
              <a:rPr lang="en-US" sz="2800" dirty="0"/>
              <a:t>Perform this activity in case not done in first part</a:t>
            </a:r>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r>
              <a:rPr lang="en-US" sz="2800" dirty="0"/>
              <a:t>Download GIT from </a:t>
            </a:r>
          </a:p>
          <a:p>
            <a:pPr algn="ctr"/>
            <a:r>
              <a:rPr lang="en-US" sz="2800" dirty="0">
                <a:hlinkClick r:id="rId3"/>
              </a:rPr>
              <a:t>https://</a:t>
            </a:r>
            <a:r>
              <a:rPr lang="en-US" sz="2800" b="1" dirty="0">
                <a:hlinkClick r:id="rId3"/>
              </a:rPr>
              <a:t>git</a:t>
            </a:r>
            <a:r>
              <a:rPr lang="en-US" sz="2800" dirty="0">
                <a:hlinkClick r:id="rId3"/>
              </a:rPr>
              <a:t>-scm.com/</a:t>
            </a:r>
            <a:r>
              <a:rPr lang="en-US" sz="2800" b="1" dirty="0">
                <a:hlinkClick r:id="rId3"/>
              </a:rPr>
              <a:t>download</a:t>
            </a:r>
            <a:r>
              <a:rPr lang="en-US" sz="2800" dirty="0">
                <a:hlinkClick r:id="rId3"/>
              </a:rPr>
              <a:t>/win</a:t>
            </a:r>
            <a:endParaRPr lang="en-US" sz="2800" dirty="0"/>
          </a:p>
          <a:p>
            <a:pPr marL="285750" indent="-285750">
              <a:buFont typeface="Arial" panose="020B0604020202020204" pitchFamily="34" charset="0"/>
              <a:buChar char="•"/>
            </a:pPr>
            <a:r>
              <a:rPr lang="en-US" sz="2800" dirty="0"/>
              <a:t>Start installation</a:t>
            </a:r>
          </a:p>
          <a:p>
            <a:pPr marL="285750" indent="-285750">
              <a:buFont typeface="Arial" panose="020B0604020202020204" pitchFamily="34" charset="0"/>
              <a:buChar char="•"/>
            </a:pPr>
            <a:r>
              <a:rPr lang="en-US" sz="2800" dirty="0"/>
              <a:t>Select </a:t>
            </a:r>
            <a:r>
              <a:rPr lang="en-US" sz="2800" dirty="0" err="1"/>
              <a:t>Git</a:t>
            </a:r>
            <a:r>
              <a:rPr lang="en-US" sz="2800" dirty="0"/>
              <a:t> Bash and </a:t>
            </a:r>
            <a:r>
              <a:rPr lang="en-US" sz="2800" dirty="0" err="1"/>
              <a:t>Git</a:t>
            </a:r>
            <a:r>
              <a:rPr lang="en-US" sz="2800" dirty="0"/>
              <a:t> GUI</a:t>
            </a:r>
          </a:p>
          <a:p>
            <a:pPr marL="285750" indent="-285750">
              <a:buFont typeface="Arial" panose="020B0604020202020204" pitchFamily="34" charset="0"/>
              <a:buChar char="•"/>
            </a:pPr>
            <a:r>
              <a:rPr lang="en-US" sz="2800" dirty="0"/>
              <a:t>Select “Use </a:t>
            </a:r>
            <a:r>
              <a:rPr lang="en-US" sz="2800" dirty="0" err="1"/>
              <a:t>Git</a:t>
            </a:r>
            <a:r>
              <a:rPr lang="en-US" sz="2800" dirty="0"/>
              <a:t> from windows command prompt”</a:t>
            </a:r>
          </a:p>
          <a:p>
            <a:pPr marL="285750" indent="-285750">
              <a:buFont typeface="Arial" panose="020B0604020202020204" pitchFamily="34" charset="0"/>
              <a:buChar char="•"/>
            </a:pPr>
            <a:r>
              <a:rPr lang="en-US" sz="2800" dirty="0"/>
              <a:t>Keep remaining options as default</a:t>
            </a:r>
          </a:p>
          <a:p>
            <a:pPr marL="285750" indent="-285750">
              <a:buFont typeface="Arial" panose="020B0604020202020204" pitchFamily="34" charset="0"/>
              <a:buChar char="•"/>
            </a:pPr>
            <a:r>
              <a:rPr lang="en-US" sz="2800" dirty="0"/>
              <a:t>Click </a:t>
            </a:r>
            <a:r>
              <a:rPr lang="en-US" sz="2800" b="1" dirty="0"/>
              <a:t>Install</a:t>
            </a:r>
            <a:r>
              <a:rPr lang="en-US" sz="2800" dirty="0"/>
              <a:t> button</a:t>
            </a:r>
          </a:p>
          <a:p>
            <a:pPr marL="285750" indent="-285750">
              <a:buFont typeface="Arial" panose="020B0604020202020204" pitchFamily="34" charset="0"/>
              <a:buChar char="•"/>
            </a:pPr>
            <a:endParaRPr lang="en-US" sz="2800" dirty="0"/>
          </a:p>
        </p:txBody>
      </p:sp>
    </p:spTree>
    <p:extLst>
      <p:ext uri="{BB962C8B-B14F-4D97-AF65-F5344CB8AC3E}">
        <p14:creationId xmlns:p14="http://schemas.microsoft.com/office/powerpoint/2010/main" val="41907870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4000" dirty="0">
                <a:latin typeface="Arial" panose="020B0604020202020204" pitchFamily="34" charset="0"/>
                <a:cs typeface="Arial" panose="020B0604020202020204" pitchFamily="34" charset="0"/>
              </a:rPr>
              <a:t>Login To And Browsing Gerrit</a:t>
            </a:r>
          </a:p>
        </p:txBody>
      </p:sp>
      <p:sp>
        <p:nvSpPr>
          <p:cNvPr id="4" name="TextBox 3">
            <a:hlinkClick r:id="rId2" action="ppaction://hlinkfile"/>
          </p:cNvPr>
          <p:cNvSpPr txBox="1"/>
          <p:nvPr/>
        </p:nvSpPr>
        <p:spPr>
          <a:xfrm>
            <a:off x="616688" y="1360965"/>
            <a:ext cx="7740503" cy="5262979"/>
          </a:xfrm>
          <a:prstGeom prst="rect">
            <a:avLst/>
          </a:prstGeom>
          <a:noFill/>
        </p:spPr>
        <p:txBody>
          <a:bodyPr wrap="square" rtlCol="0">
            <a:spAutoFit/>
          </a:bodyPr>
          <a:lstStyle/>
          <a:p>
            <a:pPr marL="457200" indent="-457200">
              <a:buFont typeface="Arial" panose="020B0604020202020204" pitchFamily="34" charset="0"/>
              <a:buChar char="•"/>
            </a:pPr>
            <a:r>
              <a:rPr lang="en-US" sz="2800" dirty="0"/>
              <a:t>Go to your Gerrit server: http://&lt;Server-Public-IP&gt;/gerrit/</a:t>
            </a:r>
          </a:p>
          <a:p>
            <a:pPr marL="457200" indent="-457200">
              <a:buFont typeface="Arial" panose="020B0604020202020204" pitchFamily="34" charset="0"/>
              <a:buChar char="•"/>
            </a:pPr>
            <a:r>
              <a:rPr lang="en-US" sz="2800" dirty="0"/>
              <a:t>This link is available from ADOP home page also</a:t>
            </a:r>
          </a:p>
          <a:p>
            <a:pPr marL="457200" indent="-457200">
              <a:buFont typeface="Arial" panose="020B0604020202020204" pitchFamily="34" charset="0"/>
              <a:buChar char="•"/>
            </a:pPr>
            <a:r>
              <a:rPr lang="en-US" sz="2800" dirty="0"/>
              <a:t>Click 'Sign in' in the top right corner of the screen </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Sign in using the </a:t>
            </a:r>
            <a:r>
              <a:rPr lang="en-US" sz="2800" dirty="0" err="1"/>
              <a:t>UserName</a:t>
            </a:r>
            <a:r>
              <a:rPr lang="en-US" sz="2800" dirty="0"/>
              <a:t> / Password you specified in previous activity</a:t>
            </a:r>
          </a:p>
          <a:p>
            <a:pPr marL="457200" indent="-457200">
              <a:buFont typeface="Arial" panose="020B0604020202020204" pitchFamily="34" charset="0"/>
              <a:buChar char="•"/>
            </a:pPr>
            <a:r>
              <a:rPr lang="en-US" sz="2800" dirty="0"/>
              <a:t>Click "</a:t>
            </a:r>
            <a:r>
              <a:rPr lang="en-US" sz="2800" b="1" dirty="0"/>
              <a:t>Projects</a:t>
            </a:r>
            <a:r>
              <a:rPr lang="en-US" sz="2800" dirty="0"/>
              <a:t>" and then click “</a:t>
            </a:r>
            <a:r>
              <a:rPr lang="en-US" sz="2800" b="1" dirty="0"/>
              <a:t>List” </a:t>
            </a:r>
            <a:r>
              <a:rPr lang="en-US" sz="2800" dirty="0"/>
              <a:t> to browse</a:t>
            </a:r>
            <a:r>
              <a:rPr lang="en-US" sz="2800" b="1" dirty="0"/>
              <a:t> </a:t>
            </a:r>
            <a:r>
              <a:rPr lang="en-US" sz="2800" dirty="0"/>
              <a:t>available projects</a:t>
            </a:r>
          </a:p>
          <a:p>
            <a:pPr marL="285750" indent="-285750">
              <a:buFont typeface="Arial" panose="020B0604020202020204" pitchFamily="34" charset="0"/>
              <a:buChar char="•"/>
            </a:pPr>
            <a:endParaRPr lang="en-US" sz="2800" dirty="0"/>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t="19521" b="35834"/>
          <a:stretch/>
        </p:blipFill>
        <p:spPr>
          <a:xfrm>
            <a:off x="666205" y="3551274"/>
            <a:ext cx="7811590" cy="552893"/>
          </a:xfrm>
          <a:prstGeom prst="rect">
            <a:avLst/>
          </a:prstGeom>
        </p:spPr>
      </p:pic>
    </p:spTree>
    <p:extLst>
      <p:ext uri="{BB962C8B-B14F-4D97-AF65-F5344CB8AC3E}">
        <p14:creationId xmlns:p14="http://schemas.microsoft.com/office/powerpoint/2010/main" val="6289892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noFill/>
        </p:spPr>
        <p:txBody>
          <a:bodyPr/>
          <a:lstStyle/>
          <a:p>
            <a:r>
              <a:rPr lang="en-US" sz="4000" dirty="0">
                <a:latin typeface="Arial" panose="020B0604020202020204" pitchFamily="34" charset="0"/>
                <a:cs typeface="Arial" panose="020B0604020202020204" pitchFamily="34" charset="0"/>
              </a:rPr>
              <a:t>Course Map/Module Map</a:t>
            </a:r>
          </a:p>
        </p:txBody>
      </p:sp>
      <p:sp>
        <p:nvSpPr>
          <p:cNvPr id="9" name="Rounded Rectangle 8"/>
          <p:cNvSpPr/>
          <p:nvPr/>
        </p:nvSpPr>
        <p:spPr>
          <a:xfrm>
            <a:off x="210608" y="2463313"/>
            <a:ext cx="1972638" cy="571500"/>
          </a:xfrm>
          <a:prstGeom prst="roundRect">
            <a:avLst/>
          </a:prstGeom>
          <a:solidFill>
            <a:schemeClr val="accent1">
              <a:lumMod val="60000"/>
              <a:lumOff val="40000"/>
            </a:schemeClr>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333F50"/>
                </a:solidFill>
                <a:latin typeface="Arial" panose="020B0604020202020204" pitchFamily="34" charset="0"/>
                <a:cs typeface="Arial" panose="020B0604020202020204" pitchFamily="34" charset="0"/>
              </a:rPr>
              <a:t>Cloud Formation</a:t>
            </a:r>
          </a:p>
        </p:txBody>
      </p:sp>
      <p:sp>
        <p:nvSpPr>
          <p:cNvPr id="13" name="Rounded Rectangle 12"/>
          <p:cNvSpPr/>
          <p:nvPr/>
        </p:nvSpPr>
        <p:spPr>
          <a:xfrm>
            <a:off x="2441090" y="2177563"/>
            <a:ext cx="1972638" cy="571500"/>
          </a:xfrm>
          <a:prstGeom prst="roundRect">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333F50"/>
                </a:solidFill>
                <a:latin typeface="Arial" panose="020B0604020202020204" pitchFamily="34" charset="0"/>
                <a:cs typeface="Arial" panose="020B0604020202020204" pitchFamily="34" charset="0"/>
              </a:rPr>
              <a:t>SCM - GIT</a:t>
            </a:r>
          </a:p>
        </p:txBody>
      </p:sp>
      <p:sp>
        <p:nvSpPr>
          <p:cNvPr id="14" name="Rounded Rectangle 13"/>
          <p:cNvSpPr/>
          <p:nvPr/>
        </p:nvSpPr>
        <p:spPr>
          <a:xfrm>
            <a:off x="4671572" y="1888588"/>
            <a:ext cx="1972638" cy="571500"/>
          </a:xfrm>
          <a:prstGeom prst="roundRect">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333F50"/>
                </a:solidFill>
                <a:latin typeface="Arial" panose="020B0604020202020204" pitchFamily="34" charset="0"/>
                <a:cs typeface="Arial" panose="020B0604020202020204" pitchFamily="34" charset="0"/>
              </a:rPr>
              <a:t>CI - Jenkin</a:t>
            </a:r>
          </a:p>
        </p:txBody>
      </p:sp>
      <p:sp>
        <p:nvSpPr>
          <p:cNvPr id="15" name="Rounded Rectangle 14"/>
          <p:cNvSpPr/>
          <p:nvPr/>
        </p:nvSpPr>
        <p:spPr>
          <a:xfrm>
            <a:off x="6902054" y="1523513"/>
            <a:ext cx="1972638" cy="571500"/>
          </a:xfrm>
          <a:prstGeom prst="roundRect">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333F50"/>
                </a:solidFill>
                <a:latin typeface="Arial" panose="020B0604020202020204" pitchFamily="34" charset="0"/>
                <a:cs typeface="Arial" panose="020B0604020202020204" pitchFamily="34" charset="0"/>
              </a:rPr>
              <a:t>Quality Gates</a:t>
            </a:r>
          </a:p>
        </p:txBody>
      </p:sp>
      <p:cxnSp>
        <p:nvCxnSpPr>
          <p:cNvPr id="12" name="Elbow Connector 11"/>
          <p:cNvCxnSpPr>
            <a:stCxn id="9" idx="3"/>
            <a:endCxn id="13" idx="1"/>
          </p:cNvCxnSpPr>
          <p:nvPr/>
        </p:nvCxnSpPr>
        <p:spPr>
          <a:xfrm flipV="1">
            <a:off x="2183246" y="2463313"/>
            <a:ext cx="257844" cy="285750"/>
          </a:xfrm>
          <a:prstGeom prst="bentConnector3">
            <a:avLst/>
          </a:prstGeom>
          <a:ln>
            <a:solidFill>
              <a:srgbClr val="333F5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2" name="Elbow Connector 21"/>
          <p:cNvCxnSpPr>
            <a:stCxn id="13" idx="3"/>
            <a:endCxn id="14" idx="1"/>
          </p:cNvCxnSpPr>
          <p:nvPr/>
        </p:nvCxnSpPr>
        <p:spPr>
          <a:xfrm flipV="1">
            <a:off x="4413728" y="2174338"/>
            <a:ext cx="257844" cy="288975"/>
          </a:xfrm>
          <a:prstGeom prst="bentConnector3">
            <a:avLst/>
          </a:prstGeom>
          <a:ln>
            <a:solidFill>
              <a:srgbClr val="333F5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5" name="Elbow Connector 24"/>
          <p:cNvCxnSpPr>
            <a:stCxn id="14" idx="3"/>
            <a:endCxn id="15" idx="1"/>
          </p:cNvCxnSpPr>
          <p:nvPr/>
        </p:nvCxnSpPr>
        <p:spPr>
          <a:xfrm flipV="1">
            <a:off x="6644210" y="1809263"/>
            <a:ext cx="257844" cy="365075"/>
          </a:xfrm>
          <a:prstGeom prst="bentConnector3">
            <a:avLst/>
          </a:prstGeom>
          <a:ln>
            <a:solidFill>
              <a:srgbClr val="333F50"/>
            </a:solidFill>
            <a:prstDash val="dash"/>
            <a:tailEnd type="triangle"/>
          </a:ln>
        </p:spPr>
        <p:style>
          <a:lnRef idx="1">
            <a:schemeClr val="accent1"/>
          </a:lnRef>
          <a:fillRef idx="0">
            <a:schemeClr val="accent1"/>
          </a:fillRef>
          <a:effectRef idx="0">
            <a:schemeClr val="accent1"/>
          </a:effectRef>
          <a:fontRef idx="minor">
            <a:schemeClr val="tx1"/>
          </a:fontRef>
        </p:style>
      </p:cxnSp>
      <p:graphicFrame>
        <p:nvGraphicFramePr>
          <p:cNvPr id="1029" name="Table 1028"/>
          <p:cNvGraphicFramePr>
            <a:graphicFrameLocks noGrp="1"/>
          </p:cNvGraphicFramePr>
          <p:nvPr>
            <p:extLst>
              <p:ext uri="{D42A27DB-BD31-4B8C-83A1-F6EECF244321}">
                <p14:modId xmlns:p14="http://schemas.microsoft.com/office/powerpoint/2010/main" val="538997593"/>
              </p:ext>
            </p:extLst>
          </p:nvPr>
        </p:nvGraphicFramePr>
        <p:xfrm>
          <a:off x="210608" y="3341081"/>
          <a:ext cx="2134007" cy="1371600"/>
        </p:xfrm>
        <a:graphic>
          <a:graphicData uri="http://schemas.openxmlformats.org/drawingml/2006/table">
            <a:tbl>
              <a:tblPr firstRow="1" bandRow="1">
                <a:tableStyleId>{5C22544A-7EE6-4342-B048-85BDC9FD1C3A}</a:tableStyleId>
              </a:tblPr>
              <a:tblGrid>
                <a:gridCol w="2134007">
                  <a:extLst>
                    <a:ext uri="{9D8B030D-6E8A-4147-A177-3AD203B41FA5}">
                      <a16:colId xmlns:a16="http://schemas.microsoft.com/office/drawing/2014/main" val="20000"/>
                    </a:ext>
                  </a:extLst>
                </a:gridCol>
              </a:tblGrid>
              <a:tr h="270747">
                <a:tc>
                  <a:txBody>
                    <a:bodyPr/>
                    <a:lstStyle/>
                    <a:p>
                      <a:pPr algn="ctr"/>
                      <a:r>
                        <a:rPr lang="en-US" sz="1200" dirty="0">
                          <a:solidFill>
                            <a:srgbClr val="333F50"/>
                          </a:solidFill>
                        </a:rPr>
                        <a:t>Module Map</a:t>
                      </a: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10000"/>
                  </a:ext>
                </a:extLst>
              </a:tr>
              <a:tr h="137160">
                <a:tc>
                  <a:txBody>
                    <a:bodyPr/>
                    <a:lstStyle/>
                    <a:p>
                      <a:pPr algn="ctr"/>
                      <a:r>
                        <a:rPr lang="en-US" sz="1200" b="0" dirty="0">
                          <a:solidFill>
                            <a:srgbClr val="333F50"/>
                          </a:solidFill>
                        </a:rPr>
                        <a:t>Generation of Key Pair</a:t>
                      </a: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noFill/>
                  </a:tcPr>
                </a:tc>
                <a:extLst>
                  <a:ext uri="{0D108BD9-81ED-4DB2-BD59-A6C34878D82A}">
                    <a16:rowId xmlns:a16="http://schemas.microsoft.com/office/drawing/2014/main" val="10001"/>
                  </a:ext>
                </a:extLst>
              </a:tr>
              <a:tr h="1371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0" dirty="0">
                          <a:solidFill>
                            <a:srgbClr val="333F50"/>
                          </a:solidFill>
                        </a:rPr>
                        <a:t>Copying</a:t>
                      </a:r>
                      <a:r>
                        <a:rPr lang="en-US" sz="1200" b="0" baseline="0" dirty="0">
                          <a:solidFill>
                            <a:srgbClr val="333F50"/>
                          </a:solidFill>
                        </a:rPr>
                        <a:t> Lab material</a:t>
                      </a:r>
                      <a:endParaRPr lang="en-US" sz="1200" b="0" dirty="0">
                        <a:solidFill>
                          <a:srgbClr val="333F5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noFill/>
                  </a:tcPr>
                </a:tc>
                <a:extLst>
                  <a:ext uri="{0D108BD9-81ED-4DB2-BD59-A6C34878D82A}">
                    <a16:rowId xmlns:a16="http://schemas.microsoft.com/office/drawing/2014/main" val="2808916905"/>
                  </a:ext>
                </a:extLst>
              </a:tr>
              <a:tr h="1371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0" dirty="0">
                          <a:solidFill>
                            <a:srgbClr val="333F50"/>
                          </a:solidFill>
                        </a:rPr>
                        <a:t>Creating Stack</a:t>
                      </a: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noFill/>
                  </a:tcPr>
                </a:tc>
                <a:extLst>
                  <a:ext uri="{0D108BD9-81ED-4DB2-BD59-A6C34878D82A}">
                    <a16:rowId xmlns:a16="http://schemas.microsoft.com/office/drawing/2014/main" val="1239799789"/>
                  </a:ext>
                </a:extLst>
              </a:tr>
              <a:tr h="270747">
                <a:tc>
                  <a:txBody>
                    <a:bodyPr/>
                    <a:lstStyle/>
                    <a:p>
                      <a:pPr algn="ctr"/>
                      <a:r>
                        <a:rPr lang="en-US" sz="1200" dirty="0">
                          <a:solidFill>
                            <a:srgbClr val="333F50"/>
                          </a:solidFill>
                        </a:rPr>
                        <a:t>Observing</a:t>
                      </a:r>
                      <a:r>
                        <a:rPr lang="en-US" sz="1200" baseline="0" dirty="0">
                          <a:solidFill>
                            <a:srgbClr val="333F50"/>
                          </a:solidFill>
                        </a:rPr>
                        <a:t> Servers</a:t>
                      </a:r>
                      <a:endParaRPr lang="en-US" sz="1200" dirty="0">
                        <a:solidFill>
                          <a:srgbClr val="333F5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cxnSp>
        <p:nvCxnSpPr>
          <p:cNvPr id="3" name="Straight Arrow Connector 2"/>
          <p:cNvCxnSpPr>
            <a:stCxn id="9" idx="2"/>
          </p:cNvCxnSpPr>
          <p:nvPr/>
        </p:nvCxnSpPr>
        <p:spPr>
          <a:xfrm>
            <a:off x="1196927" y="3034813"/>
            <a:ext cx="0" cy="306268"/>
          </a:xfrm>
          <a:prstGeom prst="straightConnector1">
            <a:avLst/>
          </a:prstGeom>
          <a:ln>
            <a:solidFill>
              <a:srgbClr val="333F50"/>
            </a:solidFill>
            <a:prstDash val="dash"/>
            <a:tailEnd type="triangle"/>
          </a:ln>
        </p:spPr>
        <p:style>
          <a:lnRef idx="1">
            <a:schemeClr val="accent1"/>
          </a:lnRef>
          <a:fillRef idx="0">
            <a:schemeClr val="accent1"/>
          </a:fillRef>
          <a:effectRef idx="0">
            <a:schemeClr val="accent1"/>
          </a:effectRef>
          <a:fontRef idx="minor">
            <a:schemeClr val="tx1"/>
          </a:fontRef>
        </p:style>
      </p:cxnSp>
      <p:graphicFrame>
        <p:nvGraphicFramePr>
          <p:cNvPr id="17" name="Table 16"/>
          <p:cNvGraphicFramePr>
            <a:graphicFrameLocks noGrp="1"/>
          </p:cNvGraphicFramePr>
          <p:nvPr>
            <p:extLst>
              <p:ext uri="{D42A27DB-BD31-4B8C-83A1-F6EECF244321}">
                <p14:modId xmlns:p14="http://schemas.microsoft.com/office/powerpoint/2010/main" val="591772106"/>
              </p:ext>
            </p:extLst>
          </p:nvPr>
        </p:nvGraphicFramePr>
        <p:xfrm>
          <a:off x="2393840" y="3057549"/>
          <a:ext cx="2134007" cy="1097280"/>
        </p:xfrm>
        <a:graphic>
          <a:graphicData uri="http://schemas.openxmlformats.org/drawingml/2006/table">
            <a:tbl>
              <a:tblPr firstRow="1" bandRow="1">
                <a:tableStyleId>{5C22544A-7EE6-4342-B048-85BDC9FD1C3A}</a:tableStyleId>
              </a:tblPr>
              <a:tblGrid>
                <a:gridCol w="2134007">
                  <a:extLst>
                    <a:ext uri="{9D8B030D-6E8A-4147-A177-3AD203B41FA5}">
                      <a16:colId xmlns:a16="http://schemas.microsoft.com/office/drawing/2014/main" val="20000"/>
                    </a:ext>
                  </a:extLst>
                </a:gridCol>
              </a:tblGrid>
              <a:tr h="270747">
                <a:tc>
                  <a:txBody>
                    <a:bodyPr/>
                    <a:lstStyle/>
                    <a:p>
                      <a:pPr algn="ctr"/>
                      <a:r>
                        <a:rPr lang="en-US" sz="1200" dirty="0">
                          <a:solidFill>
                            <a:srgbClr val="333F50"/>
                          </a:solidFill>
                        </a:rPr>
                        <a:t>Module Map</a:t>
                      </a: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10000"/>
                  </a:ext>
                </a:extLst>
              </a:tr>
              <a:tr h="137160">
                <a:tc>
                  <a:txBody>
                    <a:bodyPr/>
                    <a:lstStyle/>
                    <a:p>
                      <a:pPr algn="ctr"/>
                      <a:r>
                        <a:rPr lang="en-US" sz="1200" b="0" dirty="0">
                          <a:solidFill>
                            <a:srgbClr val="333F50"/>
                          </a:solidFill>
                        </a:rPr>
                        <a:t>Download and Install GIT</a:t>
                      </a: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noFill/>
                  </a:tcPr>
                </a:tc>
                <a:extLst>
                  <a:ext uri="{0D108BD9-81ED-4DB2-BD59-A6C34878D82A}">
                    <a16:rowId xmlns:a16="http://schemas.microsoft.com/office/drawing/2014/main" val="10001"/>
                  </a:ext>
                </a:extLst>
              </a:tr>
              <a:tr h="1371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0" dirty="0">
                          <a:solidFill>
                            <a:srgbClr val="333F50"/>
                          </a:solidFill>
                        </a:rPr>
                        <a:t>Project Creation</a:t>
                      </a: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noFill/>
                  </a:tcPr>
                </a:tc>
                <a:extLst>
                  <a:ext uri="{0D108BD9-81ED-4DB2-BD59-A6C34878D82A}">
                    <a16:rowId xmlns:a16="http://schemas.microsoft.com/office/drawing/2014/main" val="1239799789"/>
                  </a:ext>
                </a:extLst>
              </a:tr>
              <a:tr h="270747">
                <a:tc>
                  <a:txBody>
                    <a:bodyPr/>
                    <a:lstStyle/>
                    <a:p>
                      <a:pPr algn="ctr"/>
                      <a:r>
                        <a:rPr lang="en-US" sz="1200" dirty="0">
                          <a:solidFill>
                            <a:srgbClr val="333F50"/>
                          </a:solidFill>
                        </a:rPr>
                        <a:t>Branch</a:t>
                      </a:r>
                      <a:r>
                        <a:rPr lang="en-US" sz="1200" baseline="0" dirty="0">
                          <a:solidFill>
                            <a:srgbClr val="333F50"/>
                          </a:solidFill>
                        </a:rPr>
                        <a:t> Management</a:t>
                      </a:r>
                      <a:endParaRPr lang="en-US" sz="1200" dirty="0">
                        <a:solidFill>
                          <a:srgbClr val="333F5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cxnSp>
        <p:nvCxnSpPr>
          <p:cNvPr id="18" name="Straight Arrow Connector 17"/>
          <p:cNvCxnSpPr/>
          <p:nvPr/>
        </p:nvCxnSpPr>
        <p:spPr>
          <a:xfrm>
            <a:off x="3380159" y="2751281"/>
            <a:ext cx="0" cy="306268"/>
          </a:xfrm>
          <a:prstGeom prst="straightConnector1">
            <a:avLst/>
          </a:prstGeom>
          <a:ln>
            <a:solidFill>
              <a:srgbClr val="333F50"/>
            </a:solidFill>
            <a:prstDash val="dash"/>
            <a:tailEnd type="triangle"/>
          </a:ln>
        </p:spPr>
        <p:style>
          <a:lnRef idx="1">
            <a:schemeClr val="accent1"/>
          </a:lnRef>
          <a:fillRef idx="0">
            <a:schemeClr val="accent1"/>
          </a:fillRef>
          <a:effectRef idx="0">
            <a:schemeClr val="accent1"/>
          </a:effectRef>
          <a:fontRef idx="minor">
            <a:schemeClr val="tx1"/>
          </a:fontRef>
        </p:style>
      </p:cxnSp>
      <p:graphicFrame>
        <p:nvGraphicFramePr>
          <p:cNvPr id="19" name="Table 18"/>
          <p:cNvGraphicFramePr>
            <a:graphicFrameLocks noGrp="1"/>
          </p:cNvGraphicFramePr>
          <p:nvPr>
            <p:extLst>
              <p:ext uri="{D42A27DB-BD31-4B8C-83A1-F6EECF244321}">
                <p14:modId xmlns:p14="http://schemas.microsoft.com/office/powerpoint/2010/main" val="1355570436"/>
              </p:ext>
            </p:extLst>
          </p:nvPr>
        </p:nvGraphicFramePr>
        <p:xfrm>
          <a:off x="4630224" y="2763384"/>
          <a:ext cx="2134007" cy="1097280"/>
        </p:xfrm>
        <a:graphic>
          <a:graphicData uri="http://schemas.openxmlformats.org/drawingml/2006/table">
            <a:tbl>
              <a:tblPr firstRow="1" bandRow="1">
                <a:tableStyleId>{5C22544A-7EE6-4342-B048-85BDC9FD1C3A}</a:tableStyleId>
              </a:tblPr>
              <a:tblGrid>
                <a:gridCol w="2134007">
                  <a:extLst>
                    <a:ext uri="{9D8B030D-6E8A-4147-A177-3AD203B41FA5}">
                      <a16:colId xmlns:a16="http://schemas.microsoft.com/office/drawing/2014/main" val="20000"/>
                    </a:ext>
                  </a:extLst>
                </a:gridCol>
              </a:tblGrid>
              <a:tr h="270747">
                <a:tc>
                  <a:txBody>
                    <a:bodyPr/>
                    <a:lstStyle/>
                    <a:p>
                      <a:pPr algn="ctr"/>
                      <a:r>
                        <a:rPr lang="en-US" sz="1200" dirty="0">
                          <a:solidFill>
                            <a:srgbClr val="333F50"/>
                          </a:solidFill>
                        </a:rPr>
                        <a:t>Module Map</a:t>
                      </a: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10000"/>
                  </a:ext>
                </a:extLst>
              </a:tr>
              <a:tr h="137160">
                <a:tc>
                  <a:txBody>
                    <a:bodyPr/>
                    <a:lstStyle/>
                    <a:p>
                      <a:pPr algn="ctr"/>
                      <a:r>
                        <a:rPr lang="en-US" sz="1200" b="0" dirty="0">
                          <a:solidFill>
                            <a:srgbClr val="333F50"/>
                          </a:solidFill>
                        </a:rPr>
                        <a:t>CI Pipeline Execution</a:t>
                      </a: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noFill/>
                  </a:tcPr>
                </a:tc>
                <a:extLst>
                  <a:ext uri="{0D108BD9-81ED-4DB2-BD59-A6C34878D82A}">
                    <a16:rowId xmlns:a16="http://schemas.microsoft.com/office/drawing/2014/main" val="10001"/>
                  </a:ext>
                </a:extLst>
              </a:tr>
              <a:tr h="1371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0" dirty="0">
                          <a:solidFill>
                            <a:srgbClr val="333F50"/>
                          </a:solidFill>
                        </a:rPr>
                        <a:t>Check Output</a:t>
                      </a: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noFill/>
                  </a:tcPr>
                </a:tc>
                <a:extLst>
                  <a:ext uri="{0D108BD9-81ED-4DB2-BD59-A6C34878D82A}">
                    <a16:rowId xmlns:a16="http://schemas.microsoft.com/office/drawing/2014/main" val="1239799789"/>
                  </a:ext>
                </a:extLst>
              </a:tr>
              <a:tr h="270747">
                <a:tc>
                  <a:txBody>
                    <a:bodyPr/>
                    <a:lstStyle/>
                    <a:p>
                      <a:pPr algn="ctr"/>
                      <a:r>
                        <a:rPr lang="en-US" sz="1200" dirty="0">
                          <a:solidFill>
                            <a:srgbClr val="333F50"/>
                          </a:solidFill>
                        </a:rPr>
                        <a:t>Observe</a:t>
                      </a:r>
                      <a:r>
                        <a:rPr lang="en-US" sz="1200" baseline="0" dirty="0">
                          <a:solidFill>
                            <a:srgbClr val="333F50"/>
                          </a:solidFill>
                        </a:rPr>
                        <a:t> Configuration</a:t>
                      </a:r>
                      <a:endParaRPr lang="en-US" sz="1200" dirty="0">
                        <a:solidFill>
                          <a:srgbClr val="333F5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cxnSp>
        <p:nvCxnSpPr>
          <p:cNvPr id="20" name="Straight Arrow Connector 19"/>
          <p:cNvCxnSpPr/>
          <p:nvPr/>
        </p:nvCxnSpPr>
        <p:spPr>
          <a:xfrm>
            <a:off x="5616543" y="2457116"/>
            <a:ext cx="0" cy="306268"/>
          </a:xfrm>
          <a:prstGeom prst="straightConnector1">
            <a:avLst/>
          </a:prstGeom>
          <a:ln>
            <a:solidFill>
              <a:srgbClr val="333F50"/>
            </a:solidFill>
            <a:prstDash val="dash"/>
            <a:tailEnd type="triangle"/>
          </a:ln>
        </p:spPr>
        <p:style>
          <a:lnRef idx="1">
            <a:schemeClr val="accent1"/>
          </a:lnRef>
          <a:fillRef idx="0">
            <a:schemeClr val="accent1"/>
          </a:fillRef>
          <a:effectRef idx="0">
            <a:schemeClr val="accent1"/>
          </a:effectRef>
          <a:fontRef idx="minor">
            <a:schemeClr val="tx1"/>
          </a:fontRef>
        </p:style>
      </p:cxnSp>
      <p:graphicFrame>
        <p:nvGraphicFramePr>
          <p:cNvPr id="21" name="Table 20"/>
          <p:cNvGraphicFramePr>
            <a:graphicFrameLocks noGrp="1"/>
          </p:cNvGraphicFramePr>
          <p:nvPr>
            <p:extLst>
              <p:ext uri="{D42A27DB-BD31-4B8C-83A1-F6EECF244321}">
                <p14:modId xmlns:p14="http://schemas.microsoft.com/office/powerpoint/2010/main" val="1868928431"/>
              </p:ext>
            </p:extLst>
          </p:nvPr>
        </p:nvGraphicFramePr>
        <p:xfrm>
          <a:off x="6877245" y="2394794"/>
          <a:ext cx="2134007" cy="1280160"/>
        </p:xfrm>
        <a:graphic>
          <a:graphicData uri="http://schemas.openxmlformats.org/drawingml/2006/table">
            <a:tbl>
              <a:tblPr firstRow="1" bandRow="1">
                <a:tableStyleId>{5C22544A-7EE6-4342-B048-85BDC9FD1C3A}</a:tableStyleId>
              </a:tblPr>
              <a:tblGrid>
                <a:gridCol w="2134007">
                  <a:extLst>
                    <a:ext uri="{9D8B030D-6E8A-4147-A177-3AD203B41FA5}">
                      <a16:colId xmlns:a16="http://schemas.microsoft.com/office/drawing/2014/main" val="20000"/>
                    </a:ext>
                  </a:extLst>
                </a:gridCol>
              </a:tblGrid>
              <a:tr h="270747">
                <a:tc>
                  <a:txBody>
                    <a:bodyPr/>
                    <a:lstStyle/>
                    <a:p>
                      <a:pPr algn="ctr"/>
                      <a:r>
                        <a:rPr lang="en-US" sz="1200" dirty="0">
                          <a:solidFill>
                            <a:srgbClr val="333F50"/>
                          </a:solidFill>
                        </a:rPr>
                        <a:t>Module Map</a:t>
                      </a: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10000"/>
                  </a:ext>
                </a:extLst>
              </a:tr>
              <a:tr h="137160">
                <a:tc>
                  <a:txBody>
                    <a:bodyPr/>
                    <a:lstStyle/>
                    <a:p>
                      <a:pPr algn="ctr"/>
                      <a:r>
                        <a:rPr lang="en-US" sz="1200" b="0" dirty="0">
                          <a:solidFill>
                            <a:srgbClr val="333F50"/>
                          </a:solidFill>
                        </a:rPr>
                        <a:t>Configuring Sonar</a:t>
                      </a: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noFill/>
                  </a:tcPr>
                </a:tc>
                <a:extLst>
                  <a:ext uri="{0D108BD9-81ED-4DB2-BD59-A6C34878D82A}">
                    <a16:rowId xmlns:a16="http://schemas.microsoft.com/office/drawing/2014/main" val="10001"/>
                  </a:ext>
                </a:extLst>
              </a:tr>
              <a:tr h="1371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0" dirty="0">
                          <a:solidFill>
                            <a:srgbClr val="333F50"/>
                          </a:solidFill>
                        </a:rPr>
                        <a:t>Checking</a:t>
                      </a:r>
                      <a:r>
                        <a:rPr lang="en-US" sz="1200" b="0" baseline="0" dirty="0">
                          <a:solidFill>
                            <a:srgbClr val="333F50"/>
                          </a:solidFill>
                        </a:rPr>
                        <a:t> Cucumber Reports</a:t>
                      </a:r>
                      <a:endParaRPr lang="en-US" sz="1200" b="0" dirty="0">
                        <a:solidFill>
                          <a:srgbClr val="333F5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noFill/>
                  </a:tcPr>
                </a:tc>
                <a:extLst>
                  <a:ext uri="{0D108BD9-81ED-4DB2-BD59-A6C34878D82A}">
                    <a16:rowId xmlns:a16="http://schemas.microsoft.com/office/drawing/2014/main" val="1239799789"/>
                  </a:ext>
                </a:extLst>
              </a:tr>
              <a:tr h="270747">
                <a:tc>
                  <a:txBody>
                    <a:bodyPr/>
                    <a:lstStyle/>
                    <a:p>
                      <a:pPr algn="ctr"/>
                      <a:r>
                        <a:rPr lang="en-US" sz="1200" dirty="0">
                          <a:solidFill>
                            <a:srgbClr val="333F50"/>
                          </a:solidFill>
                        </a:rPr>
                        <a:t>Performance</a:t>
                      </a:r>
                      <a:r>
                        <a:rPr lang="en-US" sz="1200" baseline="0" dirty="0">
                          <a:solidFill>
                            <a:srgbClr val="333F50"/>
                          </a:solidFill>
                        </a:rPr>
                        <a:t> Reports using Gatling</a:t>
                      </a:r>
                      <a:endParaRPr lang="en-US" sz="1200" dirty="0">
                        <a:solidFill>
                          <a:srgbClr val="333F5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cxnSp>
        <p:nvCxnSpPr>
          <p:cNvPr id="23" name="Straight Arrow Connector 22"/>
          <p:cNvCxnSpPr/>
          <p:nvPr/>
        </p:nvCxnSpPr>
        <p:spPr>
          <a:xfrm>
            <a:off x="7863564" y="2088526"/>
            <a:ext cx="0" cy="306268"/>
          </a:xfrm>
          <a:prstGeom prst="straightConnector1">
            <a:avLst/>
          </a:prstGeom>
          <a:ln>
            <a:solidFill>
              <a:srgbClr val="333F50"/>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89058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4000" dirty="0">
                <a:latin typeface="Arial" panose="020B0604020202020204" pitchFamily="34" charset="0"/>
                <a:cs typeface="Arial" panose="020B0604020202020204" pitchFamily="34" charset="0"/>
              </a:rPr>
              <a:t>Creating New Project</a:t>
            </a:r>
          </a:p>
        </p:txBody>
      </p:sp>
      <p:sp>
        <p:nvSpPr>
          <p:cNvPr id="4" name="TextBox 3">
            <a:hlinkClick r:id="rId2" action="ppaction://hlinkfile"/>
          </p:cNvPr>
          <p:cNvSpPr txBox="1"/>
          <p:nvPr/>
        </p:nvSpPr>
        <p:spPr>
          <a:xfrm>
            <a:off x="616688" y="1360965"/>
            <a:ext cx="7740503" cy="4401205"/>
          </a:xfrm>
          <a:prstGeom prst="rect">
            <a:avLst/>
          </a:prstGeom>
          <a:noFill/>
        </p:spPr>
        <p:txBody>
          <a:bodyPr wrap="square" rtlCol="0">
            <a:spAutoFit/>
          </a:bodyPr>
          <a:lstStyle/>
          <a:p>
            <a:pPr marL="285750" indent="-285750">
              <a:buFont typeface="Arial" panose="020B0604020202020204" pitchFamily="34" charset="0"/>
              <a:buChar char="•"/>
            </a:pPr>
            <a:r>
              <a:rPr lang="en-US" sz="2800" dirty="0"/>
              <a:t>Click "</a:t>
            </a:r>
            <a:r>
              <a:rPr lang="en-US" sz="2800" b="1" dirty="0"/>
              <a:t>Projects</a:t>
            </a:r>
            <a:r>
              <a:rPr lang="en-US" sz="2800" dirty="0"/>
              <a:t>" and then click "</a:t>
            </a:r>
            <a:r>
              <a:rPr lang="en-US" sz="2800" b="1" dirty="0"/>
              <a:t>Create New Project</a:t>
            </a:r>
            <a:r>
              <a:rPr lang="en-US" sz="2800" dirty="0"/>
              <a:t>“</a:t>
            </a:r>
          </a:p>
          <a:p>
            <a:pPr marL="285750" indent="-285750">
              <a:buFont typeface="Arial" panose="020B0604020202020204" pitchFamily="34" charset="0"/>
              <a:buChar char="•"/>
            </a:pPr>
            <a:r>
              <a:rPr lang="en-US" sz="2800" dirty="0"/>
              <a:t>Type in the project name, for example </a:t>
            </a:r>
            <a:r>
              <a:rPr lang="en-US" sz="2800" b="1" dirty="0" err="1"/>
              <a:t>ExampleProject</a:t>
            </a:r>
            <a:r>
              <a:rPr lang="en-US" sz="2800" dirty="0"/>
              <a:t> in the "Project Name" field</a:t>
            </a:r>
          </a:p>
          <a:p>
            <a:pPr marL="285750" indent="-285750">
              <a:buFont typeface="Arial" panose="020B0604020202020204" pitchFamily="34" charset="0"/>
              <a:buChar char="•"/>
            </a:pPr>
            <a:r>
              <a:rPr lang="en-US" sz="2800" dirty="0"/>
              <a:t>Type "</a:t>
            </a:r>
            <a:r>
              <a:rPr lang="en-US" sz="2800" b="1" dirty="0"/>
              <a:t>All-Projects</a:t>
            </a:r>
            <a:r>
              <a:rPr lang="en-US" sz="2800" dirty="0"/>
              <a:t>" in the "</a:t>
            </a:r>
            <a:r>
              <a:rPr lang="en-US" sz="2800" b="1" dirty="0"/>
              <a:t>Rights Inherit From:</a:t>
            </a:r>
            <a:r>
              <a:rPr lang="en-US" sz="2800" dirty="0"/>
              <a:t>" field</a:t>
            </a:r>
          </a:p>
          <a:p>
            <a:pPr marL="285750" indent="-285750">
              <a:buFont typeface="Arial" panose="020B0604020202020204" pitchFamily="34" charset="0"/>
              <a:buChar char="•"/>
            </a:pPr>
            <a:r>
              <a:rPr lang="en-US" sz="2800" dirty="0"/>
              <a:t>Check on the "</a:t>
            </a:r>
            <a:r>
              <a:rPr lang="en-US" sz="2800" b="1" dirty="0"/>
              <a:t>Create initial empty commit</a:t>
            </a:r>
            <a:r>
              <a:rPr lang="en-US" sz="2800" dirty="0"/>
              <a:t>" checkbox</a:t>
            </a:r>
          </a:p>
          <a:p>
            <a:pPr marL="285750" indent="-285750">
              <a:buFont typeface="Arial" panose="020B0604020202020204" pitchFamily="34" charset="0"/>
              <a:buChar char="•"/>
            </a:pPr>
            <a:r>
              <a:rPr lang="en-US" sz="2800" dirty="0"/>
              <a:t>Click "</a:t>
            </a:r>
            <a:r>
              <a:rPr lang="en-US" sz="2800" b="1" dirty="0"/>
              <a:t>Create </a:t>
            </a:r>
          </a:p>
          <a:p>
            <a:r>
              <a:rPr lang="en-US" sz="2800" b="1" dirty="0"/>
              <a:t>    Project</a:t>
            </a:r>
            <a:r>
              <a:rPr lang="en-US" sz="2800" dirty="0"/>
              <a:t>"</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77255" y="4541634"/>
            <a:ext cx="5953956" cy="1857634"/>
          </a:xfrm>
          <a:prstGeom prst="rect">
            <a:avLst/>
          </a:prstGeom>
        </p:spPr>
      </p:pic>
    </p:spTree>
    <p:extLst>
      <p:ext uri="{BB962C8B-B14F-4D97-AF65-F5344CB8AC3E}">
        <p14:creationId xmlns:p14="http://schemas.microsoft.com/office/powerpoint/2010/main" val="18695973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Creating a Branch</a:t>
            </a:r>
            <a:endParaRPr lang="en-US" sz="4000" dirty="0">
              <a:latin typeface="Arial" panose="020B0604020202020204" pitchFamily="34" charset="0"/>
              <a:cs typeface="Arial" panose="020B0604020202020204" pitchFamily="34" charset="0"/>
            </a:endParaRPr>
          </a:p>
        </p:txBody>
      </p:sp>
      <p:sp>
        <p:nvSpPr>
          <p:cNvPr id="4" name="TextBox 3">
            <a:hlinkClick r:id="rId2" action="ppaction://hlinkfile"/>
          </p:cNvPr>
          <p:cNvSpPr txBox="1"/>
          <p:nvPr/>
        </p:nvSpPr>
        <p:spPr>
          <a:xfrm>
            <a:off x="616688" y="1360965"/>
            <a:ext cx="7740503" cy="3970318"/>
          </a:xfrm>
          <a:prstGeom prst="rect">
            <a:avLst/>
          </a:prstGeom>
          <a:noFill/>
        </p:spPr>
        <p:txBody>
          <a:bodyPr wrap="square" rtlCol="0">
            <a:spAutoFit/>
          </a:bodyPr>
          <a:lstStyle/>
          <a:p>
            <a:pPr marL="457200" indent="-457200">
              <a:buFont typeface="Arial" panose="020B0604020202020204" pitchFamily="34" charset="0"/>
              <a:buChar char="•"/>
            </a:pPr>
            <a:r>
              <a:rPr lang="en-US" sz="2800" dirty="0"/>
              <a:t>Click on the "</a:t>
            </a:r>
            <a:r>
              <a:rPr lang="en-US" sz="2800" b="1" dirty="0"/>
              <a:t>Projects</a:t>
            </a:r>
            <a:r>
              <a:rPr lang="en-US" sz="2800" dirty="0"/>
              <a:t>" link</a:t>
            </a:r>
          </a:p>
          <a:p>
            <a:pPr marL="457200" indent="-457200">
              <a:buFont typeface="Arial" panose="020B0604020202020204" pitchFamily="34" charset="0"/>
              <a:buChar char="•"/>
            </a:pPr>
            <a:r>
              <a:rPr lang="en-US" sz="2800" dirty="0"/>
              <a:t>Click on the "</a:t>
            </a:r>
            <a:r>
              <a:rPr lang="en-US" sz="2800" b="1" dirty="0"/>
              <a:t>List</a:t>
            </a:r>
            <a:r>
              <a:rPr lang="en-US" sz="2800" dirty="0"/>
              <a:t>" link</a:t>
            </a:r>
          </a:p>
          <a:p>
            <a:pPr marL="457200" indent="-457200">
              <a:buFont typeface="Arial" panose="020B0604020202020204" pitchFamily="34" charset="0"/>
              <a:buChar char="•"/>
            </a:pPr>
            <a:r>
              <a:rPr lang="en-US" sz="2800" dirty="0"/>
              <a:t>Click the </a:t>
            </a:r>
            <a:r>
              <a:rPr lang="en-US" sz="2800" b="1" dirty="0" err="1"/>
              <a:t>ExampleProject</a:t>
            </a:r>
            <a:r>
              <a:rPr lang="en-US" sz="2800" b="1" dirty="0"/>
              <a:t> </a:t>
            </a:r>
            <a:r>
              <a:rPr lang="en-US" sz="2800" dirty="0"/>
              <a:t>that you created earlier</a:t>
            </a:r>
          </a:p>
          <a:p>
            <a:pPr marL="457200" indent="-457200">
              <a:buFont typeface="Arial" panose="020B0604020202020204" pitchFamily="34" charset="0"/>
              <a:buChar char="•"/>
            </a:pPr>
            <a:r>
              <a:rPr lang="en-US" sz="2800" dirty="0"/>
              <a:t>Click on </a:t>
            </a:r>
            <a:r>
              <a:rPr lang="en-US" sz="2800" b="1" dirty="0"/>
              <a:t>Branches</a:t>
            </a:r>
            <a:endParaRPr lang="en-US" sz="2800" dirty="0"/>
          </a:p>
          <a:p>
            <a:pPr marL="457200" indent="-457200">
              <a:buFont typeface="Arial" panose="020B0604020202020204" pitchFamily="34" charset="0"/>
              <a:buChar char="•"/>
            </a:pPr>
            <a:r>
              <a:rPr lang="en-US" sz="2800" dirty="0"/>
              <a:t>Type "</a:t>
            </a:r>
            <a:r>
              <a:rPr lang="en-US" sz="2800" i="1" dirty="0"/>
              <a:t>develop</a:t>
            </a:r>
            <a:r>
              <a:rPr lang="en-US" sz="2800" dirty="0"/>
              <a:t>" in the Branch Name field</a:t>
            </a:r>
            <a:r>
              <a:rPr lang="en-US" sz="2800" i="1" dirty="0"/>
              <a:t>.</a:t>
            </a:r>
            <a:endParaRPr lang="en-US" sz="2800" dirty="0"/>
          </a:p>
          <a:p>
            <a:pPr marL="457200" indent="-457200">
              <a:buFont typeface="Arial" panose="020B0604020202020204" pitchFamily="34" charset="0"/>
              <a:buChar char="•"/>
            </a:pPr>
            <a:r>
              <a:rPr lang="en-US" sz="2800" dirty="0"/>
              <a:t>Copy the SHA Hash for "</a:t>
            </a:r>
            <a:r>
              <a:rPr lang="en-US" sz="2800" b="1" dirty="0"/>
              <a:t>master</a:t>
            </a:r>
            <a:r>
              <a:rPr lang="en-US" sz="2800" dirty="0"/>
              <a:t>" and paste it into the "</a:t>
            </a:r>
            <a:r>
              <a:rPr lang="en-US" sz="2800" b="1" dirty="0"/>
              <a:t>Initial Revision</a:t>
            </a:r>
            <a:r>
              <a:rPr lang="en-US" sz="2800" dirty="0"/>
              <a:t>" field</a:t>
            </a:r>
          </a:p>
          <a:p>
            <a:pPr marL="457200" indent="-457200">
              <a:buFont typeface="Arial" panose="020B0604020202020204" pitchFamily="34" charset="0"/>
              <a:buChar char="•"/>
            </a:pPr>
            <a:r>
              <a:rPr lang="en-US" sz="2800" dirty="0"/>
              <a:t>Click "</a:t>
            </a:r>
            <a:r>
              <a:rPr lang="en-US" sz="2800" b="1" dirty="0"/>
              <a:t>Create Branch</a:t>
            </a:r>
            <a:r>
              <a:rPr lang="en-US" sz="2800" dirty="0"/>
              <a:t>“</a:t>
            </a:r>
          </a:p>
          <a:p>
            <a:pPr marL="457200" indent="-457200">
              <a:buFont typeface="Arial" panose="020B0604020202020204" pitchFamily="34" charset="0"/>
              <a:buChar char="•"/>
            </a:pPr>
            <a:endParaRPr lang="en-US" sz="2800" dirty="0"/>
          </a:p>
        </p:txBody>
      </p:sp>
    </p:spTree>
    <p:extLst>
      <p:ext uri="{BB962C8B-B14F-4D97-AF65-F5344CB8AC3E}">
        <p14:creationId xmlns:p14="http://schemas.microsoft.com/office/powerpoint/2010/main" val="39995349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 Branch</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0575" y="1422111"/>
            <a:ext cx="7182852" cy="4715533"/>
          </a:xfrm>
          <a:prstGeom prst="rect">
            <a:avLst/>
          </a:prstGeom>
        </p:spPr>
      </p:pic>
    </p:spTree>
    <p:extLst>
      <p:ext uri="{BB962C8B-B14F-4D97-AF65-F5344CB8AC3E}">
        <p14:creationId xmlns:p14="http://schemas.microsoft.com/office/powerpoint/2010/main" val="12737235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Populating a Repository</a:t>
            </a:r>
            <a:endParaRPr lang="en-US" sz="4000" dirty="0">
              <a:latin typeface="Arial" panose="020B0604020202020204" pitchFamily="34" charset="0"/>
              <a:cs typeface="Arial" panose="020B0604020202020204" pitchFamily="34" charset="0"/>
            </a:endParaRPr>
          </a:p>
        </p:txBody>
      </p:sp>
      <p:sp>
        <p:nvSpPr>
          <p:cNvPr id="4" name="TextBox 3">
            <a:hlinkClick r:id="rId2" action="ppaction://hlinkfile"/>
          </p:cNvPr>
          <p:cNvSpPr txBox="1"/>
          <p:nvPr/>
        </p:nvSpPr>
        <p:spPr>
          <a:xfrm>
            <a:off x="616688" y="1360965"/>
            <a:ext cx="7740503" cy="4401205"/>
          </a:xfrm>
          <a:prstGeom prst="rect">
            <a:avLst/>
          </a:prstGeom>
          <a:noFill/>
        </p:spPr>
        <p:txBody>
          <a:bodyPr wrap="square" rtlCol="0">
            <a:spAutoFit/>
          </a:bodyPr>
          <a:lstStyle/>
          <a:p>
            <a:pPr marL="285750" indent="-285750">
              <a:buFont typeface="Arial" panose="020B0604020202020204" pitchFamily="34" charset="0"/>
              <a:buChar char="•"/>
            </a:pPr>
            <a:r>
              <a:rPr lang="en-US" sz="2800" dirty="0"/>
              <a:t>Clone the empty sample project you created in the previous step</a:t>
            </a:r>
          </a:p>
          <a:p>
            <a:pPr marL="285750" indent="-285750">
              <a:buFont typeface="Arial" panose="020B0604020202020204" pitchFamily="34" charset="0"/>
              <a:buChar char="•"/>
            </a:pPr>
            <a:r>
              <a:rPr lang="en-US" sz="2800" dirty="0"/>
              <a:t>Clone command can be found in Gerrit on the top of project</a:t>
            </a:r>
          </a:p>
          <a:p>
            <a:r>
              <a:rPr lang="en-US" sz="2800" dirty="0"/>
              <a:t>	</a:t>
            </a:r>
            <a:r>
              <a:rPr lang="en-US" sz="2800" dirty="0" err="1"/>
              <a:t>git</a:t>
            </a:r>
            <a:r>
              <a:rPr lang="en-US" sz="2800" dirty="0"/>
              <a:t> clone </a:t>
            </a:r>
            <a:r>
              <a:rPr lang="en-US" sz="2800" dirty="0">
                <a:hlinkClick r:id="rId3" invalidUrl="http://&lt;user.name&gt;@"/>
              </a:rPr>
              <a:t>http://&lt;user.name&gt;@</a:t>
            </a:r>
            <a:endParaRPr lang="en-US" sz="2800" dirty="0"/>
          </a:p>
          <a:p>
            <a:r>
              <a:rPr lang="en-US" sz="2800" dirty="0"/>
              <a:t>	&lt;public-IP&gt;/gerrit/ExampleProject</a:t>
            </a:r>
          </a:p>
          <a:p>
            <a:pPr marL="285750" indent="-285750">
              <a:buFont typeface="Arial" panose="020B0604020202020204" pitchFamily="34" charset="0"/>
              <a:buChar char="•"/>
            </a:pPr>
            <a:r>
              <a:rPr lang="en-US" sz="2800" dirty="0"/>
              <a:t>Change to your Gerrit repository directory</a:t>
            </a:r>
          </a:p>
          <a:p>
            <a:r>
              <a:rPr lang="en-US" sz="2800" dirty="0"/>
              <a:t>	cd </a:t>
            </a:r>
            <a:r>
              <a:rPr lang="en-US" sz="2800" dirty="0" err="1"/>
              <a:t>ExampleProject</a:t>
            </a:r>
            <a:endParaRPr lang="en-US" sz="2800" dirty="0"/>
          </a:p>
          <a:p>
            <a:pPr marL="285750" indent="-285750">
              <a:buFont typeface="Arial" panose="020B0604020202020204" pitchFamily="34" charset="0"/>
              <a:buChar char="•"/>
            </a:pPr>
            <a:r>
              <a:rPr lang="en-US" sz="2800" dirty="0"/>
              <a:t>Switch to the develop branch</a:t>
            </a:r>
          </a:p>
          <a:p>
            <a:r>
              <a:rPr lang="en-US" sz="2800" dirty="0"/>
              <a:t>	</a:t>
            </a:r>
            <a:r>
              <a:rPr lang="en-US" sz="2800" dirty="0" err="1"/>
              <a:t>git</a:t>
            </a:r>
            <a:r>
              <a:rPr lang="en-US" sz="2800" dirty="0"/>
              <a:t> checkout develop</a:t>
            </a:r>
          </a:p>
        </p:txBody>
      </p:sp>
    </p:spTree>
    <p:extLst>
      <p:ext uri="{BB962C8B-B14F-4D97-AF65-F5344CB8AC3E}">
        <p14:creationId xmlns:p14="http://schemas.microsoft.com/office/powerpoint/2010/main" val="22977043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Populating a Repository Continued...</a:t>
            </a:r>
            <a:endParaRPr lang="en-US" sz="4000" dirty="0">
              <a:latin typeface="Arial" panose="020B0604020202020204" pitchFamily="34" charset="0"/>
              <a:cs typeface="Arial" panose="020B0604020202020204" pitchFamily="34" charset="0"/>
            </a:endParaRPr>
          </a:p>
        </p:txBody>
      </p:sp>
      <p:sp>
        <p:nvSpPr>
          <p:cNvPr id="4" name="TextBox 3">
            <a:hlinkClick r:id="rId2" action="ppaction://hlinkfile"/>
          </p:cNvPr>
          <p:cNvSpPr txBox="1"/>
          <p:nvPr/>
        </p:nvSpPr>
        <p:spPr>
          <a:xfrm>
            <a:off x="616688" y="1360965"/>
            <a:ext cx="7740503" cy="5262979"/>
          </a:xfrm>
          <a:prstGeom prst="rect">
            <a:avLst/>
          </a:prstGeom>
          <a:noFill/>
        </p:spPr>
        <p:txBody>
          <a:bodyPr wrap="square" rtlCol="0">
            <a:spAutoFit/>
          </a:bodyPr>
          <a:lstStyle/>
          <a:p>
            <a:pPr marL="285750" indent="-285750">
              <a:buFont typeface="Arial" panose="020B0604020202020204" pitchFamily="34" charset="0"/>
              <a:buChar char="•"/>
            </a:pPr>
            <a:r>
              <a:rPr lang="en-US" sz="2800" dirty="0"/>
              <a:t>Copy the contents of the "</a:t>
            </a:r>
            <a:r>
              <a:rPr lang="en-US" sz="2800" dirty="0" err="1"/>
              <a:t>Sample_Source_Code</a:t>
            </a:r>
            <a:r>
              <a:rPr lang="en-US" sz="2800" dirty="0"/>
              <a:t>" (provided within </a:t>
            </a:r>
            <a:r>
              <a:rPr lang="en-US" sz="2800" dirty="0" err="1"/>
              <a:t>adop</a:t>
            </a:r>
            <a:r>
              <a:rPr lang="en-US" sz="2800" dirty="0"/>
              <a:t>-</a:t>
            </a:r>
            <a:r>
              <a:rPr lang="en-US" sz="2800" dirty="0" err="1"/>
              <a:t>doa</a:t>
            </a:r>
            <a:r>
              <a:rPr lang="en-US" sz="2800" dirty="0"/>
              <a:t>-materials - </a:t>
            </a:r>
            <a:r>
              <a:rPr lang="en-US" sz="2800" i="1" dirty="0" err="1"/>
              <a:t>Lab_Modules</a:t>
            </a:r>
            <a:r>
              <a:rPr lang="en-US" sz="2800" i="1" dirty="0"/>
              <a:t>/Module_2</a:t>
            </a:r>
            <a:r>
              <a:rPr lang="en-US" sz="2800" dirty="0"/>
              <a:t>) folder into the "</a:t>
            </a:r>
            <a:r>
              <a:rPr lang="en-US" sz="2800" dirty="0" err="1"/>
              <a:t>ExampleProject</a:t>
            </a:r>
            <a:r>
              <a:rPr lang="en-US" sz="2800" dirty="0"/>
              <a:t>" folder</a:t>
            </a:r>
          </a:p>
          <a:p>
            <a:pPr marL="285750" indent="-285750">
              <a:buFont typeface="Arial" panose="020B0604020202020204" pitchFamily="34" charset="0"/>
              <a:buChar char="•"/>
            </a:pPr>
            <a:r>
              <a:rPr lang="en-US" sz="2800" dirty="0"/>
              <a:t>Move to </a:t>
            </a:r>
            <a:r>
              <a:rPr lang="en-US" sz="2800" dirty="0" err="1"/>
              <a:t>git</a:t>
            </a:r>
            <a:r>
              <a:rPr lang="en-US" sz="2800" dirty="0"/>
              <a:t> and write following commands</a:t>
            </a:r>
          </a:p>
          <a:p>
            <a:pPr marL="742950" lvl="1" indent="-285750">
              <a:buFont typeface="Arial" panose="020B0604020202020204" pitchFamily="34" charset="0"/>
              <a:buChar char="•"/>
            </a:pPr>
            <a:r>
              <a:rPr lang="en-US" sz="2800" dirty="0" err="1"/>
              <a:t>git</a:t>
            </a:r>
            <a:r>
              <a:rPr lang="en-US" sz="2800" dirty="0"/>
              <a:t> add .</a:t>
            </a:r>
          </a:p>
          <a:p>
            <a:pPr marL="742950" lvl="1" indent="-285750">
              <a:buFont typeface="Arial" panose="020B0604020202020204" pitchFamily="34" charset="0"/>
              <a:buChar char="•"/>
            </a:pPr>
            <a:r>
              <a:rPr lang="en-US" sz="2800" dirty="0" err="1"/>
              <a:t>git</a:t>
            </a:r>
            <a:r>
              <a:rPr lang="en-US" sz="2800" dirty="0"/>
              <a:t> status</a:t>
            </a:r>
          </a:p>
          <a:p>
            <a:pPr marL="742950" lvl="1" indent="-285750">
              <a:buFont typeface="Arial" panose="020B0604020202020204" pitchFamily="34" charset="0"/>
              <a:buChar char="•"/>
            </a:pPr>
            <a:r>
              <a:rPr lang="en-US" sz="2800" dirty="0" err="1"/>
              <a:t>git</a:t>
            </a:r>
            <a:r>
              <a:rPr lang="en-US" sz="2800" dirty="0"/>
              <a:t> commit -m "Adding sample project contents " </a:t>
            </a:r>
          </a:p>
          <a:p>
            <a:pPr marL="742950" lvl="1" indent="-285750">
              <a:buFont typeface="Arial" panose="020B0604020202020204" pitchFamily="34" charset="0"/>
              <a:buChar char="•"/>
            </a:pPr>
            <a:r>
              <a:rPr lang="en-US" sz="2800" dirty="0" err="1"/>
              <a:t>git</a:t>
            </a:r>
            <a:r>
              <a:rPr lang="en-US" sz="2800" dirty="0"/>
              <a:t> push --set-upstream origin develop</a:t>
            </a:r>
          </a:p>
          <a:p>
            <a:pPr marL="742950" lvl="1" indent="-285750">
              <a:buFont typeface="Arial" panose="020B0604020202020204" pitchFamily="34" charset="0"/>
              <a:buChar char="•"/>
            </a:pPr>
            <a:r>
              <a:rPr lang="en-US" sz="2800" dirty="0" err="1"/>
              <a:t>git</a:t>
            </a:r>
            <a:r>
              <a:rPr lang="en-US" sz="2800" dirty="0"/>
              <a:t> push --set-upstream origin master</a:t>
            </a:r>
          </a:p>
          <a:p>
            <a:pPr marL="742950" lvl="1" indent="-285750">
              <a:buFont typeface="Arial" panose="020B0604020202020204" pitchFamily="34" charset="0"/>
              <a:buChar char="•"/>
            </a:pPr>
            <a:endParaRPr lang="en-US" sz="2800" dirty="0"/>
          </a:p>
        </p:txBody>
      </p:sp>
    </p:spTree>
    <p:extLst>
      <p:ext uri="{BB962C8B-B14F-4D97-AF65-F5344CB8AC3E}">
        <p14:creationId xmlns:p14="http://schemas.microsoft.com/office/powerpoint/2010/main" val="23639350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Challenges</a:t>
            </a:r>
            <a:endParaRPr lang="en-US" sz="4000" dirty="0">
              <a:latin typeface="Arial" panose="020B0604020202020204" pitchFamily="34" charset="0"/>
              <a:cs typeface="Arial" panose="020B0604020202020204" pitchFamily="34" charset="0"/>
            </a:endParaRPr>
          </a:p>
        </p:txBody>
      </p:sp>
      <p:sp>
        <p:nvSpPr>
          <p:cNvPr id="5" name="TextBox 4">
            <a:hlinkClick r:id="rId2" action="ppaction://hlinkfile"/>
          </p:cNvPr>
          <p:cNvSpPr txBox="1"/>
          <p:nvPr/>
        </p:nvSpPr>
        <p:spPr>
          <a:xfrm>
            <a:off x="616688" y="1360965"/>
            <a:ext cx="7740503" cy="2677656"/>
          </a:xfrm>
          <a:prstGeom prst="rect">
            <a:avLst/>
          </a:prstGeom>
          <a:noFill/>
        </p:spPr>
        <p:txBody>
          <a:bodyPr wrap="square" rtlCol="0">
            <a:spAutoFit/>
          </a:bodyPr>
          <a:lstStyle/>
          <a:p>
            <a:pPr marL="742950" lvl="1" indent="-285750">
              <a:buFont typeface="Arial" panose="020B0604020202020204" pitchFamily="34" charset="0"/>
              <a:buChar char="•"/>
            </a:pPr>
            <a:r>
              <a:rPr lang="en-US" sz="2800" dirty="0"/>
              <a:t>Pushing the changes gives merge issue</a:t>
            </a:r>
          </a:p>
          <a:p>
            <a:pPr marL="742950" lvl="1" indent="-285750">
              <a:buFont typeface="Arial" panose="020B0604020202020204" pitchFamily="34" charset="0"/>
              <a:buChar char="•"/>
            </a:pPr>
            <a:r>
              <a:rPr lang="en-US" sz="2800" dirty="0"/>
              <a:t>Type </a:t>
            </a:r>
            <a:r>
              <a:rPr lang="en-US" sz="2800" dirty="0" err="1"/>
              <a:t>git</a:t>
            </a:r>
            <a:r>
              <a:rPr lang="en-US" sz="2800" dirty="0"/>
              <a:t> pull</a:t>
            </a:r>
          </a:p>
          <a:p>
            <a:pPr marL="742950" lvl="1" indent="-285750">
              <a:buFont typeface="Arial" panose="020B0604020202020204" pitchFamily="34" charset="0"/>
              <a:buChar char="•"/>
            </a:pPr>
            <a:r>
              <a:rPr lang="en-US" sz="2800" dirty="0"/>
              <a:t>Open the file and check what is the issue</a:t>
            </a:r>
          </a:p>
          <a:p>
            <a:pPr marL="742950" lvl="1" indent="-285750">
              <a:buFont typeface="Arial" panose="020B0604020202020204" pitchFamily="34" charset="0"/>
              <a:buChar char="•"/>
            </a:pPr>
            <a:r>
              <a:rPr lang="en-US" sz="2800" dirty="0"/>
              <a:t>Correct the file</a:t>
            </a:r>
          </a:p>
          <a:p>
            <a:pPr marL="742950" lvl="1" indent="-285750">
              <a:buFont typeface="Arial" panose="020B0604020202020204" pitchFamily="34" charset="0"/>
              <a:buChar char="•"/>
            </a:pPr>
            <a:r>
              <a:rPr lang="en-US" sz="2800" dirty="0"/>
              <a:t>And follow the sequence</a:t>
            </a:r>
          </a:p>
          <a:p>
            <a:pPr marL="742950" lvl="1" indent="-285750">
              <a:buFont typeface="Arial" panose="020B0604020202020204" pitchFamily="34" charset="0"/>
              <a:buChar char="•"/>
            </a:pPr>
            <a:r>
              <a:rPr lang="en-US" sz="2800" dirty="0"/>
              <a:t>add, commit and push</a:t>
            </a:r>
          </a:p>
        </p:txBody>
      </p:sp>
    </p:spTree>
    <p:extLst>
      <p:ext uri="{BB962C8B-B14F-4D97-AF65-F5344CB8AC3E}">
        <p14:creationId xmlns:p14="http://schemas.microsoft.com/office/powerpoint/2010/main" val="23176741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Challenges</a:t>
            </a:r>
            <a:endParaRPr lang="en-US" sz="4000" dirty="0">
              <a:latin typeface="Arial" panose="020B0604020202020204" pitchFamily="34" charset="0"/>
              <a:cs typeface="Arial" panose="020B0604020202020204" pitchFamily="34" charset="0"/>
            </a:endParaRPr>
          </a:p>
        </p:txBody>
      </p:sp>
      <p:sp>
        <p:nvSpPr>
          <p:cNvPr id="5" name="TextBox 4">
            <a:hlinkClick r:id="rId2" action="ppaction://hlinkfile"/>
          </p:cNvPr>
          <p:cNvSpPr txBox="1"/>
          <p:nvPr/>
        </p:nvSpPr>
        <p:spPr>
          <a:xfrm>
            <a:off x="616688" y="1360965"/>
            <a:ext cx="7740503" cy="3539430"/>
          </a:xfrm>
          <a:prstGeom prst="rect">
            <a:avLst/>
          </a:prstGeom>
          <a:noFill/>
        </p:spPr>
        <p:txBody>
          <a:bodyPr wrap="square" rtlCol="0">
            <a:spAutoFit/>
          </a:bodyPr>
          <a:lstStyle/>
          <a:p>
            <a:pPr marL="742950" lvl="1" indent="-285750">
              <a:buFont typeface="Arial" panose="020B0604020202020204" pitchFamily="34" charset="0"/>
              <a:buChar char="•"/>
            </a:pPr>
            <a:r>
              <a:rPr lang="en-US" sz="2800" dirty="0"/>
              <a:t>Websense seems to be causing a lot of issues with </a:t>
            </a:r>
            <a:r>
              <a:rPr lang="en-US" sz="2800" dirty="0" err="1"/>
              <a:t>git</a:t>
            </a:r>
            <a:r>
              <a:rPr lang="en-US" sz="2800" dirty="0"/>
              <a:t> pushes</a:t>
            </a:r>
          </a:p>
          <a:p>
            <a:pPr marL="742950" lvl="1" indent="-285750">
              <a:buFont typeface="Arial" panose="020B0604020202020204" pitchFamily="34" charset="0"/>
              <a:buChar char="•"/>
            </a:pPr>
            <a:r>
              <a:rPr lang="en-US" sz="2800" dirty="0"/>
              <a:t>Typically the error will say something about a host "</a:t>
            </a:r>
            <a:r>
              <a:rPr lang="en-US" sz="2800" dirty="0" err="1"/>
              <a:t>blackspider</a:t>
            </a:r>
            <a:r>
              <a:rPr lang="en-US" sz="2800" dirty="0"/>
              <a:t>“</a:t>
            </a:r>
          </a:p>
          <a:p>
            <a:pPr marL="742950" lvl="1" indent="-285750">
              <a:buFont typeface="Arial" panose="020B0604020202020204" pitchFamily="34" charset="0"/>
              <a:buChar char="•"/>
            </a:pPr>
            <a:r>
              <a:rPr lang="en-US" sz="2800" dirty="0"/>
              <a:t>In that case simply disabling Websense seems to work</a:t>
            </a:r>
          </a:p>
          <a:p>
            <a:pPr marL="742950" lvl="1" indent="-285750">
              <a:buFont typeface="Arial" panose="020B0604020202020204" pitchFamily="34" charset="0"/>
              <a:buChar char="•"/>
            </a:pPr>
            <a:r>
              <a:rPr lang="en-US" sz="2800" dirty="0"/>
              <a:t>Go to control panel, administrative services, and disable Websense service</a:t>
            </a:r>
          </a:p>
        </p:txBody>
      </p:sp>
    </p:spTree>
    <p:extLst>
      <p:ext uri="{BB962C8B-B14F-4D97-AF65-F5344CB8AC3E}">
        <p14:creationId xmlns:p14="http://schemas.microsoft.com/office/powerpoint/2010/main" val="29668697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4000" dirty="0">
                <a:latin typeface="Arial" panose="020B0604020202020204" pitchFamily="34" charset="0"/>
                <a:cs typeface="Arial" panose="020B0604020202020204" pitchFamily="34" charset="0"/>
              </a:rPr>
              <a:t>Topic 3</a:t>
            </a:r>
          </a:p>
        </p:txBody>
      </p:sp>
      <p:sp>
        <p:nvSpPr>
          <p:cNvPr id="3" name="Title 107"/>
          <p:cNvSpPr txBox="1">
            <a:spLocks/>
          </p:cNvSpPr>
          <p:nvPr/>
        </p:nvSpPr>
        <p:spPr>
          <a:xfrm>
            <a:off x="1158950" y="2526037"/>
            <a:ext cx="7028120" cy="1833307"/>
          </a:xfrm>
          <a:prstGeom prst="rect">
            <a:avLst/>
          </a:prstGeom>
        </p:spPr>
        <p:txBody>
          <a:bodyPr/>
          <a:lstStyle>
            <a:lvl1pPr algn="l" defTabSz="914400" rtl="0" eaLnBrk="1" latinLnBrk="0" hangingPunct="1">
              <a:lnSpc>
                <a:spcPct val="90000"/>
              </a:lnSpc>
              <a:spcBef>
                <a:spcPct val="0"/>
              </a:spcBef>
              <a:buNone/>
              <a:defRPr sz="4000" b="1" kern="1200">
                <a:solidFill>
                  <a:schemeClr val="tx2">
                    <a:lumMod val="75000"/>
                  </a:schemeClr>
                </a:solidFill>
                <a:latin typeface="Arial" panose="020B0604020202020204" pitchFamily="34" charset="0"/>
                <a:ea typeface="+mj-ea"/>
                <a:cs typeface="Arial" panose="020B0604020202020204" pitchFamily="34" charset="0"/>
              </a:defRPr>
            </a:lvl1pPr>
          </a:lstStyle>
          <a:p>
            <a:r>
              <a:rPr lang="en-US" dirty="0"/>
              <a:t>Module 3 Activities:</a:t>
            </a:r>
            <a:br>
              <a:rPr lang="en-US" dirty="0"/>
            </a:br>
            <a:br>
              <a:rPr lang="en-US" dirty="0"/>
            </a:br>
            <a:r>
              <a:rPr lang="en-US" dirty="0"/>
              <a:t>CI: Jenkin</a:t>
            </a:r>
          </a:p>
        </p:txBody>
      </p:sp>
    </p:spTree>
    <p:extLst>
      <p:ext uri="{BB962C8B-B14F-4D97-AF65-F5344CB8AC3E}">
        <p14:creationId xmlns:p14="http://schemas.microsoft.com/office/powerpoint/2010/main" val="8761820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TextBox 2">
            <a:hlinkClick r:id="rId2" action="ppaction://hlinkfile"/>
          </p:cNvPr>
          <p:cNvSpPr txBox="1"/>
          <p:nvPr/>
        </p:nvSpPr>
        <p:spPr>
          <a:xfrm>
            <a:off x="616688" y="1360965"/>
            <a:ext cx="7740503" cy="4401205"/>
          </a:xfrm>
          <a:prstGeom prst="rect">
            <a:avLst/>
          </a:prstGeom>
          <a:noFill/>
        </p:spPr>
        <p:txBody>
          <a:bodyPr wrap="square" rtlCol="0">
            <a:spAutoFit/>
          </a:bodyPr>
          <a:lstStyle/>
          <a:p>
            <a:pPr marL="742950" lvl="1" indent="-285750">
              <a:buFont typeface="Arial" panose="020B0604020202020204" pitchFamily="34" charset="0"/>
              <a:buChar char="•"/>
            </a:pPr>
            <a:r>
              <a:rPr lang="en-US" sz="2800" dirty="0"/>
              <a:t>Developer checks their source code changes into version control</a:t>
            </a:r>
          </a:p>
          <a:p>
            <a:pPr marL="742950" lvl="1" indent="-285750">
              <a:buFont typeface="Arial" panose="020B0604020202020204" pitchFamily="34" charset="0"/>
              <a:buChar char="•"/>
            </a:pPr>
            <a:r>
              <a:rPr lang="en-US" sz="2800" dirty="0"/>
              <a:t>Jenkins detects a change and automatically runs any build steps defined in the build job – these can be compilation, test execution, packaging of artifacts, etc...</a:t>
            </a:r>
          </a:p>
          <a:p>
            <a:pPr marL="742950" lvl="1" indent="-285750">
              <a:buFont typeface="Arial" panose="020B0604020202020204" pitchFamily="34" charset="0"/>
              <a:buChar char="•"/>
            </a:pPr>
            <a:r>
              <a:rPr lang="en-US" sz="2800" dirty="0"/>
              <a:t>Jenkins reports back on any build errors encountered</a:t>
            </a:r>
          </a:p>
          <a:p>
            <a:pPr marL="742950" lvl="1" indent="-285750">
              <a:buFont typeface="Arial" panose="020B0604020202020204" pitchFamily="34" charset="0"/>
              <a:buChar char="•"/>
            </a:pPr>
            <a:r>
              <a:rPr lang="en-US" sz="2800" dirty="0"/>
              <a:t>Developer immediately fixes coding error and checks code back into version control</a:t>
            </a:r>
          </a:p>
        </p:txBody>
      </p:sp>
    </p:spTree>
    <p:extLst>
      <p:ext uri="{BB962C8B-B14F-4D97-AF65-F5344CB8AC3E}">
        <p14:creationId xmlns:p14="http://schemas.microsoft.com/office/powerpoint/2010/main" val="582034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Change &amp; Pipeline Triggering</a:t>
            </a:r>
          </a:p>
        </p:txBody>
      </p:sp>
      <p:sp>
        <p:nvSpPr>
          <p:cNvPr id="3" name="TextBox 2">
            <a:hlinkClick r:id="rId2" action="ppaction://hlinkfile"/>
          </p:cNvPr>
          <p:cNvSpPr txBox="1"/>
          <p:nvPr/>
        </p:nvSpPr>
        <p:spPr>
          <a:xfrm>
            <a:off x="616688" y="1360965"/>
            <a:ext cx="7740503" cy="4401205"/>
          </a:xfrm>
          <a:prstGeom prst="rect">
            <a:avLst/>
          </a:prstGeom>
          <a:noFill/>
        </p:spPr>
        <p:txBody>
          <a:bodyPr wrap="square" rtlCol="0">
            <a:spAutoFit/>
          </a:bodyPr>
          <a:lstStyle/>
          <a:p>
            <a:pPr marL="742950" lvl="1" indent="-285750">
              <a:buFont typeface="Arial" panose="020B0604020202020204" pitchFamily="34" charset="0"/>
              <a:buChar char="•"/>
            </a:pPr>
            <a:r>
              <a:rPr lang="en-US" sz="2800" dirty="0"/>
              <a:t>Clone the </a:t>
            </a:r>
            <a:r>
              <a:rPr lang="en-US" sz="2800" dirty="0" err="1"/>
              <a:t>petclinic</a:t>
            </a:r>
            <a:r>
              <a:rPr lang="en-US" sz="2800" dirty="0"/>
              <a:t> project from Gerrit</a:t>
            </a:r>
          </a:p>
          <a:p>
            <a:pPr lvl="1"/>
            <a:r>
              <a:rPr lang="en-US" sz="2800" dirty="0" err="1"/>
              <a:t>git</a:t>
            </a:r>
            <a:r>
              <a:rPr lang="en-US" sz="2800" dirty="0"/>
              <a:t> clone http://&lt;user.name&gt;@&lt;public-ip&gt;/gerrit/DOA/Labs/Module2_Module3_FOSS_Java/spring-petclinic</a:t>
            </a:r>
          </a:p>
          <a:p>
            <a:pPr lvl="1"/>
            <a:endParaRPr lang="en-US" sz="2800" dirty="0"/>
          </a:p>
          <a:p>
            <a:pPr marL="742950" lvl="1" indent="-285750">
              <a:buFont typeface="Arial" panose="020B0604020202020204" pitchFamily="34" charset="0"/>
              <a:buChar char="•"/>
            </a:pPr>
            <a:r>
              <a:rPr lang="en-US" sz="2800" dirty="0"/>
              <a:t>Move to spring-</a:t>
            </a:r>
            <a:r>
              <a:rPr lang="en-US" sz="2800" dirty="0" err="1"/>
              <a:t>petclinic</a:t>
            </a:r>
            <a:r>
              <a:rPr lang="en-US" sz="2800" dirty="0"/>
              <a:t> directory</a:t>
            </a:r>
          </a:p>
          <a:p>
            <a:pPr lvl="1"/>
            <a:r>
              <a:rPr lang="en-US" sz="2800" dirty="0"/>
              <a:t>cd spring-</a:t>
            </a:r>
            <a:r>
              <a:rPr lang="en-US" sz="2800" dirty="0" err="1"/>
              <a:t>petclinic</a:t>
            </a:r>
            <a:r>
              <a:rPr lang="en-US" sz="2800" dirty="0"/>
              <a:t>/</a:t>
            </a:r>
          </a:p>
          <a:p>
            <a:pPr marL="742950" lvl="1" indent="-285750">
              <a:buFont typeface="Arial" panose="020B0604020202020204" pitchFamily="34" charset="0"/>
              <a:buChar char="•"/>
            </a:pPr>
            <a:endParaRPr lang="en-US" sz="2800" dirty="0"/>
          </a:p>
          <a:p>
            <a:pPr marL="742950" lvl="1" indent="-285750">
              <a:buFont typeface="Arial" panose="020B0604020202020204" pitchFamily="34" charset="0"/>
              <a:buChar char="•"/>
            </a:pPr>
            <a:r>
              <a:rPr lang="en-US" sz="2800" dirty="0"/>
              <a:t>Create and switch to the development branch</a:t>
            </a:r>
          </a:p>
          <a:p>
            <a:pPr lvl="1"/>
            <a:r>
              <a:rPr lang="en-US" sz="2800" dirty="0" err="1"/>
              <a:t>git</a:t>
            </a:r>
            <a:r>
              <a:rPr lang="en-US" sz="2800" dirty="0"/>
              <a:t> checkout -b develop master</a:t>
            </a:r>
          </a:p>
        </p:txBody>
      </p:sp>
    </p:spTree>
    <p:extLst>
      <p:ext uri="{BB962C8B-B14F-4D97-AF65-F5344CB8AC3E}">
        <p14:creationId xmlns:p14="http://schemas.microsoft.com/office/powerpoint/2010/main" val="35580745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22375" y="1307047"/>
            <a:ext cx="6510900" cy="2862322"/>
          </a:xfrm>
          <a:prstGeom prst="rect">
            <a:avLst/>
          </a:prstGeom>
        </p:spPr>
        <p:txBody>
          <a:bodyPr wrap="square">
            <a:spAutoFit/>
          </a:bodyPr>
          <a:lstStyle/>
          <a:p>
            <a:r>
              <a:rPr lang="en-US" sz="2000" b="1" dirty="0">
                <a:solidFill>
                  <a:schemeClr val="tx2">
                    <a:lumMod val="75000"/>
                  </a:schemeClr>
                </a:solidFill>
                <a:latin typeface="Arial" panose="020B0604020202020204" pitchFamily="34" charset="0"/>
                <a:cs typeface="Arial" panose="020B0604020202020204" pitchFamily="34" charset="0"/>
              </a:rPr>
              <a:t>At the end of this module, you will be able to:</a:t>
            </a:r>
          </a:p>
          <a:p>
            <a:endParaRPr lang="en-US" sz="2000" b="1" dirty="0">
              <a:solidFill>
                <a:schemeClr val="tx2">
                  <a:lumMod val="7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000" dirty="0">
                <a:solidFill>
                  <a:schemeClr val="tx2">
                    <a:lumMod val="75000"/>
                  </a:schemeClr>
                </a:solidFill>
                <a:latin typeface="Arial" panose="020B0604020202020204" pitchFamily="34" charset="0"/>
                <a:cs typeface="Arial" panose="020B0604020202020204" pitchFamily="34" charset="0"/>
              </a:rPr>
              <a:t>Create DOA gen5 stack using cloud formation</a:t>
            </a:r>
          </a:p>
          <a:p>
            <a:pPr marL="342900" indent="-342900">
              <a:buFont typeface="Arial" panose="020B0604020202020204" pitchFamily="34" charset="0"/>
              <a:buChar char="•"/>
            </a:pPr>
            <a:endParaRPr lang="en-US" sz="2000" dirty="0">
              <a:solidFill>
                <a:schemeClr val="tx2">
                  <a:lumMod val="7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000" dirty="0">
                <a:solidFill>
                  <a:schemeClr val="tx2">
                    <a:lumMod val="75000"/>
                  </a:schemeClr>
                </a:solidFill>
                <a:latin typeface="Arial" panose="020B0604020202020204" pitchFamily="34" charset="0"/>
                <a:cs typeface="Arial" panose="020B0604020202020204" pitchFamily="34" charset="0"/>
              </a:rPr>
              <a:t>Use GIT as SCM for your project</a:t>
            </a:r>
          </a:p>
          <a:p>
            <a:pPr marL="342900" indent="-342900">
              <a:buFont typeface="Arial" panose="020B0604020202020204" pitchFamily="34" charset="0"/>
              <a:buChar char="•"/>
            </a:pPr>
            <a:endParaRPr lang="en-US" sz="2000" dirty="0">
              <a:solidFill>
                <a:schemeClr val="tx2">
                  <a:lumMod val="7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000" dirty="0">
                <a:solidFill>
                  <a:schemeClr val="tx2">
                    <a:lumMod val="75000"/>
                  </a:schemeClr>
                </a:solidFill>
                <a:latin typeface="Arial" panose="020B0604020202020204" pitchFamily="34" charset="0"/>
                <a:cs typeface="Arial" panose="020B0604020202020204" pitchFamily="34" charset="0"/>
              </a:rPr>
              <a:t>View and use Jenkins as CI tool</a:t>
            </a:r>
          </a:p>
          <a:p>
            <a:pPr marL="342900" indent="-342900">
              <a:buFont typeface="Arial" panose="020B0604020202020204" pitchFamily="34" charset="0"/>
              <a:buChar char="•"/>
            </a:pPr>
            <a:endParaRPr lang="en-US" sz="2000" dirty="0">
              <a:solidFill>
                <a:schemeClr val="tx2">
                  <a:lumMod val="7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000" dirty="0">
                <a:solidFill>
                  <a:schemeClr val="tx2">
                    <a:lumMod val="75000"/>
                  </a:schemeClr>
                </a:solidFill>
                <a:latin typeface="Arial" panose="020B0604020202020204" pitchFamily="34" charset="0"/>
                <a:cs typeface="Arial" panose="020B0604020202020204" pitchFamily="34" charset="0"/>
              </a:rPr>
              <a:t>Describe the Quality Gates in a pipeline</a:t>
            </a:r>
          </a:p>
        </p:txBody>
      </p:sp>
      <p:sp>
        <p:nvSpPr>
          <p:cNvPr id="6" name="Title 5"/>
          <p:cNvSpPr>
            <a:spLocks noGrp="1"/>
          </p:cNvSpPr>
          <p:nvPr>
            <p:ph type="title"/>
          </p:nvPr>
        </p:nvSpPr>
        <p:spPr>
          <a:xfrm>
            <a:off x="1" y="294106"/>
            <a:ext cx="9144000" cy="570285"/>
          </a:xfrm>
        </p:spPr>
        <p:txBody>
          <a:bodyPr/>
          <a:lstStyle/>
          <a:p>
            <a:r>
              <a:rPr lang="en-US" sz="4000" dirty="0">
                <a:solidFill>
                  <a:schemeClr val="tx2">
                    <a:lumMod val="75000"/>
                  </a:schemeClr>
                </a:solidFill>
                <a:latin typeface="Arial" panose="020B0604020202020204" pitchFamily="34" charset="0"/>
                <a:cs typeface="Arial" panose="020B0604020202020204" pitchFamily="34" charset="0"/>
              </a:rPr>
              <a:t>Module Objectives</a:t>
            </a:r>
          </a:p>
        </p:txBody>
      </p:sp>
      <p:grpSp>
        <p:nvGrpSpPr>
          <p:cNvPr id="21" name="Group 20"/>
          <p:cNvGrpSpPr/>
          <p:nvPr/>
        </p:nvGrpSpPr>
        <p:grpSpPr>
          <a:xfrm>
            <a:off x="6925177" y="1307047"/>
            <a:ext cx="1947300" cy="1693309"/>
            <a:chOff x="7196318" y="2301786"/>
            <a:chExt cx="889083" cy="773118"/>
          </a:xfrm>
        </p:grpSpPr>
        <p:pic>
          <p:nvPicPr>
            <p:cNvPr id="16" name="Picture 1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96318" y="2965697"/>
              <a:ext cx="889083" cy="109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7" name="Group 16"/>
            <p:cNvGrpSpPr/>
            <p:nvPr/>
          </p:nvGrpSpPr>
          <p:grpSpPr>
            <a:xfrm>
              <a:off x="7402731" y="2301786"/>
              <a:ext cx="543219" cy="620422"/>
              <a:chOff x="1420813" y="2441576"/>
              <a:chExt cx="614362" cy="701675"/>
            </a:xfrm>
          </p:grpSpPr>
          <p:sp>
            <p:nvSpPr>
              <p:cNvPr id="18" name="Freeform 26"/>
              <p:cNvSpPr>
                <a:spLocks/>
              </p:cNvSpPr>
              <p:nvPr/>
            </p:nvSpPr>
            <p:spPr bwMode="auto">
              <a:xfrm>
                <a:off x="1597025" y="2779713"/>
                <a:ext cx="182563" cy="184150"/>
              </a:xfrm>
              <a:custGeom>
                <a:avLst/>
                <a:gdLst>
                  <a:gd name="T0" fmla="*/ 39 w 49"/>
                  <a:gd name="T1" fmla="*/ 27 h 49"/>
                  <a:gd name="T2" fmla="*/ 17 w 49"/>
                  <a:gd name="T3" fmla="*/ 29 h 49"/>
                  <a:gd name="T4" fmla="*/ 38 w 49"/>
                  <a:gd name="T5" fmla="*/ 4 h 49"/>
                  <a:gd name="T6" fmla="*/ 25 w 49"/>
                  <a:gd name="T7" fmla="*/ 0 h 49"/>
                  <a:gd name="T8" fmla="*/ 0 w 49"/>
                  <a:gd name="T9" fmla="*/ 25 h 49"/>
                  <a:gd name="T10" fmla="*/ 25 w 49"/>
                  <a:gd name="T11" fmla="*/ 49 h 49"/>
                  <a:gd name="T12" fmla="*/ 49 w 49"/>
                  <a:gd name="T13" fmla="*/ 25 h 49"/>
                  <a:gd name="T14" fmla="*/ 48 w 49"/>
                  <a:gd name="T15" fmla="*/ 17 h 49"/>
                  <a:gd name="T16" fmla="*/ 39 w 49"/>
                  <a:gd name="T17" fmla="*/ 27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49">
                    <a:moveTo>
                      <a:pt x="39" y="27"/>
                    </a:moveTo>
                    <a:cubicBezTo>
                      <a:pt x="17" y="29"/>
                      <a:pt x="17" y="29"/>
                      <a:pt x="17" y="29"/>
                    </a:cubicBezTo>
                    <a:cubicBezTo>
                      <a:pt x="38" y="4"/>
                      <a:pt x="38" y="4"/>
                      <a:pt x="38" y="4"/>
                    </a:cubicBezTo>
                    <a:cubicBezTo>
                      <a:pt x="34" y="2"/>
                      <a:pt x="30" y="0"/>
                      <a:pt x="25" y="0"/>
                    </a:cubicBezTo>
                    <a:cubicBezTo>
                      <a:pt x="11" y="0"/>
                      <a:pt x="0" y="11"/>
                      <a:pt x="0" y="25"/>
                    </a:cubicBezTo>
                    <a:cubicBezTo>
                      <a:pt x="0" y="38"/>
                      <a:pt x="11" y="49"/>
                      <a:pt x="25" y="49"/>
                    </a:cubicBezTo>
                    <a:cubicBezTo>
                      <a:pt x="38" y="49"/>
                      <a:pt x="49" y="38"/>
                      <a:pt x="49" y="25"/>
                    </a:cubicBezTo>
                    <a:cubicBezTo>
                      <a:pt x="49" y="22"/>
                      <a:pt x="49" y="19"/>
                      <a:pt x="48" y="17"/>
                    </a:cubicBezTo>
                    <a:lnTo>
                      <a:pt x="39" y="27"/>
                    </a:lnTo>
                    <a:close/>
                  </a:path>
                </a:pathLst>
              </a:custGeom>
              <a:solidFill>
                <a:srgbClr val="FFC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sz="1600">
                  <a:latin typeface="Arial" panose="020B0604020202020204" pitchFamily="34" charset="0"/>
                  <a:cs typeface="Arial" panose="020B0604020202020204" pitchFamily="34" charset="0"/>
                </a:endParaRPr>
              </a:p>
            </p:txBody>
          </p:sp>
          <p:sp>
            <p:nvSpPr>
              <p:cNvPr id="19" name="Freeform 27"/>
              <p:cNvSpPr>
                <a:spLocks/>
              </p:cNvSpPr>
              <p:nvPr/>
            </p:nvSpPr>
            <p:spPr bwMode="auto">
              <a:xfrm>
                <a:off x="1420813" y="2603501"/>
                <a:ext cx="538163" cy="539750"/>
              </a:xfrm>
              <a:custGeom>
                <a:avLst/>
                <a:gdLst>
                  <a:gd name="T0" fmla="*/ 113 w 144"/>
                  <a:gd name="T1" fmla="*/ 45 h 144"/>
                  <a:gd name="T2" fmla="*/ 121 w 144"/>
                  <a:gd name="T3" fmla="*/ 72 h 144"/>
                  <a:gd name="T4" fmla="*/ 72 w 144"/>
                  <a:gd name="T5" fmla="*/ 121 h 144"/>
                  <a:gd name="T6" fmla="*/ 23 w 144"/>
                  <a:gd name="T7" fmla="*/ 72 h 144"/>
                  <a:gd name="T8" fmla="*/ 72 w 144"/>
                  <a:gd name="T9" fmla="*/ 23 h 144"/>
                  <a:gd name="T10" fmla="*/ 103 w 144"/>
                  <a:gd name="T11" fmla="*/ 34 h 144"/>
                  <a:gd name="T12" fmla="*/ 117 w 144"/>
                  <a:gd name="T13" fmla="*/ 16 h 144"/>
                  <a:gd name="T14" fmla="*/ 72 w 144"/>
                  <a:gd name="T15" fmla="*/ 0 h 144"/>
                  <a:gd name="T16" fmla="*/ 0 w 144"/>
                  <a:gd name="T17" fmla="*/ 72 h 144"/>
                  <a:gd name="T18" fmla="*/ 72 w 144"/>
                  <a:gd name="T19" fmla="*/ 144 h 144"/>
                  <a:gd name="T20" fmla="*/ 144 w 144"/>
                  <a:gd name="T21" fmla="*/ 72 h 144"/>
                  <a:gd name="T22" fmla="*/ 128 w 144"/>
                  <a:gd name="T23" fmla="*/ 27 h 144"/>
                  <a:gd name="T24" fmla="*/ 113 w 144"/>
                  <a:gd name="T25" fmla="*/ 45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4" h="144">
                    <a:moveTo>
                      <a:pt x="113" y="45"/>
                    </a:moveTo>
                    <a:cubicBezTo>
                      <a:pt x="118" y="53"/>
                      <a:pt x="121" y="62"/>
                      <a:pt x="121" y="72"/>
                    </a:cubicBezTo>
                    <a:cubicBezTo>
                      <a:pt x="121" y="99"/>
                      <a:pt x="99" y="121"/>
                      <a:pt x="72" y="121"/>
                    </a:cubicBezTo>
                    <a:cubicBezTo>
                      <a:pt x="45" y="121"/>
                      <a:pt x="23" y="99"/>
                      <a:pt x="23" y="72"/>
                    </a:cubicBezTo>
                    <a:cubicBezTo>
                      <a:pt x="23" y="45"/>
                      <a:pt x="45" y="23"/>
                      <a:pt x="72" y="23"/>
                    </a:cubicBezTo>
                    <a:cubicBezTo>
                      <a:pt x="84" y="23"/>
                      <a:pt x="94" y="27"/>
                      <a:pt x="103" y="34"/>
                    </a:cubicBezTo>
                    <a:cubicBezTo>
                      <a:pt x="117" y="16"/>
                      <a:pt x="117" y="16"/>
                      <a:pt x="117" y="16"/>
                    </a:cubicBezTo>
                    <a:cubicBezTo>
                      <a:pt x="105" y="6"/>
                      <a:pt x="89" y="0"/>
                      <a:pt x="72" y="0"/>
                    </a:cubicBezTo>
                    <a:cubicBezTo>
                      <a:pt x="32" y="0"/>
                      <a:pt x="0" y="32"/>
                      <a:pt x="0" y="72"/>
                    </a:cubicBezTo>
                    <a:cubicBezTo>
                      <a:pt x="0" y="111"/>
                      <a:pt x="32" y="144"/>
                      <a:pt x="72" y="144"/>
                    </a:cubicBezTo>
                    <a:cubicBezTo>
                      <a:pt x="111" y="144"/>
                      <a:pt x="144" y="111"/>
                      <a:pt x="144" y="72"/>
                    </a:cubicBezTo>
                    <a:cubicBezTo>
                      <a:pt x="144" y="55"/>
                      <a:pt x="138" y="39"/>
                      <a:pt x="128" y="27"/>
                    </a:cubicBezTo>
                    <a:lnTo>
                      <a:pt x="113" y="45"/>
                    </a:lnTo>
                    <a:close/>
                  </a:path>
                </a:pathLst>
              </a:custGeom>
              <a:solidFill>
                <a:srgbClr val="FFC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sz="1600">
                  <a:latin typeface="Arial" panose="020B0604020202020204" pitchFamily="34" charset="0"/>
                  <a:cs typeface="Arial" panose="020B0604020202020204" pitchFamily="34" charset="0"/>
                </a:endParaRPr>
              </a:p>
            </p:txBody>
          </p:sp>
          <p:sp>
            <p:nvSpPr>
              <p:cNvPr id="20" name="Freeform 28"/>
              <p:cNvSpPr>
                <a:spLocks/>
              </p:cNvSpPr>
              <p:nvPr/>
            </p:nvSpPr>
            <p:spPr bwMode="auto">
              <a:xfrm>
                <a:off x="1660525" y="2441576"/>
                <a:ext cx="374650" cy="447675"/>
              </a:xfrm>
              <a:custGeom>
                <a:avLst/>
                <a:gdLst>
                  <a:gd name="T0" fmla="*/ 236 w 236"/>
                  <a:gd name="T1" fmla="*/ 50 h 282"/>
                  <a:gd name="T2" fmla="*/ 181 w 236"/>
                  <a:gd name="T3" fmla="*/ 55 h 282"/>
                  <a:gd name="T4" fmla="*/ 177 w 236"/>
                  <a:gd name="T5" fmla="*/ 0 h 282"/>
                  <a:gd name="T6" fmla="*/ 132 w 236"/>
                  <a:gd name="T7" fmla="*/ 55 h 282"/>
                  <a:gd name="T8" fmla="*/ 127 w 236"/>
                  <a:gd name="T9" fmla="*/ 95 h 282"/>
                  <a:gd name="T10" fmla="*/ 5 w 236"/>
                  <a:gd name="T11" fmla="*/ 248 h 282"/>
                  <a:gd name="T12" fmla="*/ 0 w 236"/>
                  <a:gd name="T13" fmla="*/ 282 h 282"/>
                  <a:gd name="T14" fmla="*/ 33 w 236"/>
                  <a:gd name="T15" fmla="*/ 270 h 282"/>
                  <a:gd name="T16" fmla="*/ 156 w 236"/>
                  <a:gd name="T17" fmla="*/ 116 h 282"/>
                  <a:gd name="T18" fmla="*/ 193 w 236"/>
                  <a:gd name="T19" fmla="*/ 104 h 282"/>
                  <a:gd name="T20" fmla="*/ 236 w 236"/>
                  <a:gd name="T21" fmla="*/ 5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6" h="282">
                    <a:moveTo>
                      <a:pt x="236" y="50"/>
                    </a:moveTo>
                    <a:lnTo>
                      <a:pt x="181" y="55"/>
                    </a:lnTo>
                    <a:lnTo>
                      <a:pt x="177" y="0"/>
                    </a:lnTo>
                    <a:lnTo>
                      <a:pt x="132" y="55"/>
                    </a:lnTo>
                    <a:lnTo>
                      <a:pt x="127" y="95"/>
                    </a:lnTo>
                    <a:lnTo>
                      <a:pt x="5" y="248"/>
                    </a:lnTo>
                    <a:lnTo>
                      <a:pt x="0" y="282"/>
                    </a:lnTo>
                    <a:lnTo>
                      <a:pt x="33" y="270"/>
                    </a:lnTo>
                    <a:lnTo>
                      <a:pt x="156" y="116"/>
                    </a:lnTo>
                    <a:lnTo>
                      <a:pt x="193" y="104"/>
                    </a:lnTo>
                    <a:lnTo>
                      <a:pt x="236" y="50"/>
                    </a:lnTo>
                    <a:close/>
                  </a:path>
                </a:pathLst>
              </a:custGeom>
              <a:solidFill>
                <a:srgbClr val="4E51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sz="1600">
                  <a:latin typeface="Arial" panose="020B0604020202020204" pitchFamily="34" charset="0"/>
                  <a:cs typeface="Arial" panose="020B0604020202020204" pitchFamily="34" charset="0"/>
                </a:endParaRPr>
              </a:p>
            </p:txBody>
          </p:sp>
        </p:grpSp>
      </p:grpSp>
    </p:spTree>
    <p:extLst>
      <p:ext uri="{BB962C8B-B14F-4D97-AF65-F5344CB8AC3E}">
        <p14:creationId xmlns:p14="http://schemas.microsoft.com/office/powerpoint/2010/main" val="16535592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Change &amp; Pipeline Triggering</a:t>
            </a:r>
          </a:p>
        </p:txBody>
      </p:sp>
      <p:sp>
        <p:nvSpPr>
          <p:cNvPr id="3" name="TextBox 2">
            <a:hlinkClick r:id="rId2" action="ppaction://hlinkfile"/>
          </p:cNvPr>
          <p:cNvSpPr txBox="1"/>
          <p:nvPr/>
        </p:nvSpPr>
        <p:spPr>
          <a:xfrm>
            <a:off x="616688" y="1360965"/>
            <a:ext cx="7740503" cy="4832092"/>
          </a:xfrm>
          <a:prstGeom prst="rect">
            <a:avLst/>
          </a:prstGeom>
          <a:noFill/>
        </p:spPr>
        <p:txBody>
          <a:bodyPr wrap="square" rtlCol="0">
            <a:spAutoFit/>
          </a:bodyPr>
          <a:lstStyle/>
          <a:p>
            <a:pPr marL="742950" lvl="1" indent="-285750">
              <a:buFont typeface="Arial" panose="020B0604020202020204" pitchFamily="34" charset="0"/>
              <a:buChar char="•"/>
            </a:pPr>
            <a:r>
              <a:rPr lang="en-US" sz="2800" dirty="0"/>
              <a:t>Make a change to the code </a:t>
            </a:r>
          </a:p>
          <a:p>
            <a:pPr lvl="1"/>
            <a:r>
              <a:rPr lang="en-US" sz="2800" dirty="0"/>
              <a:t>	</a:t>
            </a:r>
            <a:r>
              <a:rPr lang="en-US" sz="2800" dirty="0" err="1"/>
              <a:t>e.g</a:t>
            </a:r>
            <a:r>
              <a:rPr lang="en-US" sz="2800" dirty="0"/>
              <a:t> open  to </a:t>
            </a:r>
          </a:p>
          <a:p>
            <a:pPr lvl="1"/>
            <a:r>
              <a:rPr lang="en-US" sz="2800" dirty="0"/>
              <a:t>	spring-</a:t>
            </a:r>
            <a:r>
              <a:rPr lang="en-US" sz="2800" dirty="0" err="1"/>
              <a:t>petclinic</a:t>
            </a:r>
            <a:r>
              <a:rPr lang="en-US" sz="2800" dirty="0"/>
              <a:t>/</a:t>
            </a:r>
            <a:r>
              <a:rPr lang="en-US" sz="2800" dirty="0" err="1"/>
              <a:t>src</a:t>
            </a:r>
            <a:r>
              <a:rPr lang="en-US" sz="2800" dirty="0"/>
              <a:t>/main/resources/</a:t>
            </a:r>
          </a:p>
          <a:p>
            <a:pPr lvl="1"/>
            <a:r>
              <a:rPr lang="en-US" sz="2800" dirty="0"/>
              <a:t>	messages/</a:t>
            </a:r>
            <a:r>
              <a:rPr lang="en-US" sz="2800" dirty="0" err="1"/>
              <a:t>messages.properties</a:t>
            </a:r>
            <a:r>
              <a:rPr lang="en-US" sz="2800" dirty="0"/>
              <a:t> </a:t>
            </a:r>
          </a:p>
          <a:p>
            <a:pPr lvl="1"/>
            <a:r>
              <a:rPr lang="en-US" sz="2800" dirty="0"/>
              <a:t>	and change "welcome=Welcome" to 	"welcome=Welcome to my </a:t>
            </a:r>
            <a:r>
              <a:rPr lang="en-US" sz="2800" dirty="0" err="1"/>
              <a:t>petclinic</a:t>
            </a:r>
            <a:r>
              <a:rPr lang="en-US" sz="2800" dirty="0"/>
              <a:t>!“</a:t>
            </a:r>
          </a:p>
          <a:p>
            <a:pPr lvl="1"/>
            <a:endParaRPr lang="en-US" sz="2800" dirty="0"/>
          </a:p>
          <a:p>
            <a:pPr marL="742950" lvl="1" indent="-285750">
              <a:buFont typeface="Arial" panose="020B0604020202020204" pitchFamily="34" charset="0"/>
              <a:buChar char="•"/>
            </a:pPr>
            <a:r>
              <a:rPr lang="en-US" sz="2800" dirty="0"/>
              <a:t>Commit and push changes</a:t>
            </a:r>
          </a:p>
          <a:p>
            <a:pPr lvl="1"/>
            <a:r>
              <a:rPr lang="en-US" sz="2800" dirty="0"/>
              <a:t>	</a:t>
            </a:r>
            <a:r>
              <a:rPr lang="en-US" sz="2800" dirty="0" err="1"/>
              <a:t>git</a:t>
            </a:r>
            <a:r>
              <a:rPr lang="en-US" sz="2800" dirty="0"/>
              <a:t> add . </a:t>
            </a:r>
          </a:p>
          <a:p>
            <a:pPr lvl="1"/>
            <a:r>
              <a:rPr lang="en-US" sz="2800" dirty="0"/>
              <a:t>	</a:t>
            </a:r>
            <a:r>
              <a:rPr lang="en-US" sz="2800" dirty="0" err="1"/>
              <a:t>b.git</a:t>
            </a:r>
            <a:r>
              <a:rPr lang="en-US" sz="2800" dirty="0"/>
              <a:t> commit -m "Updated welcome banner" </a:t>
            </a:r>
          </a:p>
          <a:p>
            <a:pPr lvl="1"/>
            <a:r>
              <a:rPr lang="en-US" sz="2800" dirty="0"/>
              <a:t>	</a:t>
            </a:r>
            <a:r>
              <a:rPr lang="en-US" sz="2800" dirty="0" err="1"/>
              <a:t>c.git</a:t>
            </a:r>
            <a:r>
              <a:rPr lang="en-US" sz="2800" dirty="0"/>
              <a:t> push --set-upstream origin develop</a:t>
            </a:r>
            <a:endParaRPr lang="en-US" dirty="0"/>
          </a:p>
        </p:txBody>
      </p:sp>
    </p:spTree>
    <p:extLst>
      <p:ext uri="{BB962C8B-B14F-4D97-AF65-F5344CB8AC3E}">
        <p14:creationId xmlns:p14="http://schemas.microsoft.com/office/powerpoint/2010/main" val="40128920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Change &amp; Pipeline Triggering</a:t>
            </a:r>
          </a:p>
        </p:txBody>
      </p:sp>
      <p:sp>
        <p:nvSpPr>
          <p:cNvPr id="3" name="TextBox 2">
            <a:hlinkClick r:id="rId2" action="ppaction://hlinkfile"/>
          </p:cNvPr>
          <p:cNvSpPr txBox="1"/>
          <p:nvPr/>
        </p:nvSpPr>
        <p:spPr>
          <a:xfrm>
            <a:off x="616688" y="1360965"/>
            <a:ext cx="7740503" cy="2246769"/>
          </a:xfrm>
          <a:prstGeom prst="rect">
            <a:avLst/>
          </a:prstGeom>
          <a:noFill/>
        </p:spPr>
        <p:txBody>
          <a:bodyPr wrap="square" rtlCol="0">
            <a:spAutoFit/>
          </a:bodyPr>
          <a:lstStyle/>
          <a:p>
            <a:pPr marL="742950" lvl="1" indent="-285750">
              <a:buFont typeface="Arial" panose="020B0604020202020204" pitchFamily="34" charset="0"/>
              <a:buChar char="•"/>
            </a:pPr>
            <a:r>
              <a:rPr lang="en-US" sz="2800" dirty="0"/>
              <a:t>Merge the changes to master </a:t>
            </a:r>
          </a:p>
          <a:p>
            <a:pPr lvl="2"/>
            <a:r>
              <a:rPr lang="en-US" sz="2800" dirty="0" err="1"/>
              <a:t>git</a:t>
            </a:r>
            <a:r>
              <a:rPr lang="en-US" sz="2800" dirty="0"/>
              <a:t> checkout master  </a:t>
            </a:r>
          </a:p>
          <a:p>
            <a:pPr lvl="2"/>
            <a:r>
              <a:rPr lang="en-US" sz="2800" dirty="0" err="1"/>
              <a:t>git</a:t>
            </a:r>
            <a:r>
              <a:rPr lang="en-US" sz="2800" dirty="0"/>
              <a:t> merge develop </a:t>
            </a:r>
          </a:p>
          <a:p>
            <a:pPr lvl="2"/>
            <a:r>
              <a:rPr lang="en-US" sz="2800" dirty="0" err="1"/>
              <a:t>git</a:t>
            </a:r>
            <a:r>
              <a:rPr lang="en-US" sz="2800" dirty="0"/>
              <a:t> push</a:t>
            </a:r>
          </a:p>
          <a:p>
            <a:pPr marL="742950" lvl="1" indent="-285750">
              <a:buFont typeface="Arial" panose="020B0604020202020204" pitchFamily="34" charset="0"/>
              <a:buChar char="•"/>
            </a:pPr>
            <a:endParaRPr lang="en-US" sz="2800" dirty="0"/>
          </a:p>
        </p:txBody>
      </p:sp>
    </p:spTree>
    <p:extLst>
      <p:ext uri="{BB962C8B-B14F-4D97-AF65-F5344CB8AC3E}">
        <p14:creationId xmlns:p14="http://schemas.microsoft.com/office/powerpoint/2010/main" val="3231471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Watching Pipeline</a:t>
            </a:r>
          </a:p>
        </p:txBody>
      </p:sp>
      <p:sp>
        <p:nvSpPr>
          <p:cNvPr id="3" name="TextBox 2">
            <a:hlinkClick r:id="rId2" action="ppaction://hlinkfile"/>
          </p:cNvPr>
          <p:cNvSpPr txBox="1"/>
          <p:nvPr/>
        </p:nvSpPr>
        <p:spPr>
          <a:xfrm>
            <a:off x="616688" y="1360965"/>
            <a:ext cx="7740503" cy="5262979"/>
          </a:xfrm>
          <a:prstGeom prst="rect">
            <a:avLst/>
          </a:prstGeom>
          <a:noFill/>
        </p:spPr>
        <p:txBody>
          <a:bodyPr wrap="square" rtlCol="0">
            <a:spAutoFit/>
          </a:bodyPr>
          <a:lstStyle/>
          <a:p>
            <a:pPr marL="742950" lvl="1" indent="-285750">
              <a:buFont typeface="Arial" panose="020B0604020202020204" pitchFamily="34" charset="0"/>
              <a:buChar char="•"/>
            </a:pPr>
            <a:r>
              <a:rPr lang="en-US" sz="2800" dirty="0"/>
              <a:t>Navigate to the ADOP Jenkins pipeline</a:t>
            </a:r>
          </a:p>
          <a:p>
            <a:pPr lvl="1"/>
            <a:r>
              <a:rPr lang="en-US" sz="2800" dirty="0"/>
              <a:t>	DOA</a:t>
            </a:r>
            <a:r>
              <a:rPr lang="en-US" sz="2800" dirty="0">
                <a:sym typeface="Wingdings" panose="05000000000000000000" pitchFamily="2" charset="2"/>
              </a:rPr>
              <a:t></a:t>
            </a:r>
            <a:r>
              <a:rPr lang="en-US" sz="2800" dirty="0"/>
              <a:t>Labs</a:t>
            </a:r>
            <a:r>
              <a:rPr lang="en-US" sz="2800" dirty="0">
                <a:sym typeface="Wingdings" panose="05000000000000000000" pitchFamily="2" charset="2"/>
              </a:rPr>
              <a:t></a:t>
            </a:r>
            <a:r>
              <a:rPr lang="en-US" sz="2800" dirty="0"/>
              <a:t>Module2_Module3_FOSS_	</a:t>
            </a:r>
            <a:r>
              <a:rPr lang="en-US" sz="2800" dirty="0" err="1"/>
              <a:t>Java</a:t>
            </a:r>
            <a:r>
              <a:rPr lang="en-US" sz="2800" dirty="0" err="1">
                <a:sym typeface="Wingdings" panose="05000000000000000000" pitchFamily="2" charset="2"/>
              </a:rPr>
              <a:t></a:t>
            </a:r>
            <a:r>
              <a:rPr lang="en-US" sz="2800" dirty="0" err="1"/>
              <a:t>Java_Reference_Application</a:t>
            </a:r>
            <a:endParaRPr lang="en-US" sz="2800" dirty="0"/>
          </a:p>
          <a:p>
            <a:pPr marL="742950" lvl="1" indent="-285750">
              <a:buFont typeface="Arial" panose="020B0604020202020204" pitchFamily="34" charset="0"/>
              <a:buChar char="•"/>
            </a:pPr>
            <a:r>
              <a:rPr lang="en-US" sz="2800" dirty="0"/>
              <a:t>View the new build and watch it progress through the pipeline</a:t>
            </a:r>
          </a:p>
          <a:p>
            <a:pPr marL="742950" lvl="1" indent="-285750">
              <a:buFont typeface="Arial" panose="020B0604020202020204" pitchFamily="34" charset="0"/>
              <a:buChar char="•"/>
            </a:pPr>
            <a:endParaRPr lang="en-US" sz="2800" dirty="0"/>
          </a:p>
          <a:p>
            <a:pPr marL="742950" lvl="1" indent="-285750">
              <a:buFont typeface="Arial" panose="020B0604020202020204" pitchFamily="34" charset="0"/>
              <a:buChar char="•"/>
            </a:pPr>
            <a:r>
              <a:rPr lang="en-US" sz="2800" dirty="0"/>
              <a:t>Once the </a:t>
            </a:r>
            <a:r>
              <a:rPr lang="en-US" sz="2800" dirty="0" err="1"/>
              <a:t>Reference_Application_Deploy</a:t>
            </a:r>
            <a:r>
              <a:rPr lang="en-US" sz="2800" dirty="0"/>
              <a:t> job was successful (green), navigate to the CI environment to view the deployed application</a:t>
            </a:r>
          </a:p>
          <a:p>
            <a:pPr lvl="1"/>
            <a:r>
              <a:rPr lang="en-US" sz="2800" dirty="0"/>
              <a:t>	http://DOA_Labs_Module2_Module3_FOSS_</a:t>
            </a:r>
          </a:p>
          <a:p>
            <a:pPr lvl="1"/>
            <a:r>
              <a:rPr lang="en-US" sz="2800" dirty="0"/>
              <a:t>	</a:t>
            </a:r>
            <a:r>
              <a:rPr lang="en-US" sz="2800" dirty="0" err="1"/>
              <a:t>Java_CI</a:t>
            </a:r>
            <a:r>
              <a:rPr lang="en-US" sz="2800" dirty="0"/>
              <a:t>.&lt;public-ip&gt;.xip.io/</a:t>
            </a:r>
            <a:r>
              <a:rPr lang="en-US" sz="2800" dirty="0" err="1"/>
              <a:t>petclinic</a:t>
            </a:r>
            <a:endParaRPr lang="en-US" sz="2800" dirty="0"/>
          </a:p>
          <a:p>
            <a:pPr marL="742950" lvl="1" indent="-285750">
              <a:buFont typeface="Arial" panose="020B0604020202020204" pitchFamily="34" charset="0"/>
              <a:buChar char="•"/>
            </a:pPr>
            <a:endParaRPr lang="en-US" sz="2800" dirty="0"/>
          </a:p>
        </p:txBody>
      </p:sp>
    </p:spTree>
    <p:extLst>
      <p:ext uri="{BB962C8B-B14F-4D97-AF65-F5344CB8AC3E}">
        <p14:creationId xmlns:p14="http://schemas.microsoft.com/office/powerpoint/2010/main" val="34248284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Deployment</a:t>
            </a:r>
          </a:p>
        </p:txBody>
      </p:sp>
      <p:sp>
        <p:nvSpPr>
          <p:cNvPr id="3" name="TextBox 2">
            <a:hlinkClick r:id="rId2" action="ppaction://hlinkfile"/>
          </p:cNvPr>
          <p:cNvSpPr txBox="1"/>
          <p:nvPr/>
        </p:nvSpPr>
        <p:spPr>
          <a:xfrm>
            <a:off x="616688" y="1360965"/>
            <a:ext cx="7740503" cy="2246769"/>
          </a:xfrm>
          <a:prstGeom prst="rect">
            <a:avLst/>
          </a:prstGeom>
          <a:noFill/>
        </p:spPr>
        <p:txBody>
          <a:bodyPr wrap="square" rtlCol="0">
            <a:spAutoFit/>
          </a:bodyPr>
          <a:lstStyle/>
          <a:p>
            <a:pPr lvl="1"/>
            <a:r>
              <a:rPr lang="en-US" sz="2800" dirty="0"/>
              <a:t>The set of instructions will include</a:t>
            </a:r>
          </a:p>
          <a:p>
            <a:pPr marL="742950" lvl="1" indent="-285750">
              <a:buFont typeface="Arial" panose="020B0604020202020204" pitchFamily="34" charset="0"/>
              <a:buChar char="•"/>
            </a:pPr>
            <a:r>
              <a:rPr lang="en-US" sz="2800" dirty="0"/>
              <a:t>How to configure Jenkins to automatically deploy an application</a:t>
            </a:r>
          </a:p>
          <a:p>
            <a:pPr marL="742950" lvl="1" indent="-285750">
              <a:buFont typeface="Arial" panose="020B0604020202020204" pitchFamily="34" charset="0"/>
              <a:buChar char="•"/>
            </a:pPr>
            <a:r>
              <a:rPr lang="en-US" sz="2800" dirty="0"/>
              <a:t>One click manual deployment process</a:t>
            </a:r>
          </a:p>
          <a:p>
            <a:pPr marL="742950" lvl="1" indent="-285750">
              <a:buFont typeface="Arial" panose="020B0604020202020204" pitchFamily="34" charset="0"/>
              <a:buChar char="•"/>
            </a:pPr>
            <a:r>
              <a:rPr lang="en-US" sz="2800" dirty="0"/>
              <a:t>Updating deployment file </a:t>
            </a:r>
          </a:p>
        </p:txBody>
      </p:sp>
    </p:spTree>
    <p:extLst>
      <p:ext uri="{BB962C8B-B14F-4D97-AF65-F5344CB8AC3E}">
        <p14:creationId xmlns:p14="http://schemas.microsoft.com/office/powerpoint/2010/main" val="361955062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and 0 Touch Deployment</a:t>
            </a:r>
          </a:p>
        </p:txBody>
      </p:sp>
      <p:sp>
        <p:nvSpPr>
          <p:cNvPr id="3" name="TextBox 2">
            <a:hlinkClick r:id="rId2" action="ppaction://hlinkfile"/>
          </p:cNvPr>
          <p:cNvSpPr txBox="1"/>
          <p:nvPr/>
        </p:nvSpPr>
        <p:spPr>
          <a:xfrm>
            <a:off x="616688" y="1360965"/>
            <a:ext cx="7740503" cy="5262979"/>
          </a:xfrm>
          <a:prstGeom prst="rect">
            <a:avLst/>
          </a:prstGeom>
          <a:noFill/>
        </p:spPr>
        <p:txBody>
          <a:bodyPr wrap="square" rtlCol="0">
            <a:spAutoFit/>
          </a:bodyPr>
          <a:lstStyle/>
          <a:p>
            <a:pPr marL="742950" lvl="1" indent="-285750">
              <a:buFont typeface="Arial" panose="020B0604020202020204" pitchFamily="34" charset="0"/>
              <a:buChar char="•"/>
            </a:pPr>
            <a:r>
              <a:rPr lang="en-US" sz="2800" dirty="0"/>
              <a:t>Navigate to the ADOP Jenkins pipeline</a:t>
            </a:r>
          </a:p>
          <a:p>
            <a:pPr lvl="1"/>
            <a:r>
              <a:rPr lang="en-US" sz="2800" dirty="0"/>
              <a:t>	DOA</a:t>
            </a:r>
            <a:r>
              <a:rPr lang="en-US" sz="2800" dirty="0">
                <a:sym typeface="Wingdings" panose="05000000000000000000" pitchFamily="2" charset="2"/>
              </a:rPr>
              <a:t></a:t>
            </a:r>
            <a:r>
              <a:rPr lang="en-US" sz="2800" dirty="0"/>
              <a:t>Labs</a:t>
            </a:r>
            <a:r>
              <a:rPr lang="en-US" sz="2800" dirty="0">
                <a:sym typeface="Wingdings" panose="05000000000000000000" pitchFamily="2" charset="2"/>
              </a:rPr>
              <a:t></a:t>
            </a:r>
            <a:r>
              <a:rPr lang="en-US" sz="2800" dirty="0"/>
              <a:t>Module3_FOSS_	</a:t>
            </a:r>
            <a:r>
              <a:rPr lang="en-US" sz="2800" dirty="0" err="1"/>
              <a:t>Java_Manual</a:t>
            </a:r>
            <a:r>
              <a:rPr lang="en-US" sz="2800" dirty="0" err="1">
                <a:sym typeface="Wingdings" panose="05000000000000000000" pitchFamily="2" charset="2"/>
              </a:rPr>
              <a:t></a:t>
            </a:r>
            <a:r>
              <a:rPr lang="en-US" sz="2800" dirty="0" err="1"/>
              <a:t>Java_Reference_Application</a:t>
            </a:r>
            <a:endParaRPr lang="en-US" sz="2800" dirty="0"/>
          </a:p>
          <a:p>
            <a:pPr marL="742950" lvl="1" indent="-285750">
              <a:buFont typeface="Arial" panose="020B0604020202020204" pitchFamily="34" charset="0"/>
              <a:buChar char="•"/>
            </a:pPr>
            <a:r>
              <a:rPr lang="en-US" sz="2800" dirty="0"/>
              <a:t>Click on Run option to start the pipeline</a:t>
            </a:r>
          </a:p>
          <a:p>
            <a:pPr marL="742950" lvl="1" indent="-285750">
              <a:buFont typeface="Arial" panose="020B0604020202020204" pitchFamily="34" charset="0"/>
              <a:buChar char="•"/>
            </a:pPr>
            <a:endParaRPr lang="en-US" sz="2800" dirty="0"/>
          </a:p>
          <a:p>
            <a:pPr marL="742950" lvl="1" indent="-285750">
              <a:buFont typeface="Arial" panose="020B0604020202020204" pitchFamily="34" charset="0"/>
              <a:buChar char="•"/>
            </a:pPr>
            <a:r>
              <a:rPr lang="en-US" sz="2800" dirty="0"/>
              <a:t>Step “Reference Application Deploy” is configured as manual step and will not start automatically</a:t>
            </a:r>
          </a:p>
          <a:p>
            <a:pPr marL="742950" lvl="1" indent="-285750">
              <a:buFont typeface="Arial" panose="020B0604020202020204" pitchFamily="34" charset="0"/>
              <a:buChar char="•"/>
            </a:pPr>
            <a:r>
              <a:rPr lang="en-US" sz="2800" dirty="0"/>
              <a:t>Application will not be available at</a:t>
            </a:r>
          </a:p>
          <a:p>
            <a:pPr lvl="2"/>
            <a:r>
              <a:rPr lang="en-US" sz="2800" dirty="0"/>
              <a:t>http://doa_labs_module3_foss_java_manual_ci.&lt;public_ip&gt;.xip.io/petclinic/</a:t>
            </a:r>
          </a:p>
          <a:p>
            <a:pPr marL="742950" lvl="1" indent="-285750">
              <a:buFont typeface="Arial" panose="020B0604020202020204" pitchFamily="34" charset="0"/>
              <a:buChar char="•"/>
            </a:pPr>
            <a:endParaRPr lang="en-US" sz="2800" dirty="0"/>
          </a:p>
        </p:txBody>
      </p:sp>
    </p:spTree>
    <p:extLst>
      <p:ext uri="{BB962C8B-B14F-4D97-AF65-F5344CB8AC3E}">
        <p14:creationId xmlns:p14="http://schemas.microsoft.com/office/powerpoint/2010/main" val="18283958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and 0 Touch Deployment</a:t>
            </a:r>
          </a:p>
        </p:txBody>
      </p:sp>
      <p:sp>
        <p:nvSpPr>
          <p:cNvPr id="3" name="TextBox 2">
            <a:hlinkClick r:id="rId2" action="ppaction://hlinkfile"/>
          </p:cNvPr>
          <p:cNvSpPr txBox="1"/>
          <p:nvPr/>
        </p:nvSpPr>
        <p:spPr>
          <a:xfrm>
            <a:off x="616688" y="1360965"/>
            <a:ext cx="7740503" cy="4401205"/>
          </a:xfrm>
          <a:prstGeom prst="rect">
            <a:avLst/>
          </a:prstGeom>
          <a:noFill/>
        </p:spPr>
        <p:txBody>
          <a:bodyPr wrap="square" rtlCol="0">
            <a:spAutoFit/>
          </a:bodyPr>
          <a:lstStyle/>
          <a:p>
            <a:pPr marL="742950" lvl="1" indent="-285750">
              <a:buFont typeface="Arial" panose="020B0604020202020204" pitchFamily="34" charset="0"/>
              <a:buChar char="•"/>
            </a:pPr>
            <a:r>
              <a:rPr lang="en-US" sz="2800" dirty="0"/>
              <a:t>Click the </a:t>
            </a:r>
            <a:r>
              <a:rPr lang="en-US" sz="2800" dirty="0" err="1"/>
              <a:t>jenkins</a:t>
            </a:r>
            <a:r>
              <a:rPr lang="en-US" sz="2800" dirty="0"/>
              <a:t> job 'DOA/Labs/Module3_FOSS_Java_Manual/</a:t>
            </a:r>
            <a:r>
              <a:rPr lang="en-US" sz="2800" dirty="0" err="1"/>
              <a:t>Reference_Application_Code_Analysis</a:t>
            </a:r>
            <a:r>
              <a:rPr lang="en-US" sz="2800" dirty="0"/>
              <a:t>‘</a:t>
            </a:r>
          </a:p>
          <a:p>
            <a:pPr marL="742950" lvl="1" indent="-285750">
              <a:buFont typeface="Arial" panose="020B0604020202020204" pitchFamily="34" charset="0"/>
              <a:buChar char="•"/>
            </a:pPr>
            <a:endParaRPr lang="en-US" sz="2800" dirty="0"/>
          </a:p>
          <a:p>
            <a:pPr marL="742950" lvl="1" indent="-285750">
              <a:buFont typeface="Arial" panose="020B0604020202020204" pitchFamily="34" charset="0"/>
              <a:buChar char="•"/>
            </a:pPr>
            <a:r>
              <a:rPr lang="en-US" sz="2800" dirty="0"/>
              <a:t>Click the "Configure" link on the left hand navigation panel</a:t>
            </a:r>
          </a:p>
          <a:p>
            <a:pPr marL="742950" lvl="1" indent="-285750">
              <a:buFont typeface="Arial" panose="020B0604020202020204" pitchFamily="34" charset="0"/>
              <a:buChar char="•"/>
            </a:pPr>
            <a:r>
              <a:rPr lang="en-US" sz="2800" dirty="0"/>
              <a:t>Scroll to the bottom of the configuration page</a:t>
            </a:r>
          </a:p>
          <a:p>
            <a:pPr marL="742950" lvl="1" indent="-285750">
              <a:buFont typeface="Arial" panose="020B0604020202020204" pitchFamily="34" charset="0"/>
              <a:buChar char="•"/>
            </a:pPr>
            <a:r>
              <a:rPr lang="en-US" sz="2800" dirty="0"/>
              <a:t>Click add "post-build action" button</a:t>
            </a:r>
          </a:p>
          <a:p>
            <a:pPr marL="742950" lvl="1" indent="-285750">
              <a:buFont typeface="Arial" panose="020B0604020202020204" pitchFamily="34" charset="0"/>
              <a:buChar char="•"/>
            </a:pPr>
            <a:r>
              <a:rPr lang="en-US" sz="2800" dirty="0"/>
              <a:t>Click "Trigger parameterized build on other projects"</a:t>
            </a:r>
          </a:p>
        </p:txBody>
      </p:sp>
    </p:spTree>
    <p:extLst>
      <p:ext uri="{BB962C8B-B14F-4D97-AF65-F5344CB8AC3E}">
        <p14:creationId xmlns:p14="http://schemas.microsoft.com/office/powerpoint/2010/main" val="241517899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and 0 Touch Deployment</a:t>
            </a:r>
          </a:p>
        </p:txBody>
      </p:sp>
      <p:sp>
        <p:nvSpPr>
          <p:cNvPr id="3" name="TextBox 2">
            <a:hlinkClick r:id="rId2" action="ppaction://hlinkfile"/>
          </p:cNvPr>
          <p:cNvSpPr txBox="1"/>
          <p:nvPr/>
        </p:nvSpPr>
        <p:spPr>
          <a:xfrm>
            <a:off x="616688" y="1360965"/>
            <a:ext cx="7740503" cy="4401205"/>
          </a:xfrm>
          <a:prstGeom prst="rect">
            <a:avLst/>
          </a:prstGeom>
          <a:noFill/>
        </p:spPr>
        <p:txBody>
          <a:bodyPr wrap="square" rtlCol="0">
            <a:spAutoFit/>
          </a:bodyPr>
          <a:lstStyle/>
          <a:p>
            <a:pPr marL="742950" lvl="1" indent="-285750">
              <a:buFont typeface="Arial" panose="020B0604020202020204" pitchFamily="34" charset="0"/>
              <a:buChar char="•"/>
            </a:pPr>
            <a:r>
              <a:rPr lang="en-US" sz="2800" dirty="0"/>
              <a:t>Replicate the data from “Build Other projects (manual step)” step</a:t>
            </a:r>
          </a:p>
          <a:p>
            <a:pPr marL="1371600" lvl="2" indent="-457200">
              <a:buFont typeface="Arial" panose="020B0604020202020204" pitchFamily="34" charset="0"/>
              <a:buChar char="•"/>
            </a:pPr>
            <a:r>
              <a:rPr lang="en-US" sz="2800" dirty="0"/>
              <a:t>Project: DOA/Labs/Module3_FOSS_Java_Manual/</a:t>
            </a:r>
            <a:r>
              <a:rPr lang="en-US" sz="2800" dirty="0" err="1"/>
              <a:t>Reference_Application_Deploy</a:t>
            </a:r>
            <a:endParaRPr lang="en-US" sz="2800" dirty="0"/>
          </a:p>
          <a:p>
            <a:pPr marL="1371600" lvl="2" indent="-457200">
              <a:buFont typeface="Arial" panose="020B0604020202020204" pitchFamily="34" charset="0"/>
              <a:buChar char="•"/>
            </a:pPr>
            <a:r>
              <a:rPr lang="en-US" sz="2800" dirty="0"/>
              <a:t>Trigger build when</a:t>
            </a:r>
          </a:p>
          <a:p>
            <a:pPr lvl="2"/>
            <a:r>
              <a:rPr lang="en-US" sz="2800" dirty="0"/>
              <a:t>	stable, unstable but not failed</a:t>
            </a:r>
          </a:p>
          <a:p>
            <a:pPr marL="1200150" lvl="2" indent="-285750">
              <a:buFont typeface="Arial" panose="020B0604020202020204" pitchFamily="34" charset="0"/>
              <a:buChar char="•"/>
            </a:pPr>
            <a:r>
              <a:rPr lang="en-US" sz="2800" dirty="0"/>
              <a:t>Add predefined parameter</a:t>
            </a:r>
          </a:p>
          <a:p>
            <a:pPr lvl="3"/>
            <a:r>
              <a:rPr lang="en-US" sz="2800" dirty="0"/>
              <a:t>B=${B}</a:t>
            </a:r>
          </a:p>
          <a:p>
            <a:pPr lvl="3"/>
            <a:r>
              <a:rPr lang="en-US" sz="2800" dirty="0"/>
              <a:t>PARENT_BUILD=${PARENT_BUILD}</a:t>
            </a:r>
          </a:p>
        </p:txBody>
      </p:sp>
    </p:spTree>
    <p:extLst>
      <p:ext uri="{BB962C8B-B14F-4D97-AF65-F5344CB8AC3E}">
        <p14:creationId xmlns:p14="http://schemas.microsoft.com/office/powerpoint/2010/main" val="20595341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and 0 Touch Deployment</a:t>
            </a:r>
          </a:p>
        </p:txBody>
      </p:sp>
      <p:sp>
        <p:nvSpPr>
          <p:cNvPr id="3" name="TextBox 2">
            <a:hlinkClick r:id="rId2" action="ppaction://hlinkfile"/>
          </p:cNvPr>
          <p:cNvSpPr txBox="1"/>
          <p:nvPr/>
        </p:nvSpPr>
        <p:spPr>
          <a:xfrm>
            <a:off x="616688" y="1360965"/>
            <a:ext cx="7740503" cy="4401205"/>
          </a:xfrm>
          <a:prstGeom prst="rect">
            <a:avLst/>
          </a:prstGeom>
          <a:noFill/>
        </p:spPr>
        <p:txBody>
          <a:bodyPr wrap="square" rtlCol="0">
            <a:spAutoFit/>
          </a:bodyPr>
          <a:lstStyle/>
          <a:p>
            <a:pPr marL="742950" lvl="1" indent="-285750">
              <a:buFont typeface="Arial" panose="020B0604020202020204" pitchFamily="34" charset="0"/>
              <a:buChar char="•"/>
            </a:pPr>
            <a:r>
              <a:rPr lang="en-US" sz="2800" dirty="0"/>
              <a:t>Delete the "Build Other projects (manual step)" action using the delete button</a:t>
            </a:r>
          </a:p>
          <a:p>
            <a:pPr marL="742950" lvl="1" indent="-285750">
              <a:buFont typeface="Arial" panose="020B0604020202020204" pitchFamily="34" charset="0"/>
              <a:buChar char="•"/>
            </a:pPr>
            <a:r>
              <a:rPr lang="en-US" sz="2800" dirty="0"/>
              <a:t>Save the configuration</a:t>
            </a:r>
          </a:p>
          <a:p>
            <a:pPr marL="742950" lvl="1" indent="-285750">
              <a:buFont typeface="Arial" panose="020B0604020202020204" pitchFamily="34" charset="0"/>
              <a:buChar char="•"/>
            </a:pPr>
            <a:endParaRPr lang="en-US" sz="2800" dirty="0"/>
          </a:p>
          <a:p>
            <a:pPr marL="742950" lvl="1" indent="-285750">
              <a:buFont typeface="Arial" panose="020B0604020202020204" pitchFamily="34" charset="0"/>
              <a:buChar char="•"/>
            </a:pPr>
            <a:r>
              <a:rPr lang="en-US" sz="2800" dirty="0"/>
              <a:t>Click on Run option to start the pipeline again</a:t>
            </a:r>
          </a:p>
          <a:p>
            <a:pPr marL="742950" lvl="1" indent="-285750">
              <a:buFont typeface="Arial" panose="020B0604020202020204" pitchFamily="34" charset="0"/>
              <a:buChar char="•"/>
            </a:pPr>
            <a:r>
              <a:rPr lang="en-US" sz="2800" dirty="0"/>
              <a:t>Observe the pipeline</a:t>
            </a:r>
          </a:p>
          <a:p>
            <a:pPr marL="742950" lvl="1" indent="-285750">
              <a:buFont typeface="Arial" panose="020B0604020202020204" pitchFamily="34" charset="0"/>
              <a:buChar char="•"/>
            </a:pPr>
            <a:r>
              <a:rPr lang="en-US" sz="2800" dirty="0"/>
              <a:t>Deployment will happen automatically</a:t>
            </a:r>
          </a:p>
          <a:p>
            <a:pPr marL="742950" lvl="1" indent="-285750">
              <a:buFont typeface="Arial" panose="020B0604020202020204" pitchFamily="34" charset="0"/>
              <a:buChar char="•"/>
            </a:pPr>
            <a:r>
              <a:rPr lang="en-US" sz="2800" dirty="0"/>
              <a:t>You will be able to access application using</a:t>
            </a:r>
          </a:p>
          <a:p>
            <a:pPr lvl="1"/>
            <a:r>
              <a:rPr lang="en-US" sz="2800" dirty="0"/>
              <a:t>http://doa_labs_module3_foss_java_manual_ci.&lt;public_ip&gt;.xip.io/petclinic/</a:t>
            </a:r>
          </a:p>
        </p:txBody>
      </p:sp>
      <p:pic>
        <p:nvPicPr>
          <p:cNvPr id="4" name="Picture 3"/>
          <p:cNvPicPr>
            <a:picLocks noChangeAspect="1"/>
          </p:cNvPicPr>
          <p:nvPr/>
        </p:nvPicPr>
        <p:blipFill>
          <a:blip r:embed="rId3"/>
          <a:stretch>
            <a:fillRect/>
          </a:stretch>
        </p:blipFill>
        <p:spPr>
          <a:xfrm>
            <a:off x="6939960" y="1840541"/>
            <a:ext cx="495300" cy="476250"/>
          </a:xfrm>
          <a:prstGeom prst="rect">
            <a:avLst/>
          </a:prstGeom>
        </p:spPr>
      </p:pic>
    </p:spTree>
    <p:extLst>
      <p:ext uri="{BB962C8B-B14F-4D97-AF65-F5344CB8AC3E}">
        <p14:creationId xmlns:p14="http://schemas.microsoft.com/office/powerpoint/2010/main" val="155152402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Challenges</a:t>
            </a:r>
          </a:p>
        </p:txBody>
      </p:sp>
      <p:sp>
        <p:nvSpPr>
          <p:cNvPr id="3" name="TextBox 2">
            <a:hlinkClick r:id="rId2" action="ppaction://hlinkfile"/>
          </p:cNvPr>
          <p:cNvSpPr txBox="1"/>
          <p:nvPr/>
        </p:nvSpPr>
        <p:spPr>
          <a:xfrm>
            <a:off x="616688" y="1360965"/>
            <a:ext cx="8006317" cy="2677656"/>
          </a:xfrm>
          <a:prstGeom prst="rect">
            <a:avLst/>
          </a:prstGeom>
          <a:noFill/>
        </p:spPr>
        <p:txBody>
          <a:bodyPr wrap="square" rtlCol="0">
            <a:spAutoFit/>
          </a:bodyPr>
          <a:lstStyle/>
          <a:p>
            <a:pPr marL="0" lvl="1"/>
            <a:r>
              <a:rPr lang="en-US" sz="2800" dirty="0"/>
              <a:t>Pipeline fails at performance testing job</a:t>
            </a:r>
          </a:p>
          <a:p>
            <a:pPr marL="457200" lvl="2" indent="-285750">
              <a:buFont typeface="Arial" panose="020B0604020202020204" pitchFamily="34" charset="0"/>
              <a:buChar char="•"/>
            </a:pPr>
            <a:r>
              <a:rPr lang="en-US" sz="2800" dirty="0"/>
              <a:t>Click on “Reference Application Performance Test” Job</a:t>
            </a:r>
          </a:p>
          <a:p>
            <a:pPr marL="457200" lvl="2" indent="-285750">
              <a:buFont typeface="Arial" panose="020B0604020202020204" pitchFamily="34" charset="0"/>
              <a:buChar char="•"/>
            </a:pPr>
            <a:r>
              <a:rPr lang="en-US" sz="2800" dirty="0"/>
              <a:t>Click on “configure” link to open the configuration</a:t>
            </a:r>
          </a:p>
          <a:p>
            <a:pPr marL="457200" lvl="2" indent="-285750">
              <a:buFont typeface="Arial" panose="020B0604020202020204" pitchFamily="34" charset="0"/>
              <a:buChar char="•"/>
            </a:pPr>
            <a:r>
              <a:rPr lang="en-US" sz="2800" dirty="0"/>
              <a:t>Go to the </a:t>
            </a:r>
            <a:r>
              <a:rPr lang="en-US" sz="2800" dirty="0" err="1"/>
              <a:t>Jmeter</a:t>
            </a:r>
            <a:r>
              <a:rPr lang="en-US" sz="2800" dirty="0"/>
              <a:t> configuration as shown below</a:t>
            </a:r>
          </a:p>
          <a:p>
            <a:pPr marL="457200" lvl="2" indent="-285750">
              <a:buFont typeface="Arial" panose="020B0604020202020204" pitchFamily="34" charset="0"/>
              <a:buChar char="•"/>
            </a:pPr>
            <a:endParaRPr lang="en-US" sz="2800" dirty="0"/>
          </a:p>
        </p:txBody>
      </p:sp>
      <p:pic>
        <p:nvPicPr>
          <p:cNvPr id="5" name="Picture 4"/>
          <p:cNvPicPr>
            <a:picLocks noChangeAspect="1"/>
          </p:cNvPicPr>
          <p:nvPr/>
        </p:nvPicPr>
        <p:blipFill rotWithShape="1">
          <a:blip r:embed="rId3"/>
          <a:srcRect r="8932" b="10753"/>
          <a:stretch/>
        </p:blipFill>
        <p:spPr>
          <a:xfrm>
            <a:off x="616688" y="3686732"/>
            <a:ext cx="8006317" cy="2405728"/>
          </a:xfrm>
          <a:prstGeom prst="rect">
            <a:avLst/>
          </a:prstGeom>
        </p:spPr>
      </p:pic>
    </p:spTree>
    <p:extLst>
      <p:ext uri="{BB962C8B-B14F-4D97-AF65-F5344CB8AC3E}">
        <p14:creationId xmlns:p14="http://schemas.microsoft.com/office/powerpoint/2010/main" val="373576076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Challenges</a:t>
            </a:r>
          </a:p>
        </p:txBody>
      </p:sp>
      <p:sp>
        <p:nvSpPr>
          <p:cNvPr id="3" name="TextBox 2">
            <a:hlinkClick r:id="rId2" action="ppaction://hlinkfile"/>
          </p:cNvPr>
          <p:cNvSpPr txBox="1"/>
          <p:nvPr/>
        </p:nvSpPr>
        <p:spPr>
          <a:xfrm>
            <a:off x="616688" y="1360965"/>
            <a:ext cx="8006317" cy="2246769"/>
          </a:xfrm>
          <a:prstGeom prst="rect">
            <a:avLst/>
          </a:prstGeom>
          <a:noFill/>
        </p:spPr>
        <p:txBody>
          <a:bodyPr wrap="square" rtlCol="0">
            <a:spAutoFit/>
          </a:bodyPr>
          <a:lstStyle/>
          <a:p>
            <a:pPr marL="457200" lvl="2" indent="-285750">
              <a:buFont typeface="Arial" panose="020B0604020202020204" pitchFamily="34" charset="0"/>
              <a:buChar char="•"/>
            </a:pPr>
            <a:r>
              <a:rPr lang="en-US" sz="2800" dirty="0"/>
              <a:t>Make sure that the link to get </a:t>
            </a:r>
            <a:r>
              <a:rPr lang="en-US" sz="2800" dirty="0" err="1"/>
              <a:t>Jmeter</a:t>
            </a:r>
            <a:r>
              <a:rPr lang="en-US" sz="2800" dirty="0"/>
              <a:t> is as</a:t>
            </a:r>
          </a:p>
          <a:p>
            <a:pPr marL="0" lvl="1"/>
            <a:r>
              <a:rPr lang="en-US" sz="2800" dirty="0"/>
              <a:t>	</a:t>
            </a:r>
            <a:r>
              <a:rPr lang="en-US" sz="2800" dirty="0" err="1"/>
              <a:t>wget</a:t>
            </a:r>
            <a:r>
              <a:rPr lang="en-US" sz="2800" dirty="0"/>
              <a:t> 	https://archive.apache.org/dist/jmeter/binaries</a:t>
            </a:r>
          </a:p>
          <a:p>
            <a:pPr marL="0" lvl="1"/>
            <a:r>
              <a:rPr lang="en-US" sz="2800" dirty="0"/>
              <a:t>	/apache-jmeter-2.13.tgz</a:t>
            </a:r>
          </a:p>
          <a:p>
            <a:pPr marL="457200" lvl="2" indent="-285750">
              <a:buFont typeface="Arial" panose="020B0604020202020204" pitchFamily="34" charset="0"/>
              <a:buChar char="•"/>
            </a:pPr>
            <a:endParaRPr lang="en-US" sz="2800" dirty="0"/>
          </a:p>
        </p:txBody>
      </p:sp>
      <p:pic>
        <p:nvPicPr>
          <p:cNvPr id="5" name="Picture 4"/>
          <p:cNvPicPr>
            <a:picLocks noChangeAspect="1"/>
          </p:cNvPicPr>
          <p:nvPr/>
        </p:nvPicPr>
        <p:blipFill rotWithShape="1">
          <a:blip r:embed="rId3"/>
          <a:srcRect r="14743" b="20106"/>
          <a:stretch/>
        </p:blipFill>
        <p:spPr>
          <a:xfrm>
            <a:off x="533067" y="3517488"/>
            <a:ext cx="7739063" cy="2458004"/>
          </a:xfrm>
          <a:prstGeom prst="rect">
            <a:avLst/>
          </a:prstGeom>
        </p:spPr>
      </p:pic>
      <p:sp>
        <p:nvSpPr>
          <p:cNvPr id="6" name="Rectangle 5"/>
          <p:cNvSpPr/>
          <p:nvPr/>
        </p:nvSpPr>
        <p:spPr>
          <a:xfrm>
            <a:off x="1648047" y="4401879"/>
            <a:ext cx="6379534" cy="34024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748401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Title 107"/>
          <p:cNvSpPr>
            <a:spLocks noGrp="1"/>
          </p:cNvSpPr>
          <p:nvPr>
            <p:ph type="title"/>
          </p:nvPr>
        </p:nvSpPr>
        <p:spPr>
          <a:xfrm>
            <a:off x="1158950" y="2526037"/>
            <a:ext cx="7028120" cy="1833307"/>
          </a:xfrm>
        </p:spPr>
        <p:txBody>
          <a:bodyPr/>
          <a:lstStyle/>
          <a:p>
            <a:r>
              <a:rPr lang="en-US" sz="4000" dirty="0">
                <a:latin typeface="Arial" panose="020B0604020202020204" pitchFamily="34" charset="0"/>
                <a:cs typeface="Arial" panose="020B0604020202020204" pitchFamily="34" charset="0"/>
              </a:rPr>
              <a:t>Module 1 Activities:</a:t>
            </a:r>
            <a:br>
              <a:rPr lang="en-US" sz="4000" dirty="0">
                <a:latin typeface="Arial" panose="020B0604020202020204" pitchFamily="34" charset="0"/>
                <a:cs typeface="Arial" panose="020B0604020202020204" pitchFamily="34" charset="0"/>
              </a:rPr>
            </a:br>
            <a:br>
              <a:rPr lang="en-US" dirty="0"/>
            </a:br>
            <a:r>
              <a:rPr lang="en-US" sz="4000" dirty="0">
                <a:latin typeface="Arial" panose="020B0604020202020204" pitchFamily="34" charset="0"/>
                <a:cs typeface="Arial" panose="020B0604020202020204" pitchFamily="34" charset="0"/>
              </a:rPr>
              <a:t>Cloud Formation</a:t>
            </a:r>
          </a:p>
        </p:txBody>
      </p:sp>
      <p:sp>
        <p:nvSpPr>
          <p:cNvPr id="2" name="TextBox 1"/>
          <p:cNvSpPr txBox="1"/>
          <p:nvPr/>
        </p:nvSpPr>
        <p:spPr>
          <a:xfrm>
            <a:off x="531628" y="1584251"/>
            <a:ext cx="8070112" cy="369332"/>
          </a:xfrm>
          <a:prstGeom prst="rect">
            <a:avLst/>
          </a:prstGeom>
          <a:noFill/>
        </p:spPr>
        <p:txBody>
          <a:bodyPr wrap="square" rtlCol="0">
            <a:spAutoFit/>
          </a:bodyPr>
          <a:lstStyle/>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55618985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4000" dirty="0">
                <a:latin typeface="Arial" panose="020B0604020202020204" pitchFamily="34" charset="0"/>
                <a:cs typeface="Arial" panose="020B0604020202020204" pitchFamily="34" charset="0"/>
              </a:rPr>
              <a:t>Topic 4</a:t>
            </a:r>
          </a:p>
        </p:txBody>
      </p:sp>
      <p:sp>
        <p:nvSpPr>
          <p:cNvPr id="4" name="Title 107"/>
          <p:cNvSpPr txBox="1">
            <a:spLocks/>
          </p:cNvSpPr>
          <p:nvPr/>
        </p:nvSpPr>
        <p:spPr>
          <a:xfrm>
            <a:off x="1158950" y="2526037"/>
            <a:ext cx="7028120" cy="1833307"/>
          </a:xfrm>
          <a:prstGeom prst="rect">
            <a:avLst/>
          </a:prstGeom>
        </p:spPr>
        <p:txBody>
          <a:bodyPr/>
          <a:lstStyle>
            <a:lvl1pPr algn="l" defTabSz="914400" rtl="0" eaLnBrk="1" latinLnBrk="0" hangingPunct="1">
              <a:lnSpc>
                <a:spcPct val="90000"/>
              </a:lnSpc>
              <a:spcBef>
                <a:spcPct val="0"/>
              </a:spcBef>
              <a:buNone/>
              <a:defRPr sz="4000" b="1" kern="1200">
                <a:solidFill>
                  <a:schemeClr val="tx2">
                    <a:lumMod val="75000"/>
                  </a:schemeClr>
                </a:solidFill>
                <a:latin typeface="Arial" panose="020B0604020202020204" pitchFamily="34" charset="0"/>
                <a:ea typeface="+mj-ea"/>
                <a:cs typeface="Arial" panose="020B0604020202020204" pitchFamily="34" charset="0"/>
              </a:defRPr>
            </a:lvl1pPr>
          </a:lstStyle>
          <a:p>
            <a:r>
              <a:rPr lang="en-US" dirty="0"/>
              <a:t>Module 4 Activities:</a:t>
            </a:r>
            <a:br>
              <a:rPr lang="en-US" dirty="0"/>
            </a:br>
            <a:br>
              <a:rPr lang="en-US" dirty="0"/>
            </a:br>
            <a:r>
              <a:rPr lang="en-US" dirty="0"/>
              <a:t>Quality Gates</a:t>
            </a:r>
          </a:p>
        </p:txBody>
      </p:sp>
    </p:spTree>
    <p:extLst>
      <p:ext uri="{BB962C8B-B14F-4D97-AF65-F5344CB8AC3E}">
        <p14:creationId xmlns:p14="http://schemas.microsoft.com/office/powerpoint/2010/main" val="274506487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4000" dirty="0">
                <a:latin typeface="Arial" panose="020B0604020202020204" pitchFamily="34" charset="0"/>
                <a:cs typeface="Arial" panose="020B0604020202020204" pitchFamily="34" charset="0"/>
              </a:rPr>
              <a:t>Introduction</a:t>
            </a:r>
          </a:p>
        </p:txBody>
      </p:sp>
      <p:sp>
        <p:nvSpPr>
          <p:cNvPr id="4" name="TextBox 3">
            <a:hlinkClick r:id="rId2" action="ppaction://hlinkfile"/>
          </p:cNvPr>
          <p:cNvSpPr txBox="1"/>
          <p:nvPr/>
        </p:nvSpPr>
        <p:spPr>
          <a:xfrm>
            <a:off x="616688" y="1360965"/>
            <a:ext cx="7740503" cy="1384995"/>
          </a:xfrm>
          <a:prstGeom prst="rect">
            <a:avLst/>
          </a:prstGeom>
          <a:noFill/>
        </p:spPr>
        <p:txBody>
          <a:bodyPr wrap="square" rtlCol="0">
            <a:spAutoFit/>
          </a:bodyPr>
          <a:lstStyle/>
          <a:p>
            <a:pPr marL="742950" lvl="1" indent="-285750">
              <a:buFont typeface="Arial" panose="020B0604020202020204" pitchFamily="34" charset="0"/>
              <a:buChar char="•"/>
            </a:pPr>
            <a:r>
              <a:rPr lang="en-US" sz="2800" dirty="0"/>
              <a:t>This lab is divided into 2 activities</a:t>
            </a:r>
          </a:p>
          <a:p>
            <a:pPr marL="1200150" lvl="2" indent="-285750">
              <a:buFont typeface="Arial" panose="020B0604020202020204" pitchFamily="34" charset="0"/>
              <a:buChar char="•"/>
            </a:pPr>
            <a:r>
              <a:rPr lang="en-US" sz="2800" dirty="0"/>
              <a:t>Configuring Sonar-</a:t>
            </a:r>
            <a:r>
              <a:rPr lang="en-US" sz="2800" dirty="0" err="1"/>
              <a:t>Qube</a:t>
            </a:r>
            <a:r>
              <a:rPr lang="en-US" sz="2800" dirty="0"/>
              <a:t> for code analysis</a:t>
            </a:r>
          </a:p>
          <a:p>
            <a:pPr marL="1200150" lvl="2" indent="-285750">
              <a:buFont typeface="Arial" panose="020B0604020202020204" pitchFamily="34" charset="0"/>
              <a:buChar char="•"/>
            </a:pPr>
            <a:r>
              <a:rPr lang="en-US" sz="2800" dirty="0"/>
              <a:t>Viewing various test reports</a:t>
            </a:r>
          </a:p>
        </p:txBody>
      </p:sp>
    </p:spTree>
    <p:extLst>
      <p:ext uri="{BB962C8B-B14F-4D97-AF65-F5344CB8AC3E}">
        <p14:creationId xmlns:p14="http://schemas.microsoft.com/office/powerpoint/2010/main" val="58918749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4000" dirty="0">
                <a:latin typeface="Arial" panose="020B0604020202020204" pitchFamily="34" charset="0"/>
                <a:cs typeface="Arial" panose="020B0604020202020204" pitchFamily="34" charset="0"/>
              </a:rPr>
              <a:t>Sonar Profiles</a:t>
            </a:r>
          </a:p>
        </p:txBody>
      </p:sp>
      <p:sp>
        <p:nvSpPr>
          <p:cNvPr id="4" name="TextBox 3">
            <a:hlinkClick r:id="rId2" action="ppaction://hlinkfile"/>
          </p:cNvPr>
          <p:cNvSpPr txBox="1"/>
          <p:nvPr/>
        </p:nvSpPr>
        <p:spPr>
          <a:xfrm>
            <a:off x="616688" y="1360965"/>
            <a:ext cx="7740503" cy="4832092"/>
          </a:xfrm>
          <a:prstGeom prst="rect">
            <a:avLst/>
          </a:prstGeom>
          <a:noFill/>
        </p:spPr>
        <p:txBody>
          <a:bodyPr wrap="square" rtlCol="0">
            <a:spAutoFit/>
          </a:bodyPr>
          <a:lstStyle/>
          <a:p>
            <a:pPr marL="742950" lvl="1" indent="-285750">
              <a:buFont typeface="Arial" panose="020B0604020202020204" pitchFamily="34" charset="0"/>
              <a:buChar char="•"/>
            </a:pPr>
            <a:r>
              <a:rPr lang="en-US" sz="2800" dirty="0"/>
              <a:t>Sonar is available from http://&lt;public-ip&gt;/sonar/sessions/login (or you can click on the link from the ADOP homepage)</a:t>
            </a:r>
          </a:p>
          <a:p>
            <a:pPr marL="742950" lvl="1" indent="-285750">
              <a:buFont typeface="Arial" panose="020B0604020202020204" pitchFamily="34" charset="0"/>
              <a:buChar char="•"/>
            </a:pPr>
            <a:endParaRPr lang="en-US" sz="2800" dirty="0"/>
          </a:p>
          <a:p>
            <a:pPr marL="742950" lvl="1" indent="-285750">
              <a:buFont typeface="Arial" panose="020B0604020202020204" pitchFamily="34" charset="0"/>
              <a:buChar char="•"/>
            </a:pPr>
            <a:endParaRPr lang="en-US" sz="2800" dirty="0"/>
          </a:p>
          <a:p>
            <a:pPr marL="742950" lvl="1" indent="-285750">
              <a:buFont typeface="Arial" panose="020B0604020202020204" pitchFamily="34" charset="0"/>
              <a:buChar char="•"/>
            </a:pPr>
            <a:r>
              <a:rPr lang="en-US" sz="2800" dirty="0"/>
              <a:t>Click on ‘Rules’ link to see configured rules for code analysis</a:t>
            </a:r>
          </a:p>
          <a:p>
            <a:pPr marL="742950" lvl="1" indent="-285750">
              <a:buFont typeface="Arial" panose="020B0604020202020204" pitchFamily="34" charset="0"/>
              <a:buChar char="•"/>
            </a:pPr>
            <a:r>
              <a:rPr lang="en-US" sz="2800" dirty="0"/>
              <a:t>To add/modify or view existing rules, navigate to the 'Quality Profiles' page</a:t>
            </a:r>
          </a:p>
          <a:p>
            <a:pPr marL="742950" lvl="1" indent="-285750">
              <a:buFont typeface="Arial" panose="020B0604020202020204" pitchFamily="34" charset="0"/>
              <a:buChar char="•"/>
            </a:pPr>
            <a:r>
              <a:rPr lang="en-US" sz="2800" dirty="0"/>
              <a:t>Click on the profile name to see a break down of all the rules set for that particular profile</a:t>
            </a:r>
          </a:p>
        </p:txBody>
      </p:sp>
      <p:pic>
        <p:nvPicPr>
          <p:cNvPr id="2" name="Picture 1"/>
          <p:cNvPicPr>
            <a:picLocks noChangeAspect="1"/>
          </p:cNvPicPr>
          <p:nvPr/>
        </p:nvPicPr>
        <p:blipFill>
          <a:blip r:embed="rId3"/>
          <a:stretch>
            <a:fillRect/>
          </a:stretch>
        </p:blipFill>
        <p:spPr>
          <a:xfrm>
            <a:off x="1194391" y="2868576"/>
            <a:ext cx="7162800" cy="419100"/>
          </a:xfrm>
          <a:prstGeom prst="rect">
            <a:avLst/>
          </a:prstGeom>
        </p:spPr>
      </p:pic>
    </p:spTree>
    <p:extLst>
      <p:ext uri="{BB962C8B-B14F-4D97-AF65-F5344CB8AC3E}">
        <p14:creationId xmlns:p14="http://schemas.microsoft.com/office/powerpoint/2010/main" val="311764525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4000" dirty="0">
                <a:latin typeface="Arial" panose="020B0604020202020204" pitchFamily="34" charset="0"/>
                <a:cs typeface="Arial" panose="020B0604020202020204" pitchFamily="34" charset="0"/>
              </a:rPr>
              <a:t>Viewing Sonar Analysis For Project</a:t>
            </a:r>
          </a:p>
        </p:txBody>
      </p:sp>
      <p:sp>
        <p:nvSpPr>
          <p:cNvPr id="4" name="TextBox 3">
            <a:hlinkClick r:id="rId2" action="ppaction://hlinkfile"/>
          </p:cNvPr>
          <p:cNvSpPr txBox="1"/>
          <p:nvPr/>
        </p:nvSpPr>
        <p:spPr>
          <a:xfrm>
            <a:off x="616688" y="1360965"/>
            <a:ext cx="7740503" cy="4401205"/>
          </a:xfrm>
          <a:prstGeom prst="rect">
            <a:avLst/>
          </a:prstGeom>
          <a:noFill/>
        </p:spPr>
        <p:txBody>
          <a:bodyPr wrap="square" rtlCol="0">
            <a:spAutoFit/>
          </a:bodyPr>
          <a:lstStyle/>
          <a:p>
            <a:pPr marL="742950" lvl="1" indent="-285750">
              <a:buFont typeface="Arial" panose="020B0604020202020204" pitchFamily="34" charset="0"/>
              <a:buChar char="•"/>
            </a:pPr>
            <a:r>
              <a:rPr lang="en-US" sz="2800" dirty="0"/>
              <a:t>Move to the dashboard by clicking on Dashboards </a:t>
            </a:r>
            <a:r>
              <a:rPr lang="en-US" sz="2800" dirty="0">
                <a:sym typeface="Wingdings" panose="05000000000000000000" pitchFamily="2" charset="2"/>
              </a:rPr>
              <a:t> Home link</a:t>
            </a:r>
          </a:p>
          <a:p>
            <a:pPr marL="742950" lvl="1" indent="-285750">
              <a:buFont typeface="Arial" panose="020B0604020202020204" pitchFamily="34" charset="0"/>
              <a:buChar char="•"/>
            </a:pPr>
            <a:r>
              <a:rPr lang="en-US" sz="2800" dirty="0">
                <a:sym typeface="Wingdings" panose="05000000000000000000" pitchFamily="2" charset="2"/>
              </a:rPr>
              <a:t>On the right pane, clink on link for project</a:t>
            </a:r>
          </a:p>
          <a:p>
            <a:pPr lvl="1"/>
            <a:r>
              <a:rPr lang="en-US" sz="2800" dirty="0"/>
              <a:t>	DOA/Labs/Module2_Module3_FOSS_Java</a:t>
            </a:r>
          </a:p>
          <a:p>
            <a:pPr marL="742950" lvl="1" indent="-285750">
              <a:buFont typeface="Arial" panose="020B0604020202020204" pitchFamily="34" charset="0"/>
              <a:buChar char="•"/>
            </a:pPr>
            <a:r>
              <a:rPr lang="en-US" sz="2800" dirty="0"/>
              <a:t>Study the report for issues and settings for the project</a:t>
            </a:r>
          </a:p>
          <a:p>
            <a:pPr marL="742950" lvl="1" indent="-285750">
              <a:buFont typeface="Arial" panose="020B0604020202020204" pitchFamily="34" charset="0"/>
              <a:buChar char="•"/>
            </a:pPr>
            <a:r>
              <a:rPr lang="en-US" sz="2800" dirty="0"/>
              <a:t>You will observe that there are</a:t>
            </a:r>
          </a:p>
          <a:p>
            <a:pPr marL="1200150" lvl="2" indent="-285750">
              <a:buFont typeface="Arial" panose="020B0604020202020204" pitchFamily="34" charset="0"/>
              <a:buChar char="•"/>
            </a:pPr>
            <a:r>
              <a:rPr lang="en-US" sz="2800" dirty="0"/>
              <a:t>2 critical</a:t>
            </a:r>
          </a:p>
          <a:p>
            <a:pPr marL="1200150" lvl="2" indent="-285750">
              <a:buFont typeface="Arial" panose="020B0604020202020204" pitchFamily="34" charset="0"/>
              <a:buChar char="•"/>
            </a:pPr>
            <a:r>
              <a:rPr lang="en-US" sz="2800" dirty="0"/>
              <a:t>15 major and</a:t>
            </a:r>
          </a:p>
          <a:p>
            <a:pPr marL="1200150" lvl="2" indent="-285750">
              <a:buFont typeface="Arial" panose="020B0604020202020204" pitchFamily="34" charset="0"/>
              <a:buChar char="•"/>
            </a:pPr>
            <a:r>
              <a:rPr lang="en-US" sz="2800" dirty="0"/>
              <a:t>7 minor issues</a:t>
            </a:r>
          </a:p>
        </p:txBody>
      </p:sp>
    </p:spTree>
    <p:extLst>
      <p:ext uri="{BB962C8B-B14F-4D97-AF65-F5344CB8AC3E}">
        <p14:creationId xmlns:p14="http://schemas.microsoft.com/office/powerpoint/2010/main" val="407322157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Status Report on Sonar</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832" y="1394669"/>
            <a:ext cx="8218967" cy="4068661"/>
          </a:xfrm>
          <a:prstGeom prst="rect">
            <a:avLst/>
          </a:prstGeom>
        </p:spPr>
      </p:pic>
    </p:spTree>
    <p:extLst>
      <p:ext uri="{BB962C8B-B14F-4D97-AF65-F5344CB8AC3E}">
        <p14:creationId xmlns:p14="http://schemas.microsoft.com/office/powerpoint/2010/main" val="412539677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4000" dirty="0">
                <a:latin typeface="Arial" panose="020B0604020202020204" pitchFamily="34" charset="0"/>
                <a:cs typeface="Arial" panose="020B0604020202020204" pitchFamily="34" charset="0"/>
              </a:rPr>
              <a:t>Defining Quality Gate</a:t>
            </a:r>
          </a:p>
        </p:txBody>
      </p:sp>
      <p:sp>
        <p:nvSpPr>
          <p:cNvPr id="4" name="TextBox 3">
            <a:hlinkClick r:id="rId2" action="ppaction://hlinkfile"/>
          </p:cNvPr>
          <p:cNvSpPr txBox="1"/>
          <p:nvPr/>
        </p:nvSpPr>
        <p:spPr>
          <a:xfrm>
            <a:off x="616688" y="1360965"/>
            <a:ext cx="7740503" cy="2677656"/>
          </a:xfrm>
          <a:prstGeom prst="rect">
            <a:avLst/>
          </a:prstGeom>
          <a:noFill/>
        </p:spPr>
        <p:txBody>
          <a:bodyPr wrap="square" rtlCol="0">
            <a:spAutoFit/>
          </a:bodyPr>
          <a:lstStyle/>
          <a:p>
            <a:pPr marL="285750" indent="-285750">
              <a:buFont typeface="Arial" panose="020B0604020202020204" pitchFamily="34" charset="0"/>
              <a:buChar char="•"/>
            </a:pPr>
            <a:r>
              <a:rPr lang="en-US" sz="2800" dirty="0"/>
              <a:t>Go to Quality Gates (top bar)</a:t>
            </a:r>
          </a:p>
          <a:p>
            <a:pPr marL="285750" indent="-285750">
              <a:buFont typeface="Arial" panose="020B0604020202020204" pitchFamily="34" charset="0"/>
              <a:buChar char="•"/>
            </a:pPr>
            <a:r>
              <a:rPr lang="en-US" sz="2800" dirty="0"/>
              <a:t>Make following changes in quality gate ‘</a:t>
            </a:r>
            <a:r>
              <a:rPr lang="en-US" sz="2800" dirty="0" err="1"/>
              <a:t>SonarQube</a:t>
            </a:r>
            <a:r>
              <a:rPr lang="en-US" sz="2800" dirty="0"/>
              <a:t> Way’</a:t>
            </a:r>
          </a:p>
          <a:p>
            <a:pPr marL="742950" lvl="1" indent="-285750">
              <a:buFont typeface="Arial" panose="020B0604020202020204" pitchFamily="34" charset="0"/>
              <a:buChar char="•"/>
            </a:pPr>
            <a:r>
              <a:rPr lang="en-US" sz="2800" dirty="0"/>
              <a:t>Critical Issues </a:t>
            </a:r>
            <a:r>
              <a:rPr lang="en-US" sz="2800" dirty="0">
                <a:sym typeface="Wingdings" panose="05000000000000000000" pitchFamily="2" charset="2"/>
              </a:rPr>
              <a:t> Value is greater than  0 or 1 in error threshold field</a:t>
            </a:r>
          </a:p>
          <a:p>
            <a:pPr marL="742950" lvl="1" indent="-285750">
              <a:buFont typeface="Arial" panose="020B0604020202020204" pitchFamily="34" charset="0"/>
              <a:buChar char="•"/>
            </a:pPr>
            <a:r>
              <a:rPr lang="en-US" sz="2800" dirty="0"/>
              <a:t>then click the Update button (to the right)</a:t>
            </a:r>
          </a:p>
        </p:txBody>
      </p:sp>
    </p:spTree>
    <p:extLst>
      <p:ext uri="{BB962C8B-B14F-4D97-AF65-F5344CB8AC3E}">
        <p14:creationId xmlns:p14="http://schemas.microsoft.com/office/powerpoint/2010/main" val="231033031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Quality Gate Configuration</a:t>
            </a:r>
          </a:p>
        </p:txBody>
      </p:sp>
      <p:pic>
        <p:nvPicPr>
          <p:cNvPr id="4" name="Picture 3"/>
          <p:cNvPicPr>
            <a:picLocks noChangeAspect="1"/>
          </p:cNvPicPr>
          <p:nvPr/>
        </p:nvPicPr>
        <p:blipFill>
          <a:blip r:embed="rId2"/>
          <a:stretch>
            <a:fillRect/>
          </a:stretch>
        </p:blipFill>
        <p:spPr>
          <a:xfrm>
            <a:off x="406805" y="1422103"/>
            <a:ext cx="8351655" cy="4043031"/>
          </a:xfrm>
          <a:prstGeom prst="rect">
            <a:avLst/>
          </a:prstGeom>
        </p:spPr>
      </p:pic>
      <p:sp>
        <p:nvSpPr>
          <p:cNvPr id="9" name="Rectangle 8"/>
          <p:cNvSpPr/>
          <p:nvPr/>
        </p:nvSpPr>
        <p:spPr>
          <a:xfrm>
            <a:off x="396173" y="1811078"/>
            <a:ext cx="698980" cy="357963"/>
          </a:xfrm>
          <a:prstGeom prst="rect">
            <a:avLst/>
          </a:prstGeom>
          <a:noFill/>
          <a:ln w="28575">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1" name="Rectangle 10"/>
          <p:cNvSpPr/>
          <p:nvPr/>
        </p:nvSpPr>
        <p:spPr>
          <a:xfrm>
            <a:off x="4671237" y="2775982"/>
            <a:ext cx="616689" cy="236576"/>
          </a:xfrm>
          <a:prstGeom prst="rect">
            <a:avLst/>
          </a:prstGeom>
          <a:noFill/>
          <a:ln w="28575">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2" name="Rectangle 11"/>
          <p:cNvSpPr/>
          <p:nvPr/>
        </p:nvSpPr>
        <p:spPr>
          <a:xfrm>
            <a:off x="3072809" y="1422103"/>
            <a:ext cx="616689" cy="236576"/>
          </a:xfrm>
          <a:prstGeom prst="rect">
            <a:avLst/>
          </a:prstGeom>
          <a:noFill/>
          <a:ln w="28575">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3" name="Rectangle 12"/>
          <p:cNvSpPr/>
          <p:nvPr/>
        </p:nvSpPr>
        <p:spPr>
          <a:xfrm>
            <a:off x="2527003" y="4704019"/>
            <a:ext cx="737191" cy="293282"/>
          </a:xfrm>
          <a:prstGeom prst="rect">
            <a:avLst/>
          </a:prstGeom>
          <a:noFill/>
          <a:ln w="28575">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04533445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4000" dirty="0">
                <a:latin typeface="Arial" panose="020B0604020202020204" pitchFamily="34" charset="0"/>
                <a:cs typeface="Arial" panose="020B0604020202020204" pitchFamily="34" charset="0"/>
              </a:rPr>
              <a:t>Assigning Quality Gate To Project</a:t>
            </a:r>
          </a:p>
        </p:txBody>
      </p:sp>
      <p:sp>
        <p:nvSpPr>
          <p:cNvPr id="4" name="TextBox 3">
            <a:hlinkClick r:id="rId2" action="ppaction://hlinkfile"/>
          </p:cNvPr>
          <p:cNvSpPr txBox="1"/>
          <p:nvPr/>
        </p:nvSpPr>
        <p:spPr>
          <a:xfrm>
            <a:off x="616688" y="1360965"/>
            <a:ext cx="7740503" cy="4832092"/>
          </a:xfrm>
          <a:prstGeom prst="rect">
            <a:avLst/>
          </a:prstGeom>
          <a:noFill/>
        </p:spPr>
        <p:txBody>
          <a:bodyPr wrap="square" rtlCol="0">
            <a:spAutoFit/>
          </a:bodyPr>
          <a:lstStyle/>
          <a:p>
            <a:pPr marL="742950" lvl="1" indent="-285750">
              <a:buFont typeface="Arial" panose="020B0604020202020204" pitchFamily="34" charset="0"/>
              <a:buChar char="•"/>
            </a:pPr>
            <a:r>
              <a:rPr lang="en-US" sz="2800" dirty="0"/>
              <a:t>Go to the Projects section below the gate configuration</a:t>
            </a:r>
          </a:p>
          <a:p>
            <a:pPr marL="742950" lvl="1" indent="-285750">
              <a:buFont typeface="Arial" panose="020B0604020202020204" pitchFamily="34" charset="0"/>
              <a:buChar char="•"/>
            </a:pPr>
            <a:r>
              <a:rPr lang="en-US" sz="2800" dirty="0"/>
              <a:t>Move to the ‘Without’ tab</a:t>
            </a:r>
          </a:p>
          <a:p>
            <a:pPr marL="742950" lvl="1" indent="-285750">
              <a:buFont typeface="Arial" panose="020B0604020202020204" pitchFamily="34" charset="0"/>
              <a:buChar char="•"/>
            </a:pPr>
            <a:r>
              <a:rPr lang="en-US" sz="2800" dirty="0"/>
              <a:t> To assign this gate to the "Module2_Module3_FOSS_Java" project, click on the checkbox next to the project name</a:t>
            </a:r>
          </a:p>
          <a:p>
            <a:pPr marL="742950" lvl="1" indent="-285750">
              <a:buFont typeface="Arial" panose="020B0604020202020204" pitchFamily="34" charset="0"/>
              <a:buChar char="•"/>
            </a:pPr>
            <a:r>
              <a:rPr lang="en-US" sz="2800" dirty="0"/>
              <a:t>This will move "Module2_Module3_FOSS_Java" from the Without category to With</a:t>
            </a:r>
          </a:p>
          <a:p>
            <a:pPr marL="742950" lvl="1" indent="-285750">
              <a:buFont typeface="Arial" panose="020B0604020202020204" pitchFamily="34" charset="0"/>
              <a:buChar char="•"/>
            </a:pPr>
            <a:r>
              <a:rPr lang="en-US" sz="2800" dirty="0"/>
              <a:t>You can confirm by checking it in project settings</a:t>
            </a:r>
          </a:p>
        </p:txBody>
      </p:sp>
    </p:spTree>
    <p:extLst>
      <p:ext uri="{BB962C8B-B14F-4D97-AF65-F5344CB8AC3E}">
        <p14:creationId xmlns:p14="http://schemas.microsoft.com/office/powerpoint/2010/main" val="211420658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4000" dirty="0">
                <a:latin typeface="Arial" panose="020B0604020202020204" pitchFamily="34" charset="0"/>
                <a:cs typeface="Arial" panose="020B0604020202020204" pitchFamily="34" charset="0"/>
              </a:rPr>
              <a:t>Watching the Pipeline</a:t>
            </a:r>
          </a:p>
        </p:txBody>
      </p:sp>
      <p:sp>
        <p:nvSpPr>
          <p:cNvPr id="4" name="TextBox 3">
            <a:hlinkClick r:id="rId2" action="ppaction://hlinkfile"/>
          </p:cNvPr>
          <p:cNvSpPr txBox="1"/>
          <p:nvPr/>
        </p:nvSpPr>
        <p:spPr>
          <a:xfrm>
            <a:off x="616688" y="1360965"/>
            <a:ext cx="7740503" cy="3108543"/>
          </a:xfrm>
          <a:prstGeom prst="rect">
            <a:avLst/>
          </a:prstGeom>
          <a:noFill/>
        </p:spPr>
        <p:txBody>
          <a:bodyPr wrap="square" rtlCol="0">
            <a:spAutoFit/>
          </a:bodyPr>
          <a:lstStyle/>
          <a:p>
            <a:pPr marL="742950" lvl="1" indent="-285750">
              <a:buFont typeface="Arial" panose="020B0604020202020204" pitchFamily="34" charset="0"/>
              <a:buChar char="•"/>
            </a:pPr>
            <a:r>
              <a:rPr lang="en-US" sz="2800" dirty="0"/>
              <a:t>Open Jenkins to see the pipeline</a:t>
            </a:r>
          </a:p>
          <a:p>
            <a:pPr marL="742950" lvl="1" indent="-285750">
              <a:buFont typeface="Arial" panose="020B0604020202020204" pitchFamily="34" charset="0"/>
              <a:buChar char="•"/>
            </a:pPr>
            <a:r>
              <a:rPr lang="en-US" sz="2800" dirty="0"/>
              <a:t>Move to DOA/Labs/Module 2 and 3 – FOSS_JAVA</a:t>
            </a:r>
          </a:p>
          <a:p>
            <a:pPr marL="742950" lvl="1" indent="-285750">
              <a:buFont typeface="Arial" panose="020B0604020202020204" pitchFamily="34" charset="0"/>
              <a:buChar char="•"/>
            </a:pPr>
            <a:r>
              <a:rPr lang="en-US" sz="2800" dirty="0"/>
              <a:t>Select Java Reference Application tab</a:t>
            </a:r>
          </a:p>
          <a:p>
            <a:pPr marL="742950" lvl="1" indent="-285750">
              <a:buFont typeface="Arial" panose="020B0604020202020204" pitchFamily="34" charset="0"/>
              <a:buChar char="•"/>
            </a:pPr>
            <a:r>
              <a:rPr lang="en-US" sz="2800" dirty="0"/>
              <a:t>Run the pipeline</a:t>
            </a:r>
          </a:p>
          <a:p>
            <a:pPr marL="742950" lvl="1" indent="-285750">
              <a:buFont typeface="Arial" panose="020B0604020202020204" pitchFamily="34" charset="0"/>
              <a:buChar char="•"/>
            </a:pPr>
            <a:r>
              <a:rPr lang="en-US" sz="2800" dirty="0"/>
              <a:t>Watch it failing on step3</a:t>
            </a:r>
          </a:p>
          <a:p>
            <a:pPr marL="742950" lvl="1" indent="-285750">
              <a:buFont typeface="Arial" panose="020B0604020202020204" pitchFamily="34" charset="0"/>
              <a:buChar char="•"/>
            </a:pPr>
            <a:endParaRPr lang="en-US" sz="2800" dirty="0"/>
          </a:p>
        </p:txBody>
      </p:sp>
    </p:spTree>
    <p:extLst>
      <p:ext uri="{BB962C8B-B14F-4D97-AF65-F5344CB8AC3E}">
        <p14:creationId xmlns:p14="http://schemas.microsoft.com/office/powerpoint/2010/main" val="420457322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4000" dirty="0">
                <a:latin typeface="Arial" panose="020B0604020202020204" pitchFamily="34" charset="0"/>
                <a:cs typeface="Arial" panose="020B0604020202020204" pitchFamily="34" charset="0"/>
              </a:rPr>
              <a:t>Rectifying The Issue</a:t>
            </a:r>
          </a:p>
        </p:txBody>
      </p:sp>
      <p:sp>
        <p:nvSpPr>
          <p:cNvPr id="4" name="TextBox 3">
            <a:hlinkClick r:id="rId2" action="ppaction://hlinkfile"/>
          </p:cNvPr>
          <p:cNvSpPr txBox="1"/>
          <p:nvPr/>
        </p:nvSpPr>
        <p:spPr>
          <a:xfrm>
            <a:off x="616688" y="1360965"/>
            <a:ext cx="7740503" cy="3539430"/>
          </a:xfrm>
          <a:prstGeom prst="rect">
            <a:avLst/>
          </a:prstGeom>
          <a:noFill/>
        </p:spPr>
        <p:txBody>
          <a:bodyPr wrap="square" rtlCol="0">
            <a:spAutoFit/>
          </a:bodyPr>
          <a:lstStyle/>
          <a:p>
            <a:pPr marL="742950" lvl="1" indent="-285750">
              <a:buFont typeface="Arial" panose="020B0604020202020204" pitchFamily="34" charset="0"/>
              <a:buChar char="•"/>
            </a:pPr>
            <a:r>
              <a:rPr lang="en-US" sz="2800" dirty="0"/>
              <a:t>Watch the project status on </a:t>
            </a:r>
            <a:r>
              <a:rPr lang="en-US" sz="2800" dirty="0" err="1"/>
              <a:t>SonarQube</a:t>
            </a:r>
            <a:endParaRPr lang="en-US" sz="2800" dirty="0"/>
          </a:p>
          <a:p>
            <a:pPr marL="742950" lvl="1" indent="-285750">
              <a:buFont typeface="Arial" panose="020B0604020202020204" pitchFamily="34" charset="0"/>
              <a:buChar char="•"/>
            </a:pPr>
            <a:r>
              <a:rPr lang="en-US" sz="2800" dirty="0"/>
              <a:t>Click on the project link to drill down to exact offending piece of code</a:t>
            </a:r>
          </a:p>
          <a:p>
            <a:pPr marL="742950" lvl="1" indent="-285750">
              <a:buFont typeface="Arial" panose="020B0604020202020204" pitchFamily="34" charset="0"/>
              <a:buChar char="•"/>
            </a:pPr>
            <a:r>
              <a:rPr lang="en-US" sz="2800" dirty="0"/>
              <a:t>Click on “Critical issues  2&gt;0”</a:t>
            </a:r>
          </a:p>
          <a:p>
            <a:pPr marL="742950" lvl="1" indent="-285750">
              <a:buFont typeface="Arial" panose="020B0604020202020204" pitchFamily="34" charset="0"/>
              <a:buChar char="•"/>
            </a:pPr>
            <a:endParaRPr lang="en-US" sz="2800" dirty="0"/>
          </a:p>
          <a:p>
            <a:pPr marL="742950" lvl="1" indent="-285750">
              <a:buFont typeface="Arial" panose="020B0604020202020204" pitchFamily="34" charset="0"/>
              <a:buChar char="•"/>
            </a:pPr>
            <a:r>
              <a:rPr lang="en-US" sz="2800" dirty="0"/>
              <a:t>You can change the quality gate or remove the project from quality gate so that pipeline will run successfully</a:t>
            </a:r>
          </a:p>
        </p:txBody>
      </p:sp>
    </p:spTree>
    <p:extLst>
      <p:ext uri="{BB962C8B-B14F-4D97-AF65-F5344CB8AC3E}">
        <p14:creationId xmlns:p14="http://schemas.microsoft.com/office/powerpoint/2010/main" val="24637512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4" name="TextBox 3"/>
          <p:cNvSpPr txBox="1"/>
          <p:nvPr/>
        </p:nvSpPr>
        <p:spPr>
          <a:xfrm>
            <a:off x="616688" y="1297167"/>
            <a:ext cx="7740503" cy="1200329"/>
          </a:xfrm>
          <a:prstGeom prst="rect">
            <a:avLst/>
          </a:prstGeom>
          <a:noFill/>
        </p:spPr>
        <p:txBody>
          <a:bodyPr wrap="square" rtlCol="0">
            <a:spAutoFit/>
          </a:bodyPr>
          <a:lstStyle/>
          <a:p>
            <a:pPr marL="285750" indent="-285750">
              <a:buFont typeface="Arial" panose="020B0604020202020204" pitchFamily="34" charset="0"/>
              <a:buChar char="•"/>
            </a:pPr>
            <a:r>
              <a:rPr lang="en-US" sz="2400" dirty="0"/>
              <a:t>This activity aims at creating the environment required to execute the remaining activities</a:t>
            </a:r>
          </a:p>
          <a:p>
            <a:pPr marL="285750" indent="-285750">
              <a:buFont typeface="Arial" panose="020B0604020202020204" pitchFamily="34" charset="0"/>
              <a:buChar char="•"/>
            </a:pPr>
            <a:r>
              <a:rPr lang="en-US" sz="2400" dirty="0"/>
              <a:t>It used AWS cloud to create virtual environment</a:t>
            </a:r>
          </a:p>
        </p:txBody>
      </p:sp>
    </p:spTree>
    <p:extLst>
      <p:ext uri="{BB962C8B-B14F-4D97-AF65-F5344CB8AC3E}">
        <p14:creationId xmlns:p14="http://schemas.microsoft.com/office/powerpoint/2010/main" val="365051819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View Cucumber Test Reports</a:t>
            </a:r>
            <a:endParaRPr lang="en-US" sz="4000" dirty="0">
              <a:latin typeface="Arial" panose="020B0604020202020204" pitchFamily="34" charset="0"/>
              <a:cs typeface="Arial" panose="020B0604020202020204" pitchFamily="34" charset="0"/>
            </a:endParaRPr>
          </a:p>
        </p:txBody>
      </p:sp>
      <p:sp>
        <p:nvSpPr>
          <p:cNvPr id="4" name="TextBox 3">
            <a:hlinkClick r:id="rId2" action="ppaction://hlinkfile"/>
          </p:cNvPr>
          <p:cNvSpPr txBox="1"/>
          <p:nvPr/>
        </p:nvSpPr>
        <p:spPr>
          <a:xfrm>
            <a:off x="616688" y="1275901"/>
            <a:ext cx="7740503" cy="5262979"/>
          </a:xfrm>
          <a:prstGeom prst="rect">
            <a:avLst/>
          </a:prstGeom>
          <a:noFill/>
        </p:spPr>
        <p:txBody>
          <a:bodyPr wrap="square" rtlCol="0">
            <a:spAutoFit/>
          </a:bodyPr>
          <a:lstStyle/>
          <a:p>
            <a:pPr marL="742950" lvl="1" indent="-285750">
              <a:buFont typeface="Arial" panose="020B0604020202020204" pitchFamily="34" charset="0"/>
              <a:buChar char="•"/>
            </a:pPr>
            <a:r>
              <a:rPr lang="en-US" sz="2800" dirty="0"/>
              <a:t>Navigate to </a:t>
            </a:r>
          </a:p>
          <a:p>
            <a:pPr lvl="1"/>
            <a:r>
              <a:rPr lang="en-US" sz="2800" u="sng" dirty="0"/>
              <a:t>http://DOA_Labs_Module2_Module3_FOSS_Java_CI.&lt;public-ip&gt;.xip.io/petclinic</a:t>
            </a:r>
            <a:r>
              <a:rPr lang="en-US" sz="2800" dirty="0"/>
              <a:t> </a:t>
            </a:r>
          </a:p>
          <a:p>
            <a:pPr marL="742950" lvl="1" indent="-285750">
              <a:buFont typeface="Arial" panose="020B0604020202020204" pitchFamily="34" charset="0"/>
              <a:buChar char="•"/>
            </a:pPr>
            <a:r>
              <a:rPr lang="en-US" sz="2800" dirty="0"/>
              <a:t>Check that the </a:t>
            </a:r>
            <a:r>
              <a:rPr lang="en-US" sz="2800" dirty="0" err="1"/>
              <a:t>Petclinic</a:t>
            </a:r>
            <a:r>
              <a:rPr lang="en-US" sz="2800" dirty="0"/>
              <a:t> application is deployed</a:t>
            </a:r>
          </a:p>
          <a:p>
            <a:pPr marL="1200150" lvl="2" indent="-285750">
              <a:buFont typeface="Arial" panose="020B0604020202020204" pitchFamily="34" charset="0"/>
              <a:buChar char="•"/>
            </a:pPr>
            <a:r>
              <a:rPr lang="en-US" sz="2800" dirty="0"/>
              <a:t>From the Jenkins job pipeline view, click the "</a:t>
            </a:r>
            <a:r>
              <a:rPr lang="en-US" sz="2800" dirty="0" err="1"/>
              <a:t>Reference_Application_Regression_Tests</a:t>
            </a:r>
            <a:r>
              <a:rPr lang="en-US" sz="2800" dirty="0"/>
              <a:t>“ for a successful step (green colored)</a:t>
            </a:r>
          </a:p>
          <a:p>
            <a:pPr marL="1200150" lvl="2" indent="-285750">
              <a:buFont typeface="Arial" panose="020B0604020202020204" pitchFamily="34" charset="0"/>
              <a:buChar char="•"/>
            </a:pPr>
            <a:r>
              <a:rPr lang="en-US" sz="2800" dirty="0"/>
              <a:t>Click on the "Cucumber-JVM Reports" link</a:t>
            </a:r>
          </a:p>
          <a:p>
            <a:pPr marL="1200150" lvl="2" indent="-285750">
              <a:buFont typeface="Arial" panose="020B0604020202020204" pitchFamily="34" charset="0"/>
              <a:buChar char="•"/>
            </a:pPr>
            <a:r>
              <a:rPr lang="en-US" sz="2800" dirty="0"/>
              <a:t>Click on features and observe it </a:t>
            </a:r>
          </a:p>
          <a:p>
            <a:pPr marL="742950" lvl="1" indent="-285750">
              <a:buFont typeface="Arial" panose="020B0604020202020204" pitchFamily="34" charset="0"/>
              <a:buChar char="•"/>
            </a:pPr>
            <a:r>
              <a:rPr lang="en-US" sz="2800" dirty="0"/>
              <a:t>E.g. Click on “Browsing Around” feature, then select “vets” scenario, and follow the steps in deployed application</a:t>
            </a:r>
          </a:p>
        </p:txBody>
      </p:sp>
    </p:spTree>
    <p:extLst>
      <p:ext uri="{BB962C8B-B14F-4D97-AF65-F5344CB8AC3E}">
        <p14:creationId xmlns:p14="http://schemas.microsoft.com/office/powerpoint/2010/main" val="303585772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View Cucumber Test Reports</a:t>
            </a:r>
          </a:p>
        </p:txBody>
      </p:sp>
      <p:pic>
        <p:nvPicPr>
          <p:cNvPr id="3" name="Picture 2"/>
          <p:cNvPicPr>
            <a:picLocks noChangeAspect="1"/>
          </p:cNvPicPr>
          <p:nvPr/>
        </p:nvPicPr>
        <p:blipFill>
          <a:blip r:embed="rId2"/>
          <a:stretch>
            <a:fillRect/>
          </a:stretch>
        </p:blipFill>
        <p:spPr>
          <a:xfrm>
            <a:off x="157162" y="1238250"/>
            <a:ext cx="8829675" cy="4381500"/>
          </a:xfrm>
          <a:prstGeom prst="rect">
            <a:avLst/>
          </a:prstGeom>
        </p:spPr>
      </p:pic>
      <p:sp>
        <p:nvSpPr>
          <p:cNvPr id="4" name="Rectangle 3"/>
          <p:cNvSpPr/>
          <p:nvPr/>
        </p:nvSpPr>
        <p:spPr>
          <a:xfrm>
            <a:off x="157162" y="4511748"/>
            <a:ext cx="1894922" cy="357963"/>
          </a:xfrm>
          <a:prstGeom prst="rect">
            <a:avLst/>
          </a:prstGeom>
          <a:noFill/>
          <a:ln w="28575">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77700252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4000" dirty="0">
                <a:latin typeface="Arial" panose="020B0604020202020204" pitchFamily="34" charset="0"/>
                <a:cs typeface="Arial" panose="020B0604020202020204" pitchFamily="34" charset="0"/>
              </a:rPr>
              <a:t>Making Cucumber Test Fail</a:t>
            </a:r>
          </a:p>
        </p:txBody>
      </p:sp>
      <p:sp>
        <p:nvSpPr>
          <p:cNvPr id="4" name="TextBox 3">
            <a:hlinkClick r:id="rId2" action="ppaction://hlinkfile"/>
          </p:cNvPr>
          <p:cNvSpPr txBox="1"/>
          <p:nvPr/>
        </p:nvSpPr>
        <p:spPr>
          <a:xfrm>
            <a:off x="616688" y="1360965"/>
            <a:ext cx="7942521" cy="4832092"/>
          </a:xfrm>
          <a:prstGeom prst="rect">
            <a:avLst/>
          </a:prstGeom>
          <a:noFill/>
        </p:spPr>
        <p:txBody>
          <a:bodyPr wrap="square" rtlCol="0">
            <a:spAutoFit/>
          </a:bodyPr>
          <a:lstStyle/>
          <a:p>
            <a:pPr marL="742950" lvl="1" indent="-285750">
              <a:buFont typeface="Arial" panose="020B0604020202020204" pitchFamily="34" charset="0"/>
              <a:buChar char="•"/>
            </a:pPr>
            <a:r>
              <a:rPr lang="en-US" sz="2800" dirty="0"/>
              <a:t>Open the file spring-</a:t>
            </a:r>
            <a:r>
              <a:rPr lang="en-US" sz="2800" dirty="0" err="1"/>
              <a:t>petclinic</a:t>
            </a:r>
            <a:r>
              <a:rPr lang="en-US" sz="2800" dirty="0"/>
              <a:t>\</a:t>
            </a:r>
            <a:r>
              <a:rPr lang="en-US" sz="2800" dirty="0" err="1"/>
              <a:t>src</a:t>
            </a:r>
            <a:r>
              <a:rPr lang="en-US" sz="2800" dirty="0"/>
              <a:t> \main\</a:t>
            </a:r>
            <a:r>
              <a:rPr lang="en-US" sz="2800" dirty="0" err="1"/>
              <a:t>webapp</a:t>
            </a:r>
            <a:r>
              <a:rPr lang="en-US" sz="2800" dirty="0"/>
              <a:t>\WEB-INF\</a:t>
            </a:r>
            <a:r>
              <a:rPr lang="en-US" sz="2800" dirty="0" err="1"/>
              <a:t>jsp</a:t>
            </a:r>
            <a:r>
              <a:rPr lang="en-US" sz="2800" dirty="0"/>
              <a:t>\vets\</a:t>
            </a:r>
            <a:r>
              <a:rPr lang="en-US" sz="2800" dirty="0" err="1"/>
              <a:t>vetList.jsp</a:t>
            </a:r>
            <a:r>
              <a:rPr lang="en-US" sz="2800" dirty="0"/>
              <a:t> file</a:t>
            </a:r>
          </a:p>
          <a:p>
            <a:pPr marL="742950" lvl="1" indent="-285750">
              <a:buFont typeface="Arial" panose="020B0604020202020204" pitchFamily="34" charset="0"/>
              <a:buChar char="•"/>
            </a:pPr>
            <a:r>
              <a:rPr lang="en-US" sz="2800" dirty="0"/>
              <a:t>change line 18 from:</a:t>
            </a:r>
          </a:p>
          <a:p>
            <a:pPr lvl="1"/>
            <a:r>
              <a:rPr lang="en-US" sz="2800" dirty="0"/>
              <a:t>	&lt;h2&gt;Veterinarians&lt;/h2&gt; </a:t>
            </a:r>
          </a:p>
          <a:p>
            <a:pPr lvl="1"/>
            <a:r>
              <a:rPr lang="en-US" sz="2800" dirty="0"/>
              <a:t>	to:</a:t>
            </a:r>
          </a:p>
          <a:p>
            <a:pPr lvl="1"/>
            <a:r>
              <a:rPr lang="en-US" sz="2800" dirty="0"/>
              <a:t>	&lt;h2&gt;Vets&lt;/h2&gt;</a:t>
            </a:r>
          </a:p>
          <a:p>
            <a:pPr marL="742950" lvl="1" indent="-285750">
              <a:buFont typeface="Arial" panose="020B0604020202020204" pitchFamily="34" charset="0"/>
              <a:buChar char="•"/>
            </a:pPr>
            <a:r>
              <a:rPr lang="en-US" sz="2800" dirty="0"/>
              <a:t>Push the change, causing the pipeline to be triggered:</a:t>
            </a:r>
          </a:p>
          <a:p>
            <a:pPr lvl="1"/>
            <a:r>
              <a:rPr lang="en-US" sz="2800" dirty="0"/>
              <a:t>	</a:t>
            </a:r>
            <a:r>
              <a:rPr lang="en-US" sz="2800" dirty="0" err="1"/>
              <a:t>git</a:t>
            </a:r>
            <a:r>
              <a:rPr lang="en-US" sz="2800" dirty="0"/>
              <a:t> add .</a:t>
            </a:r>
          </a:p>
          <a:p>
            <a:pPr lvl="1"/>
            <a:r>
              <a:rPr lang="en-US" sz="2800" dirty="0"/>
              <a:t>	</a:t>
            </a:r>
            <a:r>
              <a:rPr lang="en-US" sz="2800" dirty="0" err="1"/>
              <a:t>git</a:t>
            </a:r>
            <a:r>
              <a:rPr lang="en-US" sz="2800" dirty="0"/>
              <a:t> commit -m "Checking if unit tests are intact"</a:t>
            </a:r>
          </a:p>
          <a:p>
            <a:pPr lvl="1"/>
            <a:r>
              <a:rPr lang="en-US" sz="2800" dirty="0"/>
              <a:t>	</a:t>
            </a:r>
            <a:r>
              <a:rPr lang="en-US" sz="2800" dirty="0" err="1"/>
              <a:t>git</a:t>
            </a:r>
            <a:r>
              <a:rPr lang="en-US" sz="2800" dirty="0"/>
              <a:t> push</a:t>
            </a:r>
          </a:p>
        </p:txBody>
      </p:sp>
    </p:spTree>
    <p:extLst>
      <p:ext uri="{BB962C8B-B14F-4D97-AF65-F5344CB8AC3E}">
        <p14:creationId xmlns:p14="http://schemas.microsoft.com/office/powerpoint/2010/main" val="89111149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4000" dirty="0">
                <a:latin typeface="Arial" panose="020B0604020202020204" pitchFamily="34" charset="0"/>
                <a:cs typeface="Arial" panose="020B0604020202020204" pitchFamily="34" charset="0"/>
              </a:rPr>
              <a:t>Fixing the Problem</a:t>
            </a:r>
          </a:p>
        </p:txBody>
      </p:sp>
      <p:sp>
        <p:nvSpPr>
          <p:cNvPr id="4" name="TextBox 3">
            <a:hlinkClick r:id="rId2" action="ppaction://hlinkfile"/>
          </p:cNvPr>
          <p:cNvSpPr txBox="1"/>
          <p:nvPr/>
        </p:nvSpPr>
        <p:spPr>
          <a:xfrm>
            <a:off x="616688" y="1360965"/>
            <a:ext cx="7740503" cy="3108543"/>
          </a:xfrm>
          <a:prstGeom prst="rect">
            <a:avLst/>
          </a:prstGeom>
          <a:noFill/>
        </p:spPr>
        <p:txBody>
          <a:bodyPr wrap="square" rtlCol="0">
            <a:spAutoFit/>
          </a:bodyPr>
          <a:lstStyle/>
          <a:p>
            <a:pPr marL="914400" lvl="1" indent="-457200">
              <a:buFont typeface="Arial" panose="020B0604020202020204" pitchFamily="34" charset="0"/>
              <a:buChar char="•"/>
            </a:pPr>
            <a:r>
              <a:rPr lang="en-US" sz="2800" dirty="0"/>
              <a:t>You have two choices here:</a:t>
            </a:r>
          </a:p>
          <a:p>
            <a:pPr marL="1371600" lvl="2" indent="-457200">
              <a:buFont typeface="Arial" panose="020B0604020202020204" pitchFamily="34" charset="0"/>
              <a:buChar char="•"/>
            </a:pPr>
            <a:r>
              <a:rPr lang="en-US" sz="2800" dirty="0"/>
              <a:t>Fix the code to meet the definition of the feature (preferred)</a:t>
            </a:r>
          </a:p>
          <a:p>
            <a:pPr marL="1371600" lvl="2" indent="-457200">
              <a:buFont typeface="Arial" panose="020B0604020202020204" pitchFamily="34" charset="0"/>
              <a:buChar char="•"/>
            </a:pPr>
            <a:r>
              <a:rPr lang="en-US" sz="2800" dirty="0"/>
              <a:t>Update the feature to match the code (bit more ugly because it implies our test went out of date and is annoying now)</a:t>
            </a:r>
          </a:p>
          <a:p>
            <a:pPr marL="742950" lvl="1" indent="-285750">
              <a:buFont typeface="Arial" panose="020B0604020202020204" pitchFamily="34" charset="0"/>
              <a:buChar char="•"/>
            </a:pPr>
            <a:endParaRPr lang="en-US" sz="2800" dirty="0"/>
          </a:p>
        </p:txBody>
      </p:sp>
    </p:spTree>
    <p:extLst>
      <p:ext uri="{BB962C8B-B14F-4D97-AF65-F5344CB8AC3E}">
        <p14:creationId xmlns:p14="http://schemas.microsoft.com/office/powerpoint/2010/main" val="205466726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4000" dirty="0">
                <a:latin typeface="Arial" panose="020B0604020202020204" pitchFamily="34" charset="0"/>
                <a:cs typeface="Arial" panose="020B0604020202020204" pitchFamily="34" charset="0"/>
              </a:rPr>
              <a:t>Fixing the Code</a:t>
            </a:r>
          </a:p>
        </p:txBody>
      </p:sp>
      <p:sp>
        <p:nvSpPr>
          <p:cNvPr id="4" name="TextBox 3">
            <a:hlinkClick r:id="rId2" action="ppaction://hlinkfile"/>
          </p:cNvPr>
          <p:cNvSpPr txBox="1"/>
          <p:nvPr/>
        </p:nvSpPr>
        <p:spPr>
          <a:xfrm>
            <a:off x="616688" y="1360965"/>
            <a:ext cx="7740503" cy="4401205"/>
          </a:xfrm>
          <a:prstGeom prst="rect">
            <a:avLst/>
          </a:prstGeom>
          <a:noFill/>
        </p:spPr>
        <p:txBody>
          <a:bodyPr wrap="square" rtlCol="0">
            <a:spAutoFit/>
          </a:bodyPr>
          <a:lstStyle/>
          <a:p>
            <a:pPr marL="914400" lvl="1" indent="-457200">
              <a:buFont typeface="Arial" panose="020B0604020202020204" pitchFamily="34" charset="0"/>
              <a:buChar char="•"/>
            </a:pPr>
            <a:r>
              <a:rPr lang="en-US" sz="2800" dirty="0"/>
              <a:t>Edit this file: </a:t>
            </a:r>
            <a:r>
              <a:rPr lang="en-US" sz="2800" dirty="0" err="1"/>
              <a:t>src</a:t>
            </a:r>
            <a:r>
              <a:rPr lang="en-US" sz="2800" dirty="0"/>
              <a:t>/main/</a:t>
            </a:r>
            <a:r>
              <a:rPr lang="en-US" sz="2800" dirty="0" err="1"/>
              <a:t>webapp</a:t>
            </a:r>
            <a:r>
              <a:rPr lang="en-US" sz="2800" dirty="0"/>
              <a:t>/WEB-INF/</a:t>
            </a:r>
            <a:r>
              <a:rPr lang="en-US" sz="2800" dirty="0" err="1"/>
              <a:t>jsp</a:t>
            </a:r>
            <a:r>
              <a:rPr lang="en-US" sz="2800" dirty="0"/>
              <a:t>/vets/</a:t>
            </a:r>
            <a:r>
              <a:rPr lang="en-US" sz="2800" dirty="0" err="1"/>
              <a:t>vetList.jsp</a:t>
            </a:r>
            <a:endParaRPr lang="en-US" sz="2800" dirty="0"/>
          </a:p>
          <a:p>
            <a:pPr marL="914400" lvl="1" indent="-457200">
              <a:buFont typeface="Arial" panose="020B0604020202020204" pitchFamily="34" charset="0"/>
              <a:buChar char="•"/>
            </a:pPr>
            <a:r>
              <a:rPr lang="en-US" sz="2800" dirty="0"/>
              <a:t>On line 18 and change it from:</a:t>
            </a:r>
          </a:p>
          <a:p>
            <a:pPr lvl="1"/>
            <a:r>
              <a:rPr lang="en-US" sz="2800" dirty="0"/>
              <a:t>	&lt;h2&gt;Vets&lt;/h2&gt;</a:t>
            </a:r>
          </a:p>
          <a:p>
            <a:pPr lvl="1"/>
            <a:r>
              <a:rPr lang="en-US" sz="2800" dirty="0"/>
              <a:t>	To:</a:t>
            </a:r>
          </a:p>
          <a:p>
            <a:pPr lvl="1"/>
            <a:r>
              <a:rPr lang="en-US" sz="2800" dirty="0"/>
              <a:t>	&lt;h2&gt;Veterinarians&lt;/h2&gt; </a:t>
            </a:r>
          </a:p>
          <a:p>
            <a:pPr marL="914400" lvl="1" indent="-457200">
              <a:buFont typeface="Arial" panose="020B0604020202020204" pitchFamily="34" charset="0"/>
              <a:buChar char="•"/>
            </a:pPr>
            <a:endParaRPr lang="en-US" sz="2800" dirty="0"/>
          </a:p>
          <a:p>
            <a:pPr marL="914400" lvl="1" indent="-457200">
              <a:buFont typeface="Arial" panose="020B0604020202020204" pitchFamily="34" charset="0"/>
              <a:buChar char="•"/>
            </a:pPr>
            <a:r>
              <a:rPr lang="en-US" sz="2800" dirty="0"/>
              <a:t>Add, Commit and Push the change</a:t>
            </a:r>
          </a:p>
          <a:p>
            <a:pPr marL="914400" lvl="1" indent="-457200">
              <a:buFont typeface="Arial" panose="020B0604020202020204" pitchFamily="34" charset="0"/>
              <a:buChar char="•"/>
            </a:pPr>
            <a:r>
              <a:rPr lang="en-US" sz="2800" dirty="0"/>
              <a:t>The test will now pass successfully 	</a:t>
            </a:r>
          </a:p>
          <a:p>
            <a:pPr marL="1200150" lvl="2" indent="-285750">
              <a:buFont typeface="Arial" panose="020B0604020202020204" pitchFamily="34" charset="0"/>
              <a:buChar char="•"/>
            </a:pPr>
            <a:endParaRPr lang="en-US" sz="2800" dirty="0"/>
          </a:p>
        </p:txBody>
      </p:sp>
    </p:spTree>
    <p:extLst>
      <p:ext uri="{BB962C8B-B14F-4D97-AF65-F5344CB8AC3E}">
        <p14:creationId xmlns:p14="http://schemas.microsoft.com/office/powerpoint/2010/main" val="87399342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Update the Feature</a:t>
            </a:r>
            <a:endParaRPr lang="en-US" sz="4000" dirty="0">
              <a:latin typeface="Arial" panose="020B0604020202020204" pitchFamily="34" charset="0"/>
              <a:cs typeface="Arial" panose="020B0604020202020204" pitchFamily="34" charset="0"/>
            </a:endParaRPr>
          </a:p>
        </p:txBody>
      </p:sp>
      <p:sp>
        <p:nvSpPr>
          <p:cNvPr id="4" name="TextBox 3">
            <a:hlinkClick r:id="rId2" action="ppaction://hlinkfile"/>
          </p:cNvPr>
          <p:cNvSpPr txBox="1"/>
          <p:nvPr/>
        </p:nvSpPr>
        <p:spPr>
          <a:xfrm>
            <a:off x="616688" y="1360965"/>
            <a:ext cx="7740503" cy="4401205"/>
          </a:xfrm>
          <a:prstGeom prst="rect">
            <a:avLst/>
          </a:prstGeom>
          <a:noFill/>
        </p:spPr>
        <p:txBody>
          <a:bodyPr wrap="square" rtlCol="0">
            <a:spAutoFit/>
          </a:bodyPr>
          <a:lstStyle/>
          <a:p>
            <a:pPr marL="914400" lvl="1" indent="-457200">
              <a:buFont typeface="Arial" panose="020B0604020202020204" pitchFamily="34" charset="0"/>
              <a:buChar char="•"/>
            </a:pPr>
            <a:r>
              <a:rPr lang="en-US" sz="2800" dirty="0"/>
              <a:t>Clone the </a:t>
            </a:r>
            <a:r>
              <a:rPr lang="en-US" sz="2800" dirty="0" err="1"/>
              <a:t>adop</a:t>
            </a:r>
            <a:r>
              <a:rPr lang="en-US" sz="2800" dirty="0"/>
              <a:t>-cartridge-java-regression-tests repository</a:t>
            </a:r>
          </a:p>
          <a:p>
            <a:pPr lvl="1"/>
            <a:r>
              <a:rPr lang="en-US" sz="2800" dirty="0"/>
              <a:t>	</a:t>
            </a:r>
            <a:r>
              <a:rPr lang="en-US" sz="2800" dirty="0" err="1"/>
              <a:t>git</a:t>
            </a:r>
            <a:r>
              <a:rPr lang="en-US" sz="2800" dirty="0"/>
              <a:t> clone http://&lt;user.name&gt;@&lt;public-ip&gt;</a:t>
            </a:r>
          </a:p>
          <a:p>
            <a:pPr lvl="1"/>
            <a:r>
              <a:rPr lang="en-US" sz="2800" dirty="0"/>
              <a:t>	/</a:t>
            </a:r>
            <a:r>
              <a:rPr lang="en-US" sz="2800" dirty="0" err="1"/>
              <a:t>gerrit</a:t>
            </a:r>
            <a:r>
              <a:rPr lang="en-US" sz="2800" dirty="0"/>
              <a:t>/DOA/Labs/Module2_Module3_FOSS_</a:t>
            </a:r>
          </a:p>
          <a:p>
            <a:pPr lvl="1"/>
            <a:r>
              <a:rPr lang="en-US" sz="2800" dirty="0"/>
              <a:t>	Java/</a:t>
            </a:r>
            <a:r>
              <a:rPr lang="en-US" sz="2800" dirty="0" err="1"/>
              <a:t>adop</a:t>
            </a:r>
            <a:r>
              <a:rPr lang="en-US" sz="2800" dirty="0"/>
              <a:t>-cartridge-java-regression-tests</a:t>
            </a:r>
          </a:p>
          <a:p>
            <a:pPr marL="914400" lvl="1" indent="-457200">
              <a:buFont typeface="Arial" panose="020B0604020202020204" pitchFamily="34" charset="0"/>
              <a:buChar char="•"/>
            </a:pPr>
            <a:r>
              <a:rPr lang="en-US" sz="2800" dirty="0"/>
              <a:t>Navigate to the </a:t>
            </a:r>
            <a:r>
              <a:rPr lang="en-US" sz="2800" dirty="0" err="1"/>
              <a:t>adop</a:t>
            </a:r>
            <a:r>
              <a:rPr lang="en-US" sz="2800" dirty="0"/>
              <a:t>-cartridge-java-regression-tests project</a:t>
            </a:r>
          </a:p>
          <a:p>
            <a:pPr marL="914400" lvl="1" indent="-457200">
              <a:buFont typeface="Arial" panose="020B0604020202020204" pitchFamily="34" charset="0"/>
              <a:buChar char="•"/>
            </a:pPr>
            <a:r>
              <a:rPr lang="en-US" sz="2800" dirty="0"/>
              <a:t>Open </a:t>
            </a:r>
            <a:r>
              <a:rPr lang="en-US" sz="2800" dirty="0" err="1"/>
              <a:t>src</a:t>
            </a:r>
            <a:r>
              <a:rPr lang="en-US" sz="2800" dirty="0"/>
              <a:t>/test/java/</a:t>
            </a:r>
            <a:r>
              <a:rPr lang="en-US" sz="2800" dirty="0" err="1"/>
              <a:t>springpetclinic_selenium</a:t>
            </a:r>
            <a:r>
              <a:rPr lang="en-US" sz="2800" dirty="0"/>
              <a:t>/ cucumber/features/</a:t>
            </a:r>
            <a:r>
              <a:rPr lang="en-US" sz="2800" dirty="0" err="1"/>
              <a:t>browsing_around.feature</a:t>
            </a:r>
            <a:r>
              <a:rPr lang="en-US" sz="2800" dirty="0"/>
              <a:t> and change the scenario</a:t>
            </a:r>
          </a:p>
        </p:txBody>
      </p:sp>
    </p:spTree>
    <p:extLst>
      <p:ext uri="{BB962C8B-B14F-4D97-AF65-F5344CB8AC3E}">
        <p14:creationId xmlns:p14="http://schemas.microsoft.com/office/powerpoint/2010/main" val="39137482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Update the Feature</a:t>
            </a:r>
            <a:endParaRPr lang="en-US" sz="4000" dirty="0">
              <a:latin typeface="Arial" panose="020B0604020202020204" pitchFamily="34" charset="0"/>
              <a:cs typeface="Arial" panose="020B0604020202020204" pitchFamily="34" charset="0"/>
            </a:endParaRPr>
          </a:p>
        </p:txBody>
      </p:sp>
      <p:sp>
        <p:nvSpPr>
          <p:cNvPr id="4" name="TextBox 3">
            <a:hlinkClick r:id="rId2" action="ppaction://hlinkfile"/>
          </p:cNvPr>
          <p:cNvSpPr txBox="1"/>
          <p:nvPr/>
        </p:nvSpPr>
        <p:spPr>
          <a:xfrm>
            <a:off x="616688" y="1360965"/>
            <a:ext cx="7740503" cy="4401205"/>
          </a:xfrm>
          <a:prstGeom prst="rect">
            <a:avLst/>
          </a:prstGeom>
          <a:noFill/>
        </p:spPr>
        <p:txBody>
          <a:bodyPr wrap="square" rtlCol="0">
            <a:spAutoFit/>
          </a:bodyPr>
          <a:lstStyle/>
          <a:p>
            <a:pPr marL="914400" lvl="1" indent="-457200">
              <a:buFont typeface="Arial" panose="020B0604020202020204" pitchFamily="34" charset="0"/>
              <a:buChar char="•"/>
            </a:pPr>
            <a:r>
              <a:rPr lang="en-US" sz="2800" dirty="0"/>
              <a:t>From:</a:t>
            </a:r>
          </a:p>
          <a:p>
            <a:pPr lvl="1"/>
            <a:r>
              <a:rPr lang="en-US" sz="2800" dirty="0"/>
              <a:t>	Scenario: Vets</a:t>
            </a:r>
          </a:p>
          <a:p>
            <a:pPr lvl="1"/>
            <a:r>
              <a:rPr lang="en-US" sz="2800" dirty="0"/>
              <a:t>	Given I am on the home page</a:t>
            </a:r>
          </a:p>
          <a:p>
            <a:pPr lvl="1"/>
            <a:r>
              <a:rPr lang="en-US" sz="2800" dirty="0"/>
              <a:t>	-------</a:t>
            </a:r>
          </a:p>
          <a:p>
            <a:pPr lvl="1"/>
            <a:r>
              <a:rPr lang="en-US" sz="2800" dirty="0"/>
              <a:t>	And I should see "Veterinarians" within h2 </a:t>
            </a:r>
          </a:p>
          <a:p>
            <a:pPr marL="914400" lvl="1" indent="-457200">
              <a:buFont typeface="Arial" panose="020B0604020202020204" pitchFamily="34" charset="0"/>
              <a:buChar char="•"/>
            </a:pPr>
            <a:r>
              <a:rPr lang="en-US" sz="2800" dirty="0"/>
              <a:t>To:</a:t>
            </a:r>
          </a:p>
          <a:p>
            <a:pPr lvl="1"/>
            <a:r>
              <a:rPr lang="en-US" sz="2800" dirty="0"/>
              <a:t>	Scenario: Vets</a:t>
            </a:r>
          </a:p>
          <a:p>
            <a:pPr lvl="1"/>
            <a:r>
              <a:rPr lang="en-US" sz="2800" dirty="0"/>
              <a:t>	Given I am on the home page</a:t>
            </a:r>
          </a:p>
          <a:p>
            <a:pPr lvl="1"/>
            <a:r>
              <a:rPr lang="en-US" sz="2800" dirty="0"/>
              <a:t>	-------</a:t>
            </a:r>
          </a:p>
          <a:p>
            <a:pPr lvl="1"/>
            <a:r>
              <a:rPr lang="en-US" sz="2800" dirty="0"/>
              <a:t>	And I should see "Vets" within h2 </a:t>
            </a:r>
          </a:p>
        </p:txBody>
      </p:sp>
    </p:spTree>
    <p:extLst>
      <p:ext uri="{BB962C8B-B14F-4D97-AF65-F5344CB8AC3E}">
        <p14:creationId xmlns:p14="http://schemas.microsoft.com/office/powerpoint/2010/main" val="236593222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Update the Feature</a:t>
            </a:r>
            <a:endParaRPr lang="en-US" sz="4000" dirty="0">
              <a:latin typeface="Arial" panose="020B0604020202020204" pitchFamily="34" charset="0"/>
              <a:cs typeface="Arial" panose="020B0604020202020204" pitchFamily="34" charset="0"/>
            </a:endParaRPr>
          </a:p>
        </p:txBody>
      </p:sp>
      <p:sp>
        <p:nvSpPr>
          <p:cNvPr id="4" name="TextBox 3">
            <a:hlinkClick r:id="rId2" action="ppaction://hlinkfile"/>
          </p:cNvPr>
          <p:cNvSpPr txBox="1"/>
          <p:nvPr/>
        </p:nvSpPr>
        <p:spPr>
          <a:xfrm>
            <a:off x="616688" y="1360965"/>
            <a:ext cx="7740503" cy="2677656"/>
          </a:xfrm>
          <a:prstGeom prst="rect">
            <a:avLst/>
          </a:prstGeom>
          <a:noFill/>
        </p:spPr>
        <p:txBody>
          <a:bodyPr wrap="square" rtlCol="0">
            <a:spAutoFit/>
          </a:bodyPr>
          <a:lstStyle/>
          <a:p>
            <a:pPr marL="914400" lvl="1" indent="-457200">
              <a:buFont typeface="Arial" panose="020B0604020202020204" pitchFamily="34" charset="0"/>
              <a:buChar char="•"/>
            </a:pPr>
            <a:r>
              <a:rPr lang="en-US" sz="2800" dirty="0"/>
              <a:t>Push the Change to the repository:</a:t>
            </a:r>
          </a:p>
          <a:p>
            <a:pPr lvl="1"/>
            <a:r>
              <a:rPr lang="en-US" sz="2800" dirty="0"/>
              <a:t>	</a:t>
            </a:r>
            <a:r>
              <a:rPr lang="en-US" sz="2800" dirty="0" err="1"/>
              <a:t>git</a:t>
            </a:r>
            <a:r>
              <a:rPr lang="en-US" sz="2800" dirty="0"/>
              <a:t> add .</a:t>
            </a:r>
          </a:p>
          <a:p>
            <a:pPr lvl="1"/>
            <a:r>
              <a:rPr lang="en-US" sz="2800" dirty="0"/>
              <a:t>	</a:t>
            </a:r>
            <a:r>
              <a:rPr lang="en-US" sz="2800" dirty="0" err="1"/>
              <a:t>git</a:t>
            </a:r>
            <a:r>
              <a:rPr lang="en-US" sz="2800" dirty="0"/>
              <a:t> commit -m "fixed heading issue in Feature 	description"</a:t>
            </a:r>
          </a:p>
          <a:p>
            <a:pPr lvl="1"/>
            <a:r>
              <a:rPr lang="en-US" sz="2800" dirty="0"/>
              <a:t>	</a:t>
            </a:r>
            <a:r>
              <a:rPr lang="en-US" sz="2800" dirty="0" err="1"/>
              <a:t>git</a:t>
            </a:r>
            <a:r>
              <a:rPr lang="en-US" sz="2800" dirty="0"/>
              <a:t> push </a:t>
            </a:r>
          </a:p>
          <a:p>
            <a:pPr marL="914400" lvl="1" indent="-457200">
              <a:buFont typeface="Arial" panose="020B0604020202020204" pitchFamily="34" charset="0"/>
              <a:buChar char="•"/>
            </a:pPr>
            <a:r>
              <a:rPr lang="en-US" sz="2800" dirty="0"/>
              <a:t>Re-run the pipeline</a:t>
            </a:r>
          </a:p>
        </p:txBody>
      </p:sp>
    </p:spTree>
    <p:extLst>
      <p:ext uri="{BB962C8B-B14F-4D97-AF65-F5344CB8AC3E}">
        <p14:creationId xmlns:p14="http://schemas.microsoft.com/office/powerpoint/2010/main" val="192342588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View Performance Test Reports</a:t>
            </a:r>
            <a:endParaRPr lang="en-US" sz="4000" dirty="0">
              <a:latin typeface="Arial" panose="020B0604020202020204" pitchFamily="34" charset="0"/>
              <a:cs typeface="Arial" panose="020B0604020202020204" pitchFamily="34" charset="0"/>
            </a:endParaRPr>
          </a:p>
        </p:txBody>
      </p:sp>
      <p:sp>
        <p:nvSpPr>
          <p:cNvPr id="4" name="TextBox 3">
            <a:hlinkClick r:id="rId2" action="ppaction://hlinkfile"/>
          </p:cNvPr>
          <p:cNvSpPr txBox="1"/>
          <p:nvPr/>
        </p:nvSpPr>
        <p:spPr>
          <a:xfrm>
            <a:off x="616688" y="1360965"/>
            <a:ext cx="7740503" cy="4832092"/>
          </a:xfrm>
          <a:prstGeom prst="rect">
            <a:avLst/>
          </a:prstGeom>
          <a:noFill/>
        </p:spPr>
        <p:txBody>
          <a:bodyPr wrap="square" rtlCol="0">
            <a:spAutoFit/>
          </a:bodyPr>
          <a:lstStyle/>
          <a:p>
            <a:pPr marL="742950" lvl="1" indent="-285750">
              <a:buFont typeface="Arial" panose="020B0604020202020204" pitchFamily="34" charset="0"/>
              <a:buChar char="•"/>
            </a:pPr>
            <a:r>
              <a:rPr lang="en-US" sz="2800" dirty="0"/>
              <a:t>From the Jenkins job pipeline view, click the "</a:t>
            </a:r>
            <a:r>
              <a:rPr lang="en-US" sz="2800" dirty="0" err="1"/>
              <a:t>Reference_Application_Performance_Tests</a:t>
            </a:r>
            <a:r>
              <a:rPr lang="en-US" sz="2800" dirty="0"/>
              <a:t>“ for a successful step (green colored)</a:t>
            </a:r>
          </a:p>
          <a:p>
            <a:pPr marL="742950" lvl="1" indent="-285750">
              <a:buFont typeface="Arial" panose="020B0604020202020204" pitchFamily="34" charset="0"/>
              <a:buChar char="•"/>
            </a:pPr>
            <a:r>
              <a:rPr lang="en-US" sz="2800" dirty="0"/>
              <a:t>Click on the “Gatling" link</a:t>
            </a:r>
          </a:p>
          <a:p>
            <a:pPr marL="742950" lvl="1" indent="-285750">
              <a:buFont typeface="Arial" panose="020B0604020202020204" pitchFamily="34" charset="0"/>
              <a:buChar char="•"/>
            </a:pPr>
            <a:r>
              <a:rPr lang="en-US" sz="2800" dirty="0"/>
              <a:t>Click on “</a:t>
            </a:r>
            <a:r>
              <a:rPr lang="en-US" sz="2800" dirty="0" err="1"/>
              <a:t>recordedSimulation</a:t>
            </a:r>
            <a:r>
              <a:rPr lang="en-US" sz="2800" dirty="0"/>
              <a:t>” link</a:t>
            </a:r>
          </a:p>
          <a:p>
            <a:pPr marL="742950" lvl="1" indent="-285750">
              <a:buFont typeface="Arial" panose="020B0604020202020204" pitchFamily="34" charset="0"/>
              <a:buChar char="•"/>
            </a:pPr>
            <a:r>
              <a:rPr lang="en-US" sz="2800" dirty="0"/>
              <a:t>Click on “Open in a new window” link to observe it on full page</a:t>
            </a:r>
          </a:p>
          <a:p>
            <a:pPr marL="742950" lvl="1" indent="-285750">
              <a:buFont typeface="Arial" panose="020B0604020202020204" pitchFamily="34" charset="0"/>
              <a:buChar char="•"/>
            </a:pPr>
            <a:endParaRPr lang="en-US" sz="2800" dirty="0"/>
          </a:p>
          <a:p>
            <a:pPr marL="742950" lvl="1" indent="-285750">
              <a:buFont typeface="Arial" panose="020B0604020202020204" pitchFamily="34" charset="0"/>
              <a:buChar char="•"/>
            </a:pPr>
            <a:r>
              <a:rPr lang="en-US" sz="2800" dirty="0"/>
              <a:t>Note: Currently data is not available. Will check with DevOps team</a:t>
            </a:r>
          </a:p>
          <a:p>
            <a:pPr marL="742950" lvl="1" indent="-285750">
              <a:buFont typeface="Arial" panose="020B0604020202020204" pitchFamily="34" charset="0"/>
              <a:buChar char="•"/>
            </a:pPr>
            <a:endParaRPr lang="en-US" sz="2800" dirty="0"/>
          </a:p>
        </p:txBody>
      </p:sp>
    </p:spTree>
    <p:extLst>
      <p:ext uri="{BB962C8B-B14F-4D97-AF65-F5344CB8AC3E}">
        <p14:creationId xmlns:p14="http://schemas.microsoft.com/office/powerpoint/2010/main" val="78896031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View Performance Test Reports</a:t>
            </a:r>
          </a:p>
        </p:txBody>
      </p:sp>
      <p:pic>
        <p:nvPicPr>
          <p:cNvPr id="3" name="Picture 2"/>
          <p:cNvPicPr>
            <a:picLocks noChangeAspect="1"/>
          </p:cNvPicPr>
          <p:nvPr/>
        </p:nvPicPr>
        <p:blipFill>
          <a:blip r:embed="rId2"/>
          <a:stretch>
            <a:fillRect/>
          </a:stretch>
        </p:blipFill>
        <p:spPr>
          <a:xfrm>
            <a:off x="449780" y="1079649"/>
            <a:ext cx="8247654" cy="4762500"/>
          </a:xfrm>
          <a:prstGeom prst="rect">
            <a:avLst/>
          </a:prstGeom>
        </p:spPr>
      </p:pic>
      <p:sp>
        <p:nvSpPr>
          <p:cNvPr id="4" name="Rectangle 3"/>
          <p:cNvSpPr/>
          <p:nvPr/>
        </p:nvSpPr>
        <p:spPr>
          <a:xfrm>
            <a:off x="157162" y="3831266"/>
            <a:ext cx="1894922" cy="357963"/>
          </a:xfrm>
          <a:prstGeom prst="rect">
            <a:avLst/>
          </a:prstGeom>
          <a:noFill/>
          <a:ln w="28575">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40128364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Pair Generation</a:t>
            </a:r>
          </a:p>
        </p:txBody>
      </p:sp>
      <p:sp>
        <p:nvSpPr>
          <p:cNvPr id="4" name="TextBox 3"/>
          <p:cNvSpPr txBox="1"/>
          <p:nvPr/>
        </p:nvSpPr>
        <p:spPr>
          <a:xfrm>
            <a:off x="616688" y="1297167"/>
            <a:ext cx="7740503" cy="4154984"/>
          </a:xfrm>
          <a:prstGeom prst="rect">
            <a:avLst/>
          </a:prstGeom>
          <a:noFill/>
        </p:spPr>
        <p:txBody>
          <a:bodyPr wrap="square" rtlCol="0">
            <a:spAutoFit/>
          </a:bodyPr>
          <a:lstStyle/>
          <a:p>
            <a:pPr marL="285750" indent="-285750">
              <a:buFont typeface="Arial" panose="020B0604020202020204" pitchFamily="34" charset="0"/>
              <a:buChar char="•"/>
            </a:pPr>
            <a:r>
              <a:rPr lang="en-US" sz="2400" dirty="0"/>
              <a:t>Note: </a:t>
            </a:r>
          </a:p>
          <a:p>
            <a:pPr marL="742950" lvl="1" indent="-285750">
              <a:buFont typeface="Arial" panose="020B0604020202020204" pitchFamily="34" charset="0"/>
              <a:buChar char="•"/>
            </a:pPr>
            <a:r>
              <a:rPr lang="en-US" sz="2400" dirty="0"/>
              <a:t>This is one time activity for trainer</a:t>
            </a:r>
          </a:p>
          <a:p>
            <a:pPr marL="742950" lvl="1" indent="-285750">
              <a:buFont typeface="Arial" panose="020B0604020202020204" pitchFamily="34" charset="0"/>
              <a:buChar char="•"/>
            </a:pPr>
            <a:r>
              <a:rPr lang="en-US" sz="2400" dirty="0"/>
              <a:t>Participants need not to perform this activities</a:t>
            </a:r>
          </a:p>
          <a:p>
            <a:pPr marL="285750" indent="-285750">
              <a:buFont typeface="Arial" panose="020B0604020202020204" pitchFamily="34" charset="0"/>
              <a:buChar char="•"/>
            </a:pPr>
            <a:r>
              <a:rPr lang="en-US" sz="2400" dirty="0"/>
              <a:t>Login to AWS</a:t>
            </a:r>
          </a:p>
          <a:p>
            <a:pPr marL="285750" indent="-285750">
              <a:buFont typeface="Arial" panose="020B0604020202020204" pitchFamily="34" charset="0"/>
              <a:buChar char="•"/>
            </a:pPr>
            <a:r>
              <a:rPr lang="en-US" sz="2400" dirty="0"/>
              <a:t>Click on </a:t>
            </a:r>
            <a:r>
              <a:rPr lang="en-US" sz="2400" u="sng" dirty="0"/>
              <a:t>EC2</a:t>
            </a:r>
            <a:r>
              <a:rPr lang="en-US" sz="2400" dirty="0"/>
              <a:t> link (left top corner)</a:t>
            </a:r>
          </a:p>
          <a:p>
            <a:pPr marL="285750" indent="-285750">
              <a:buFont typeface="Arial" panose="020B0604020202020204" pitchFamily="34" charset="0"/>
              <a:buChar char="•"/>
            </a:pPr>
            <a:r>
              <a:rPr lang="en-US" sz="2400" dirty="0"/>
              <a:t>Click on </a:t>
            </a:r>
            <a:r>
              <a:rPr lang="en-US" sz="2400" u="sng" dirty="0"/>
              <a:t>Key Pairs</a:t>
            </a:r>
            <a:r>
              <a:rPr lang="en-US" sz="2400" dirty="0"/>
              <a:t> under “</a:t>
            </a:r>
            <a:r>
              <a:rPr lang="en-US" sz="2400" i="1" dirty="0"/>
              <a:t>Network &amp; Security</a:t>
            </a:r>
            <a:r>
              <a:rPr lang="en-US" sz="2400" dirty="0"/>
              <a:t>”</a:t>
            </a:r>
          </a:p>
          <a:p>
            <a:pPr marL="285750" indent="-285750">
              <a:buFont typeface="Arial" panose="020B0604020202020204" pitchFamily="34" charset="0"/>
              <a:buChar char="•"/>
            </a:pPr>
            <a:r>
              <a:rPr lang="en-US" sz="2400" dirty="0"/>
              <a:t>Click on “</a:t>
            </a:r>
            <a:r>
              <a:rPr lang="en-US" sz="2400" i="1" dirty="0"/>
              <a:t>Create Key Pair”</a:t>
            </a:r>
            <a:r>
              <a:rPr lang="en-US" sz="2400" dirty="0"/>
              <a:t> button</a:t>
            </a:r>
          </a:p>
          <a:p>
            <a:pPr marL="285750" indent="-285750">
              <a:buFont typeface="Arial" panose="020B0604020202020204" pitchFamily="34" charset="0"/>
              <a:buChar char="•"/>
            </a:pPr>
            <a:r>
              <a:rPr lang="en-US" sz="2400" dirty="0"/>
              <a:t>Provide some name in the box</a:t>
            </a:r>
          </a:p>
          <a:p>
            <a:pPr marL="285750" indent="-285750">
              <a:buFont typeface="Arial" panose="020B0604020202020204" pitchFamily="34" charset="0"/>
              <a:buChar char="•"/>
            </a:pPr>
            <a:r>
              <a:rPr lang="en-US" sz="2400" dirty="0"/>
              <a:t>Click on “</a:t>
            </a:r>
            <a:r>
              <a:rPr lang="en-US" sz="2400" i="1" dirty="0"/>
              <a:t>Create”</a:t>
            </a:r>
            <a:r>
              <a:rPr lang="en-US" sz="2400" dirty="0"/>
              <a:t> button</a:t>
            </a:r>
          </a:p>
          <a:p>
            <a:pPr marL="285750" indent="-285750">
              <a:buFont typeface="Arial" panose="020B0604020202020204" pitchFamily="34" charset="0"/>
              <a:buChar char="•"/>
            </a:pPr>
            <a:r>
              <a:rPr lang="en-US" sz="2400" dirty="0"/>
              <a:t>Save the downloaded .</a:t>
            </a:r>
            <a:r>
              <a:rPr lang="en-US" sz="2400" dirty="0" err="1"/>
              <a:t>pem</a:t>
            </a:r>
            <a:r>
              <a:rPr lang="en-US" sz="2400" dirty="0"/>
              <a:t> file for use in module7</a:t>
            </a:r>
          </a:p>
          <a:p>
            <a:pPr marL="285750" indent="-285750">
              <a:buFont typeface="Arial" panose="020B0604020202020204" pitchFamily="34" charset="0"/>
              <a:buChar char="•"/>
            </a:pPr>
            <a:r>
              <a:rPr lang="en-US" sz="2400" dirty="0"/>
              <a:t>Share key name and .</a:t>
            </a:r>
            <a:r>
              <a:rPr lang="en-US" sz="2400" dirty="0" err="1"/>
              <a:t>pem</a:t>
            </a:r>
            <a:r>
              <a:rPr lang="en-US" sz="2400" dirty="0"/>
              <a:t> file with participants</a:t>
            </a:r>
          </a:p>
        </p:txBody>
      </p:sp>
    </p:spTree>
    <p:extLst>
      <p:ext uri="{BB962C8B-B14F-4D97-AF65-F5344CB8AC3E}">
        <p14:creationId xmlns:p14="http://schemas.microsoft.com/office/powerpoint/2010/main" val="105700448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End Of Day1</a:t>
            </a:r>
          </a:p>
        </p:txBody>
      </p:sp>
      <p:sp>
        <p:nvSpPr>
          <p:cNvPr id="3" name="Rectangle 2"/>
          <p:cNvSpPr/>
          <p:nvPr/>
        </p:nvSpPr>
        <p:spPr>
          <a:xfrm>
            <a:off x="893135" y="1305342"/>
            <a:ext cx="7506586" cy="5262979"/>
          </a:xfrm>
          <a:prstGeom prst="rect">
            <a:avLst/>
          </a:prstGeom>
        </p:spPr>
        <p:txBody>
          <a:bodyPr wrap="square">
            <a:spAutoFit/>
          </a:bodyPr>
          <a:lstStyle/>
          <a:p>
            <a:r>
              <a:rPr lang="en-US" sz="2400" dirty="0"/>
              <a:t>We have come to the end of day and therefore need to trash all the environments and tools we created in the morning</a:t>
            </a:r>
          </a:p>
          <a:p>
            <a:r>
              <a:rPr lang="en-US" sz="2400" dirty="0"/>
              <a:t>By deleting the </a:t>
            </a:r>
            <a:r>
              <a:rPr lang="en-US" sz="2400" dirty="0" err="1"/>
              <a:t>CloudFormation</a:t>
            </a:r>
            <a:r>
              <a:rPr lang="en-US" sz="2400" dirty="0"/>
              <a:t> stack we will delete all VPC, subnets, IP addresses </a:t>
            </a:r>
            <a:r>
              <a:rPr lang="en-US" sz="2400" dirty="0" err="1"/>
              <a:t>etc</a:t>
            </a:r>
            <a:endParaRPr lang="en-US" sz="2400" dirty="0"/>
          </a:p>
          <a:p>
            <a:r>
              <a:rPr lang="en-US" sz="2400" dirty="0"/>
              <a:t>Go to AWS Console:</a:t>
            </a:r>
          </a:p>
          <a:p>
            <a:pPr marL="457200" indent="-457200">
              <a:buFont typeface="+mj-lt"/>
              <a:buAutoNum type="arabicPeriod"/>
            </a:pPr>
            <a:r>
              <a:rPr lang="en-US" sz="2400" dirty="0"/>
              <a:t>Click on Services, click on </a:t>
            </a:r>
            <a:r>
              <a:rPr lang="en-US" sz="2400" dirty="0" err="1"/>
              <a:t>CloudFormation</a:t>
            </a:r>
            <a:endParaRPr lang="en-US" sz="2400" dirty="0"/>
          </a:p>
          <a:p>
            <a:pPr marL="457200" indent="-457200">
              <a:buFont typeface="+mj-lt"/>
              <a:buAutoNum type="arabicPeriod"/>
            </a:pPr>
            <a:r>
              <a:rPr lang="en-US" sz="2400" dirty="0"/>
              <a:t>Select the stack you created this morning.</a:t>
            </a:r>
          </a:p>
          <a:p>
            <a:pPr marL="457200" indent="-457200">
              <a:buFont typeface="+mj-lt"/>
              <a:buAutoNum type="arabicPeriod"/>
            </a:pPr>
            <a:r>
              <a:rPr lang="en-US" sz="2400" dirty="0"/>
              <a:t>Click on ‘delete stack’ and wait for it to confirm that the stack is deleted.</a:t>
            </a:r>
          </a:p>
          <a:p>
            <a:pPr marL="457200" indent="-457200">
              <a:buFont typeface="+mj-lt"/>
              <a:buAutoNum type="arabicPeriod"/>
            </a:pPr>
            <a:r>
              <a:rPr lang="en-US" sz="2400" dirty="0"/>
              <a:t>Validate the deletion completes.</a:t>
            </a:r>
          </a:p>
          <a:p>
            <a:endParaRPr lang="en-US" sz="2400" b="1" dirty="0"/>
          </a:p>
          <a:p>
            <a:r>
              <a:rPr lang="en-US" sz="2400" b="1" dirty="0">
                <a:solidFill>
                  <a:srgbClr val="FF0000"/>
                </a:solidFill>
              </a:rPr>
              <a:t>Instructors</a:t>
            </a:r>
          </a:p>
          <a:p>
            <a:r>
              <a:rPr lang="en-US" sz="2400" dirty="0">
                <a:solidFill>
                  <a:srgbClr val="FF0000"/>
                </a:solidFill>
              </a:rPr>
              <a:t>Please ensure all stacks are deleted</a:t>
            </a:r>
            <a:endParaRPr lang="en-US" sz="2400" dirty="0">
              <a:solidFill>
                <a:srgbClr val="FF0000"/>
              </a:solidFill>
              <a:effectLst/>
            </a:endParaRPr>
          </a:p>
        </p:txBody>
      </p:sp>
    </p:spTree>
    <p:extLst>
      <p:ext uri="{BB962C8B-B14F-4D97-AF65-F5344CB8AC3E}">
        <p14:creationId xmlns:p14="http://schemas.microsoft.com/office/powerpoint/2010/main" val="418484496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latin typeface="Arial" panose="020B0604020202020204" pitchFamily="34" charset="0"/>
                <a:cs typeface="Arial" panose="020B0604020202020204" pitchFamily="34" charset="0"/>
              </a:rPr>
              <a:t>Summary </a:t>
            </a:r>
          </a:p>
        </p:txBody>
      </p:sp>
      <p:sp>
        <p:nvSpPr>
          <p:cNvPr id="3" name="Rectangle 2"/>
          <p:cNvSpPr/>
          <p:nvPr/>
        </p:nvSpPr>
        <p:spPr>
          <a:xfrm>
            <a:off x="122375" y="1307047"/>
            <a:ext cx="6510900" cy="3170099"/>
          </a:xfrm>
          <a:prstGeom prst="rect">
            <a:avLst/>
          </a:prstGeom>
        </p:spPr>
        <p:txBody>
          <a:bodyPr wrap="square">
            <a:spAutoFit/>
          </a:bodyPr>
          <a:lstStyle/>
          <a:p>
            <a:r>
              <a:rPr lang="en-US" sz="2000" b="1" dirty="0">
                <a:solidFill>
                  <a:schemeClr val="tx2">
                    <a:lumMod val="75000"/>
                  </a:schemeClr>
                </a:solidFill>
                <a:latin typeface="Arial" panose="020B0604020202020204" pitchFamily="34" charset="0"/>
                <a:cs typeface="Arial" panose="020B0604020202020204" pitchFamily="34" charset="0"/>
              </a:rPr>
              <a:t>At the end of this course, you are able to:</a:t>
            </a:r>
          </a:p>
          <a:p>
            <a:endParaRPr lang="en-US" sz="2000" b="1" dirty="0">
              <a:solidFill>
                <a:schemeClr val="tx2">
                  <a:lumMod val="7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000" dirty="0">
                <a:solidFill>
                  <a:schemeClr val="tx2">
                    <a:lumMod val="75000"/>
                  </a:schemeClr>
                </a:solidFill>
                <a:latin typeface="Arial" panose="020B0604020202020204" pitchFamily="34" charset="0"/>
                <a:cs typeface="Arial" panose="020B0604020202020204" pitchFamily="34" charset="0"/>
              </a:rPr>
              <a:t>Create DOA gen5 stack using cloud formation</a:t>
            </a:r>
          </a:p>
          <a:p>
            <a:pPr marL="342900" indent="-342900">
              <a:buFont typeface="Arial" panose="020B0604020202020204" pitchFamily="34" charset="0"/>
              <a:buChar char="•"/>
            </a:pPr>
            <a:endParaRPr lang="en-US" sz="2000" dirty="0">
              <a:solidFill>
                <a:schemeClr val="tx2">
                  <a:lumMod val="7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000" dirty="0">
                <a:solidFill>
                  <a:schemeClr val="tx2">
                    <a:lumMod val="75000"/>
                  </a:schemeClr>
                </a:solidFill>
                <a:latin typeface="Arial" panose="020B0604020202020204" pitchFamily="34" charset="0"/>
                <a:cs typeface="Arial" panose="020B0604020202020204" pitchFamily="34" charset="0"/>
              </a:rPr>
              <a:t>Use GIT as SCM for your project</a:t>
            </a:r>
          </a:p>
          <a:p>
            <a:pPr marL="342900" indent="-342900">
              <a:buFont typeface="Arial" panose="020B0604020202020204" pitchFamily="34" charset="0"/>
              <a:buChar char="•"/>
            </a:pPr>
            <a:endParaRPr lang="en-US" sz="2000" dirty="0">
              <a:solidFill>
                <a:schemeClr val="tx2">
                  <a:lumMod val="7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000" dirty="0">
                <a:solidFill>
                  <a:schemeClr val="tx2">
                    <a:lumMod val="75000"/>
                  </a:schemeClr>
                </a:solidFill>
                <a:latin typeface="Arial" panose="020B0604020202020204" pitchFamily="34" charset="0"/>
                <a:cs typeface="Arial" panose="020B0604020202020204" pitchFamily="34" charset="0"/>
              </a:rPr>
              <a:t>View and use Jenkins as CI tool</a:t>
            </a:r>
          </a:p>
          <a:p>
            <a:pPr marL="342900" indent="-342900">
              <a:buFont typeface="Arial" panose="020B0604020202020204" pitchFamily="34" charset="0"/>
              <a:buChar char="•"/>
            </a:pPr>
            <a:endParaRPr lang="en-US" sz="2000" dirty="0">
              <a:solidFill>
                <a:schemeClr val="tx2">
                  <a:lumMod val="7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000" dirty="0">
                <a:solidFill>
                  <a:schemeClr val="tx2">
                    <a:lumMod val="75000"/>
                  </a:schemeClr>
                </a:solidFill>
                <a:latin typeface="Arial" panose="020B0604020202020204" pitchFamily="34" charset="0"/>
                <a:cs typeface="Arial" panose="020B0604020202020204" pitchFamily="34" charset="0"/>
              </a:rPr>
              <a:t>Describe the Quality Gates in a pipeline</a:t>
            </a:r>
          </a:p>
          <a:p>
            <a:pPr marL="342900" indent="-342900">
              <a:buFont typeface="Wingdings" panose="05000000000000000000" pitchFamily="2" charset="2"/>
              <a:buChar char="Ø"/>
            </a:pPr>
            <a:endParaRPr lang="en-US" sz="2000" dirty="0">
              <a:solidFill>
                <a:schemeClr val="tx2">
                  <a:lumMod val="75000"/>
                </a:schemeClr>
              </a:solidFill>
              <a:latin typeface="Arial" panose="020B0604020202020204" pitchFamily="34" charset="0"/>
              <a:cs typeface="Arial" panose="020B0604020202020204" pitchFamily="34" charset="0"/>
            </a:endParaRPr>
          </a:p>
        </p:txBody>
      </p:sp>
      <p:grpSp>
        <p:nvGrpSpPr>
          <p:cNvPr id="9" name="Group 8"/>
          <p:cNvGrpSpPr/>
          <p:nvPr/>
        </p:nvGrpSpPr>
        <p:grpSpPr>
          <a:xfrm>
            <a:off x="7377128" y="1205447"/>
            <a:ext cx="1766872" cy="1764161"/>
            <a:chOff x="7376802" y="1307047"/>
            <a:chExt cx="1766872" cy="1764161"/>
          </a:xfrm>
        </p:grpSpPr>
        <p:grpSp>
          <p:nvGrpSpPr>
            <p:cNvPr id="4" name="Group 3"/>
            <p:cNvGrpSpPr/>
            <p:nvPr/>
          </p:nvGrpSpPr>
          <p:grpSpPr>
            <a:xfrm>
              <a:off x="7633294" y="1307047"/>
              <a:ext cx="1097543" cy="1463196"/>
              <a:chOff x="431801" y="4117975"/>
              <a:chExt cx="561975" cy="725488"/>
            </a:xfrm>
          </p:grpSpPr>
          <p:sp>
            <p:nvSpPr>
              <p:cNvPr id="5" name="Freeform 7"/>
              <p:cNvSpPr>
                <a:spLocks noEditPoints="1"/>
              </p:cNvSpPr>
              <p:nvPr/>
            </p:nvSpPr>
            <p:spPr bwMode="auto">
              <a:xfrm>
                <a:off x="519113" y="4316413"/>
                <a:ext cx="130175" cy="303213"/>
              </a:xfrm>
              <a:custGeom>
                <a:avLst/>
                <a:gdLst>
                  <a:gd name="T0" fmla="*/ 96 w 191"/>
                  <a:gd name="T1" fmla="*/ 445 h 445"/>
                  <a:gd name="T2" fmla="*/ 163 w 191"/>
                  <a:gd name="T3" fmla="*/ 418 h 445"/>
                  <a:gd name="T4" fmla="*/ 191 w 191"/>
                  <a:gd name="T5" fmla="*/ 350 h 445"/>
                  <a:gd name="T6" fmla="*/ 163 w 191"/>
                  <a:gd name="T7" fmla="*/ 283 h 445"/>
                  <a:gd name="T8" fmla="*/ 96 w 191"/>
                  <a:gd name="T9" fmla="*/ 255 h 445"/>
                  <a:gd name="T10" fmla="*/ 28 w 191"/>
                  <a:gd name="T11" fmla="*/ 283 h 445"/>
                  <a:gd name="T12" fmla="*/ 0 w 191"/>
                  <a:gd name="T13" fmla="*/ 350 h 445"/>
                  <a:gd name="T14" fmla="*/ 28 w 191"/>
                  <a:gd name="T15" fmla="*/ 418 h 445"/>
                  <a:gd name="T16" fmla="*/ 96 w 191"/>
                  <a:gd name="T17" fmla="*/ 445 h 445"/>
                  <a:gd name="T18" fmla="*/ 34 w 191"/>
                  <a:gd name="T19" fmla="*/ 343 h 445"/>
                  <a:gd name="T20" fmla="*/ 37 w 191"/>
                  <a:gd name="T21" fmla="*/ 326 h 445"/>
                  <a:gd name="T22" fmla="*/ 54 w 191"/>
                  <a:gd name="T23" fmla="*/ 328 h 445"/>
                  <a:gd name="T24" fmla="*/ 83 w 191"/>
                  <a:gd name="T25" fmla="*/ 368 h 445"/>
                  <a:gd name="T26" fmla="*/ 103 w 191"/>
                  <a:gd name="T27" fmla="*/ 340 h 445"/>
                  <a:gd name="T28" fmla="*/ 139 w 191"/>
                  <a:gd name="T29" fmla="*/ 302 h 445"/>
                  <a:gd name="T30" fmla="*/ 156 w 191"/>
                  <a:gd name="T31" fmla="*/ 303 h 445"/>
                  <a:gd name="T32" fmla="*/ 156 w 191"/>
                  <a:gd name="T33" fmla="*/ 320 h 445"/>
                  <a:gd name="T34" fmla="*/ 123 w 191"/>
                  <a:gd name="T35" fmla="*/ 355 h 445"/>
                  <a:gd name="T36" fmla="*/ 95 w 191"/>
                  <a:gd name="T37" fmla="*/ 396 h 445"/>
                  <a:gd name="T38" fmla="*/ 91 w 191"/>
                  <a:gd name="T39" fmla="*/ 400 h 445"/>
                  <a:gd name="T40" fmla="*/ 74 w 191"/>
                  <a:gd name="T41" fmla="*/ 397 h 445"/>
                  <a:gd name="T42" fmla="*/ 34 w 191"/>
                  <a:gd name="T43" fmla="*/ 343 h 445"/>
                  <a:gd name="T44" fmla="*/ 96 w 191"/>
                  <a:gd name="T45" fmla="*/ 190 h 445"/>
                  <a:gd name="T46" fmla="*/ 163 w 191"/>
                  <a:gd name="T47" fmla="*/ 162 h 445"/>
                  <a:gd name="T48" fmla="*/ 191 w 191"/>
                  <a:gd name="T49" fmla="*/ 95 h 445"/>
                  <a:gd name="T50" fmla="*/ 163 w 191"/>
                  <a:gd name="T51" fmla="*/ 27 h 445"/>
                  <a:gd name="T52" fmla="*/ 96 w 191"/>
                  <a:gd name="T53" fmla="*/ 0 h 445"/>
                  <a:gd name="T54" fmla="*/ 28 w 191"/>
                  <a:gd name="T55" fmla="*/ 27 h 445"/>
                  <a:gd name="T56" fmla="*/ 0 w 191"/>
                  <a:gd name="T57" fmla="*/ 95 h 445"/>
                  <a:gd name="T58" fmla="*/ 28 w 191"/>
                  <a:gd name="T59" fmla="*/ 162 h 445"/>
                  <a:gd name="T60" fmla="*/ 96 w 191"/>
                  <a:gd name="T61" fmla="*/ 190 h 445"/>
                  <a:gd name="T62" fmla="*/ 34 w 191"/>
                  <a:gd name="T63" fmla="*/ 88 h 445"/>
                  <a:gd name="T64" fmla="*/ 37 w 191"/>
                  <a:gd name="T65" fmla="*/ 70 h 445"/>
                  <a:gd name="T66" fmla="*/ 54 w 191"/>
                  <a:gd name="T67" fmla="*/ 73 h 445"/>
                  <a:gd name="T68" fmla="*/ 83 w 191"/>
                  <a:gd name="T69" fmla="*/ 112 h 445"/>
                  <a:gd name="T70" fmla="*/ 103 w 191"/>
                  <a:gd name="T71" fmla="*/ 84 h 445"/>
                  <a:gd name="T72" fmla="*/ 139 w 191"/>
                  <a:gd name="T73" fmla="*/ 46 h 445"/>
                  <a:gd name="T74" fmla="*/ 156 w 191"/>
                  <a:gd name="T75" fmla="*/ 47 h 445"/>
                  <a:gd name="T76" fmla="*/ 156 w 191"/>
                  <a:gd name="T77" fmla="*/ 64 h 445"/>
                  <a:gd name="T78" fmla="*/ 123 w 191"/>
                  <a:gd name="T79" fmla="*/ 100 h 445"/>
                  <a:gd name="T80" fmla="*/ 95 w 191"/>
                  <a:gd name="T81" fmla="*/ 140 h 445"/>
                  <a:gd name="T82" fmla="*/ 91 w 191"/>
                  <a:gd name="T83" fmla="*/ 144 h 445"/>
                  <a:gd name="T84" fmla="*/ 74 w 191"/>
                  <a:gd name="T85" fmla="*/ 141 h 445"/>
                  <a:gd name="T86" fmla="*/ 34 w 191"/>
                  <a:gd name="T87" fmla="*/ 88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91" h="445">
                    <a:moveTo>
                      <a:pt x="96" y="445"/>
                    </a:moveTo>
                    <a:cubicBezTo>
                      <a:pt x="122" y="445"/>
                      <a:pt x="146" y="435"/>
                      <a:pt x="163" y="418"/>
                    </a:cubicBezTo>
                    <a:cubicBezTo>
                      <a:pt x="180" y="400"/>
                      <a:pt x="191" y="377"/>
                      <a:pt x="191" y="350"/>
                    </a:cubicBezTo>
                    <a:cubicBezTo>
                      <a:pt x="191" y="324"/>
                      <a:pt x="180" y="300"/>
                      <a:pt x="163" y="283"/>
                    </a:cubicBezTo>
                    <a:cubicBezTo>
                      <a:pt x="146" y="266"/>
                      <a:pt x="122" y="255"/>
                      <a:pt x="96" y="255"/>
                    </a:cubicBezTo>
                    <a:cubicBezTo>
                      <a:pt x="69" y="255"/>
                      <a:pt x="46" y="266"/>
                      <a:pt x="28" y="283"/>
                    </a:cubicBezTo>
                    <a:cubicBezTo>
                      <a:pt x="11" y="300"/>
                      <a:pt x="0" y="324"/>
                      <a:pt x="0" y="350"/>
                    </a:cubicBezTo>
                    <a:cubicBezTo>
                      <a:pt x="0" y="377"/>
                      <a:pt x="11" y="400"/>
                      <a:pt x="28" y="418"/>
                    </a:cubicBezTo>
                    <a:cubicBezTo>
                      <a:pt x="46" y="435"/>
                      <a:pt x="69" y="445"/>
                      <a:pt x="96" y="445"/>
                    </a:cubicBezTo>
                    <a:close/>
                    <a:moveTo>
                      <a:pt x="34" y="343"/>
                    </a:moveTo>
                    <a:cubicBezTo>
                      <a:pt x="30" y="338"/>
                      <a:pt x="31" y="330"/>
                      <a:pt x="37" y="326"/>
                    </a:cubicBezTo>
                    <a:cubicBezTo>
                      <a:pt x="42" y="322"/>
                      <a:pt x="50" y="323"/>
                      <a:pt x="54" y="328"/>
                    </a:cubicBezTo>
                    <a:cubicBezTo>
                      <a:pt x="83" y="368"/>
                      <a:pt x="83" y="368"/>
                      <a:pt x="83" y="368"/>
                    </a:cubicBezTo>
                    <a:cubicBezTo>
                      <a:pt x="89" y="358"/>
                      <a:pt x="96" y="349"/>
                      <a:pt x="103" y="340"/>
                    </a:cubicBezTo>
                    <a:cubicBezTo>
                      <a:pt x="114" y="326"/>
                      <a:pt x="126" y="314"/>
                      <a:pt x="139" y="302"/>
                    </a:cubicBezTo>
                    <a:cubicBezTo>
                      <a:pt x="144" y="297"/>
                      <a:pt x="152" y="298"/>
                      <a:pt x="156" y="303"/>
                    </a:cubicBezTo>
                    <a:cubicBezTo>
                      <a:pt x="161" y="308"/>
                      <a:pt x="161" y="315"/>
                      <a:pt x="156" y="320"/>
                    </a:cubicBezTo>
                    <a:cubicBezTo>
                      <a:pt x="144" y="331"/>
                      <a:pt x="133" y="343"/>
                      <a:pt x="123" y="355"/>
                    </a:cubicBezTo>
                    <a:cubicBezTo>
                      <a:pt x="113" y="368"/>
                      <a:pt x="103" y="381"/>
                      <a:pt x="95" y="396"/>
                    </a:cubicBezTo>
                    <a:cubicBezTo>
                      <a:pt x="94" y="397"/>
                      <a:pt x="93" y="398"/>
                      <a:pt x="91" y="400"/>
                    </a:cubicBezTo>
                    <a:cubicBezTo>
                      <a:pt x="86" y="404"/>
                      <a:pt x="78" y="403"/>
                      <a:pt x="74" y="397"/>
                    </a:cubicBezTo>
                    <a:cubicBezTo>
                      <a:pt x="34" y="343"/>
                      <a:pt x="34" y="343"/>
                      <a:pt x="34" y="343"/>
                    </a:cubicBezTo>
                    <a:close/>
                    <a:moveTo>
                      <a:pt x="96" y="190"/>
                    </a:moveTo>
                    <a:cubicBezTo>
                      <a:pt x="122" y="190"/>
                      <a:pt x="146" y="179"/>
                      <a:pt x="163" y="162"/>
                    </a:cubicBezTo>
                    <a:cubicBezTo>
                      <a:pt x="180" y="145"/>
                      <a:pt x="191" y="121"/>
                      <a:pt x="191" y="95"/>
                    </a:cubicBezTo>
                    <a:cubicBezTo>
                      <a:pt x="191" y="68"/>
                      <a:pt x="180" y="45"/>
                      <a:pt x="163" y="27"/>
                    </a:cubicBezTo>
                    <a:cubicBezTo>
                      <a:pt x="146" y="10"/>
                      <a:pt x="122" y="0"/>
                      <a:pt x="96" y="0"/>
                    </a:cubicBezTo>
                    <a:cubicBezTo>
                      <a:pt x="69" y="0"/>
                      <a:pt x="46" y="10"/>
                      <a:pt x="28" y="27"/>
                    </a:cubicBezTo>
                    <a:cubicBezTo>
                      <a:pt x="11" y="45"/>
                      <a:pt x="0" y="68"/>
                      <a:pt x="0" y="95"/>
                    </a:cubicBezTo>
                    <a:cubicBezTo>
                      <a:pt x="0" y="121"/>
                      <a:pt x="11" y="145"/>
                      <a:pt x="28" y="162"/>
                    </a:cubicBezTo>
                    <a:cubicBezTo>
                      <a:pt x="46" y="179"/>
                      <a:pt x="69" y="190"/>
                      <a:pt x="96" y="190"/>
                    </a:cubicBezTo>
                    <a:close/>
                    <a:moveTo>
                      <a:pt x="34" y="88"/>
                    </a:moveTo>
                    <a:cubicBezTo>
                      <a:pt x="30" y="82"/>
                      <a:pt x="31" y="74"/>
                      <a:pt x="37" y="70"/>
                    </a:cubicBezTo>
                    <a:cubicBezTo>
                      <a:pt x="42" y="66"/>
                      <a:pt x="50" y="67"/>
                      <a:pt x="54" y="73"/>
                    </a:cubicBezTo>
                    <a:cubicBezTo>
                      <a:pt x="83" y="112"/>
                      <a:pt x="83" y="112"/>
                      <a:pt x="83" y="112"/>
                    </a:cubicBezTo>
                    <a:cubicBezTo>
                      <a:pt x="89" y="102"/>
                      <a:pt x="96" y="93"/>
                      <a:pt x="103" y="84"/>
                    </a:cubicBezTo>
                    <a:cubicBezTo>
                      <a:pt x="114" y="71"/>
                      <a:pt x="126" y="58"/>
                      <a:pt x="139" y="46"/>
                    </a:cubicBezTo>
                    <a:cubicBezTo>
                      <a:pt x="144" y="42"/>
                      <a:pt x="152" y="42"/>
                      <a:pt x="156" y="47"/>
                    </a:cubicBezTo>
                    <a:cubicBezTo>
                      <a:pt x="161" y="52"/>
                      <a:pt x="161" y="60"/>
                      <a:pt x="156" y="64"/>
                    </a:cubicBezTo>
                    <a:cubicBezTo>
                      <a:pt x="144" y="75"/>
                      <a:pt x="133" y="87"/>
                      <a:pt x="123" y="100"/>
                    </a:cubicBezTo>
                    <a:cubicBezTo>
                      <a:pt x="113" y="112"/>
                      <a:pt x="103" y="126"/>
                      <a:pt x="95" y="140"/>
                    </a:cubicBezTo>
                    <a:cubicBezTo>
                      <a:pt x="94" y="141"/>
                      <a:pt x="93" y="143"/>
                      <a:pt x="91" y="144"/>
                    </a:cubicBezTo>
                    <a:cubicBezTo>
                      <a:pt x="86" y="148"/>
                      <a:pt x="78" y="147"/>
                      <a:pt x="74" y="141"/>
                    </a:cubicBezTo>
                    <a:cubicBezTo>
                      <a:pt x="34" y="88"/>
                      <a:pt x="34" y="88"/>
                      <a:pt x="34" y="88"/>
                    </a:cubicBezTo>
                    <a:close/>
                  </a:path>
                </a:pathLst>
              </a:custGeom>
              <a:solidFill>
                <a:schemeClr val="accent2">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sz="1600">
                  <a:latin typeface="Arial" panose="020B0604020202020204" pitchFamily="34" charset="0"/>
                  <a:cs typeface="Arial" panose="020B0604020202020204" pitchFamily="34" charset="0"/>
                </a:endParaRPr>
              </a:p>
            </p:txBody>
          </p:sp>
          <p:sp>
            <p:nvSpPr>
              <p:cNvPr id="6" name="Freeform 8"/>
              <p:cNvSpPr>
                <a:spLocks noEditPoints="1"/>
              </p:cNvSpPr>
              <p:nvPr/>
            </p:nvSpPr>
            <p:spPr bwMode="auto">
              <a:xfrm>
                <a:off x="431801" y="4117975"/>
                <a:ext cx="561975" cy="725488"/>
              </a:xfrm>
              <a:custGeom>
                <a:avLst/>
                <a:gdLst>
                  <a:gd name="T0" fmla="*/ 779 w 824"/>
                  <a:gd name="T1" fmla="*/ 255 h 1067"/>
                  <a:gd name="T2" fmla="*/ 728 w 824"/>
                  <a:gd name="T3" fmla="*/ 204 h 1067"/>
                  <a:gd name="T4" fmla="*/ 633 w 824"/>
                  <a:gd name="T5" fmla="*/ 204 h 1067"/>
                  <a:gd name="T6" fmla="*/ 633 w 824"/>
                  <a:gd name="T7" fmla="*/ 160 h 1067"/>
                  <a:gd name="T8" fmla="*/ 728 w 824"/>
                  <a:gd name="T9" fmla="*/ 160 h 1067"/>
                  <a:gd name="T10" fmla="*/ 824 w 824"/>
                  <a:gd name="T11" fmla="*/ 255 h 1067"/>
                  <a:gd name="T12" fmla="*/ 824 w 824"/>
                  <a:gd name="T13" fmla="*/ 972 h 1067"/>
                  <a:gd name="T14" fmla="*/ 728 w 824"/>
                  <a:gd name="T15" fmla="*/ 1067 h 1067"/>
                  <a:gd name="T16" fmla="*/ 96 w 824"/>
                  <a:gd name="T17" fmla="*/ 1067 h 1067"/>
                  <a:gd name="T18" fmla="*/ 0 w 824"/>
                  <a:gd name="T19" fmla="*/ 972 h 1067"/>
                  <a:gd name="T20" fmla="*/ 0 w 824"/>
                  <a:gd name="T21" fmla="*/ 255 h 1067"/>
                  <a:gd name="T22" fmla="*/ 96 w 824"/>
                  <a:gd name="T23" fmla="*/ 160 h 1067"/>
                  <a:gd name="T24" fmla="*/ 191 w 824"/>
                  <a:gd name="T25" fmla="*/ 160 h 1067"/>
                  <a:gd name="T26" fmla="*/ 191 w 824"/>
                  <a:gd name="T27" fmla="*/ 204 h 1067"/>
                  <a:gd name="T28" fmla="*/ 96 w 824"/>
                  <a:gd name="T29" fmla="*/ 204 h 1067"/>
                  <a:gd name="T30" fmla="*/ 45 w 824"/>
                  <a:gd name="T31" fmla="*/ 255 h 1067"/>
                  <a:gd name="T32" fmla="*/ 45 w 824"/>
                  <a:gd name="T33" fmla="*/ 972 h 1067"/>
                  <a:gd name="T34" fmla="*/ 96 w 824"/>
                  <a:gd name="T35" fmla="*/ 1023 h 1067"/>
                  <a:gd name="T36" fmla="*/ 728 w 824"/>
                  <a:gd name="T37" fmla="*/ 1023 h 1067"/>
                  <a:gd name="T38" fmla="*/ 779 w 824"/>
                  <a:gd name="T39" fmla="*/ 972 h 1067"/>
                  <a:gd name="T40" fmla="*/ 779 w 824"/>
                  <a:gd name="T41" fmla="*/ 255 h 1067"/>
                  <a:gd name="T42" fmla="*/ 412 w 824"/>
                  <a:gd name="T43" fmla="*/ 65 h 1067"/>
                  <a:gd name="T44" fmla="*/ 450 w 824"/>
                  <a:gd name="T45" fmla="*/ 103 h 1067"/>
                  <a:gd name="T46" fmla="*/ 412 w 824"/>
                  <a:gd name="T47" fmla="*/ 141 h 1067"/>
                  <a:gd name="T48" fmla="*/ 374 w 824"/>
                  <a:gd name="T49" fmla="*/ 103 h 1067"/>
                  <a:gd name="T50" fmla="*/ 412 w 824"/>
                  <a:gd name="T51" fmla="*/ 65 h 1067"/>
                  <a:gd name="T52" fmla="*/ 470 w 824"/>
                  <a:gd name="T53" fmla="*/ 45 h 1067"/>
                  <a:gd name="T54" fmla="*/ 491 w 824"/>
                  <a:gd name="T55" fmla="*/ 81 h 1067"/>
                  <a:gd name="T56" fmla="*/ 564 w 824"/>
                  <a:gd name="T57" fmla="*/ 81 h 1067"/>
                  <a:gd name="T58" fmla="*/ 586 w 824"/>
                  <a:gd name="T59" fmla="*/ 103 h 1067"/>
                  <a:gd name="T60" fmla="*/ 586 w 824"/>
                  <a:gd name="T61" fmla="*/ 204 h 1067"/>
                  <a:gd name="T62" fmla="*/ 564 w 824"/>
                  <a:gd name="T63" fmla="*/ 226 h 1067"/>
                  <a:gd name="T64" fmla="*/ 260 w 824"/>
                  <a:gd name="T65" fmla="*/ 226 h 1067"/>
                  <a:gd name="T66" fmla="*/ 238 w 824"/>
                  <a:gd name="T67" fmla="*/ 204 h 1067"/>
                  <a:gd name="T68" fmla="*/ 238 w 824"/>
                  <a:gd name="T69" fmla="*/ 103 h 1067"/>
                  <a:gd name="T70" fmla="*/ 260 w 824"/>
                  <a:gd name="T71" fmla="*/ 81 h 1067"/>
                  <a:gd name="T72" fmla="*/ 333 w 824"/>
                  <a:gd name="T73" fmla="*/ 81 h 1067"/>
                  <a:gd name="T74" fmla="*/ 470 w 824"/>
                  <a:gd name="T75" fmla="*/ 45 h 10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24" h="1067">
                    <a:moveTo>
                      <a:pt x="779" y="255"/>
                    </a:moveTo>
                    <a:cubicBezTo>
                      <a:pt x="779" y="227"/>
                      <a:pt x="756" y="204"/>
                      <a:pt x="728" y="204"/>
                    </a:cubicBezTo>
                    <a:cubicBezTo>
                      <a:pt x="633" y="204"/>
                      <a:pt x="633" y="204"/>
                      <a:pt x="633" y="204"/>
                    </a:cubicBezTo>
                    <a:cubicBezTo>
                      <a:pt x="633" y="160"/>
                      <a:pt x="633" y="160"/>
                      <a:pt x="633" y="160"/>
                    </a:cubicBezTo>
                    <a:cubicBezTo>
                      <a:pt x="728" y="160"/>
                      <a:pt x="728" y="160"/>
                      <a:pt x="728" y="160"/>
                    </a:cubicBezTo>
                    <a:cubicBezTo>
                      <a:pt x="781" y="160"/>
                      <a:pt x="824" y="203"/>
                      <a:pt x="824" y="255"/>
                    </a:cubicBezTo>
                    <a:cubicBezTo>
                      <a:pt x="824" y="494"/>
                      <a:pt x="824" y="733"/>
                      <a:pt x="824" y="972"/>
                    </a:cubicBezTo>
                    <a:cubicBezTo>
                      <a:pt x="824" y="1024"/>
                      <a:pt x="781" y="1067"/>
                      <a:pt x="728" y="1067"/>
                    </a:cubicBezTo>
                    <a:cubicBezTo>
                      <a:pt x="96" y="1067"/>
                      <a:pt x="96" y="1067"/>
                      <a:pt x="96" y="1067"/>
                    </a:cubicBezTo>
                    <a:cubicBezTo>
                      <a:pt x="43" y="1067"/>
                      <a:pt x="0" y="1024"/>
                      <a:pt x="0" y="972"/>
                    </a:cubicBezTo>
                    <a:cubicBezTo>
                      <a:pt x="0" y="255"/>
                      <a:pt x="0" y="255"/>
                      <a:pt x="0" y="255"/>
                    </a:cubicBezTo>
                    <a:cubicBezTo>
                      <a:pt x="0" y="203"/>
                      <a:pt x="43" y="160"/>
                      <a:pt x="96" y="160"/>
                    </a:cubicBezTo>
                    <a:cubicBezTo>
                      <a:pt x="191" y="160"/>
                      <a:pt x="191" y="160"/>
                      <a:pt x="191" y="160"/>
                    </a:cubicBezTo>
                    <a:cubicBezTo>
                      <a:pt x="191" y="204"/>
                      <a:pt x="191" y="204"/>
                      <a:pt x="191" y="204"/>
                    </a:cubicBezTo>
                    <a:cubicBezTo>
                      <a:pt x="96" y="204"/>
                      <a:pt x="96" y="204"/>
                      <a:pt x="96" y="204"/>
                    </a:cubicBezTo>
                    <a:cubicBezTo>
                      <a:pt x="68" y="204"/>
                      <a:pt x="45" y="227"/>
                      <a:pt x="45" y="255"/>
                    </a:cubicBezTo>
                    <a:cubicBezTo>
                      <a:pt x="45" y="972"/>
                      <a:pt x="45" y="972"/>
                      <a:pt x="45" y="972"/>
                    </a:cubicBezTo>
                    <a:cubicBezTo>
                      <a:pt x="45" y="1000"/>
                      <a:pt x="68" y="1023"/>
                      <a:pt x="96" y="1023"/>
                    </a:cubicBezTo>
                    <a:cubicBezTo>
                      <a:pt x="728" y="1023"/>
                      <a:pt x="728" y="1023"/>
                      <a:pt x="728" y="1023"/>
                    </a:cubicBezTo>
                    <a:cubicBezTo>
                      <a:pt x="756" y="1023"/>
                      <a:pt x="779" y="1000"/>
                      <a:pt x="779" y="972"/>
                    </a:cubicBezTo>
                    <a:cubicBezTo>
                      <a:pt x="779" y="733"/>
                      <a:pt x="779" y="494"/>
                      <a:pt x="779" y="255"/>
                    </a:cubicBezTo>
                    <a:close/>
                    <a:moveTo>
                      <a:pt x="412" y="65"/>
                    </a:moveTo>
                    <a:cubicBezTo>
                      <a:pt x="433" y="65"/>
                      <a:pt x="450" y="82"/>
                      <a:pt x="450" y="103"/>
                    </a:cubicBezTo>
                    <a:cubicBezTo>
                      <a:pt x="450" y="124"/>
                      <a:pt x="433" y="141"/>
                      <a:pt x="412" y="141"/>
                    </a:cubicBezTo>
                    <a:cubicBezTo>
                      <a:pt x="391" y="141"/>
                      <a:pt x="374" y="124"/>
                      <a:pt x="374" y="103"/>
                    </a:cubicBezTo>
                    <a:cubicBezTo>
                      <a:pt x="374" y="82"/>
                      <a:pt x="391" y="65"/>
                      <a:pt x="412" y="65"/>
                    </a:cubicBezTo>
                    <a:close/>
                    <a:moveTo>
                      <a:pt x="470" y="45"/>
                    </a:moveTo>
                    <a:cubicBezTo>
                      <a:pt x="480" y="55"/>
                      <a:pt x="487" y="67"/>
                      <a:pt x="491" y="81"/>
                    </a:cubicBezTo>
                    <a:cubicBezTo>
                      <a:pt x="564" y="81"/>
                      <a:pt x="564" y="81"/>
                      <a:pt x="564" y="81"/>
                    </a:cubicBezTo>
                    <a:cubicBezTo>
                      <a:pt x="576" y="81"/>
                      <a:pt x="586" y="91"/>
                      <a:pt x="586" y="103"/>
                    </a:cubicBezTo>
                    <a:cubicBezTo>
                      <a:pt x="586" y="204"/>
                      <a:pt x="586" y="204"/>
                      <a:pt x="586" y="204"/>
                    </a:cubicBezTo>
                    <a:cubicBezTo>
                      <a:pt x="586" y="216"/>
                      <a:pt x="576" y="226"/>
                      <a:pt x="564" y="226"/>
                    </a:cubicBezTo>
                    <a:cubicBezTo>
                      <a:pt x="260" y="226"/>
                      <a:pt x="260" y="226"/>
                      <a:pt x="260" y="226"/>
                    </a:cubicBezTo>
                    <a:cubicBezTo>
                      <a:pt x="248" y="226"/>
                      <a:pt x="238" y="216"/>
                      <a:pt x="238" y="204"/>
                    </a:cubicBezTo>
                    <a:cubicBezTo>
                      <a:pt x="238" y="103"/>
                      <a:pt x="238" y="103"/>
                      <a:pt x="238" y="103"/>
                    </a:cubicBezTo>
                    <a:cubicBezTo>
                      <a:pt x="238" y="91"/>
                      <a:pt x="248" y="81"/>
                      <a:pt x="260" y="81"/>
                    </a:cubicBezTo>
                    <a:cubicBezTo>
                      <a:pt x="333" y="81"/>
                      <a:pt x="333" y="81"/>
                      <a:pt x="333" y="81"/>
                    </a:cubicBezTo>
                    <a:cubicBezTo>
                      <a:pt x="350" y="21"/>
                      <a:pt x="425" y="0"/>
                      <a:pt x="470" y="45"/>
                    </a:cubicBezTo>
                    <a:close/>
                  </a:path>
                </a:pathLst>
              </a:custGeom>
              <a:solidFill>
                <a:srgbClr val="3B45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sz="1600">
                  <a:latin typeface="Arial" panose="020B0604020202020204" pitchFamily="34" charset="0"/>
                  <a:cs typeface="Arial" panose="020B0604020202020204" pitchFamily="34" charset="0"/>
                </a:endParaRPr>
              </a:p>
            </p:txBody>
          </p:sp>
          <p:sp>
            <p:nvSpPr>
              <p:cNvPr id="7" name="Freeform 9"/>
              <p:cNvSpPr>
                <a:spLocks noEditPoints="1"/>
              </p:cNvSpPr>
              <p:nvPr/>
            </p:nvSpPr>
            <p:spPr bwMode="auto">
              <a:xfrm>
                <a:off x="549276" y="4373563"/>
                <a:ext cx="327025" cy="363538"/>
              </a:xfrm>
              <a:custGeom>
                <a:avLst/>
                <a:gdLst>
                  <a:gd name="T0" fmla="*/ 12 w 482"/>
                  <a:gd name="T1" fmla="*/ 535 h 535"/>
                  <a:gd name="T2" fmla="*/ 0 w 482"/>
                  <a:gd name="T3" fmla="*/ 523 h 535"/>
                  <a:gd name="T4" fmla="*/ 12 w 482"/>
                  <a:gd name="T5" fmla="*/ 511 h 535"/>
                  <a:gd name="T6" fmla="*/ 470 w 482"/>
                  <a:gd name="T7" fmla="*/ 511 h 535"/>
                  <a:gd name="T8" fmla="*/ 482 w 482"/>
                  <a:gd name="T9" fmla="*/ 523 h 535"/>
                  <a:gd name="T10" fmla="*/ 470 w 482"/>
                  <a:gd name="T11" fmla="*/ 535 h 535"/>
                  <a:gd name="T12" fmla="*/ 12 w 482"/>
                  <a:gd name="T13" fmla="*/ 535 h 535"/>
                  <a:gd name="T14" fmla="*/ 226 w 482"/>
                  <a:gd name="T15" fmla="*/ 279 h 535"/>
                  <a:gd name="T16" fmla="*/ 214 w 482"/>
                  <a:gd name="T17" fmla="*/ 267 h 535"/>
                  <a:gd name="T18" fmla="*/ 226 w 482"/>
                  <a:gd name="T19" fmla="*/ 256 h 535"/>
                  <a:gd name="T20" fmla="*/ 470 w 482"/>
                  <a:gd name="T21" fmla="*/ 256 h 535"/>
                  <a:gd name="T22" fmla="*/ 482 w 482"/>
                  <a:gd name="T23" fmla="*/ 267 h 535"/>
                  <a:gd name="T24" fmla="*/ 470 w 482"/>
                  <a:gd name="T25" fmla="*/ 279 h 535"/>
                  <a:gd name="T26" fmla="*/ 226 w 482"/>
                  <a:gd name="T27" fmla="*/ 279 h 535"/>
                  <a:gd name="T28" fmla="*/ 178 w 482"/>
                  <a:gd name="T29" fmla="*/ 151 h 535"/>
                  <a:gd name="T30" fmla="*/ 166 w 482"/>
                  <a:gd name="T31" fmla="*/ 140 h 535"/>
                  <a:gd name="T32" fmla="*/ 178 w 482"/>
                  <a:gd name="T33" fmla="*/ 128 h 535"/>
                  <a:gd name="T34" fmla="*/ 470 w 482"/>
                  <a:gd name="T35" fmla="*/ 128 h 535"/>
                  <a:gd name="T36" fmla="*/ 482 w 482"/>
                  <a:gd name="T37" fmla="*/ 140 h 535"/>
                  <a:gd name="T38" fmla="*/ 470 w 482"/>
                  <a:gd name="T39" fmla="*/ 151 h 535"/>
                  <a:gd name="T40" fmla="*/ 178 w 482"/>
                  <a:gd name="T41" fmla="*/ 151 h 535"/>
                  <a:gd name="T42" fmla="*/ 178 w 482"/>
                  <a:gd name="T43" fmla="*/ 407 h 535"/>
                  <a:gd name="T44" fmla="*/ 166 w 482"/>
                  <a:gd name="T45" fmla="*/ 395 h 535"/>
                  <a:gd name="T46" fmla="*/ 178 w 482"/>
                  <a:gd name="T47" fmla="*/ 383 h 535"/>
                  <a:gd name="T48" fmla="*/ 470 w 482"/>
                  <a:gd name="T49" fmla="*/ 383 h 535"/>
                  <a:gd name="T50" fmla="*/ 482 w 482"/>
                  <a:gd name="T51" fmla="*/ 395 h 535"/>
                  <a:gd name="T52" fmla="*/ 470 w 482"/>
                  <a:gd name="T53" fmla="*/ 407 h 535"/>
                  <a:gd name="T54" fmla="*/ 178 w 482"/>
                  <a:gd name="T55" fmla="*/ 407 h 535"/>
                  <a:gd name="T56" fmla="*/ 226 w 482"/>
                  <a:gd name="T57" fmla="*/ 23 h 535"/>
                  <a:gd name="T58" fmla="*/ 214 w 482"/>
                  <a:gd name="T59" fmla="*/ 12 h 535"/>
                  <a:gd name="T60" fmla="*/ 226 w 482"/>
                  <a:gd name="T61" fmla="*/ 0 h 535"/>
                  <a:gd name="T62" fmla="*/ 470 w 482"/>
                  <a:gd name="T63" fmla="*/ 0 h 535"/>
                  <a:gd name="T64" fmla="*/ 482 w 482"/>
                  <a:gd name="T65" fmla="*/ 12 h 535"/>
                  <a:gd name="T66" fmla="*/ 470 w 482"/>
                  <a:gd name="T67" fmla="*/ 23 h 535"/>
                  <a:gd name="T68" fmla="*/ 226 w 482"/>
                  <a:gd name="T69" fmla="*/ 23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82" h="535">
                    <a:moveTo>
                      <a:pt x="12" y="535"/>
                    </a:moveTo>
                    <a:cubicBezTo>
                      <a:pt x="5" y="535"/>
                      <a:pt x="0" y="529"/>
                      <a:pt x="0" y="523"/>
                    </a:cubicBezTo>
                    <a:cubicBezTo>
                      <a:pt x="0" y="516"/>
                      <a:pt x="5" y="511"/>
                      <a:pt x="12" y="511"/>
                    </a:cubicBezTo>
                    <a:cubicBezTo>
                      <a:pt x="470" y="511"/>
                      <a:pt x="470" y="511"/>
                      <a:pt x="470" y="511"/>
                    </a:cubicBezTo>
                    <a:cubicBezTo>
                      <a:pt x="477" y="511"/>
                      <a:pt x="482" y="516"/>
                      <a:pt x="482" y="523"/>
                    </a:cubicBezTo>
                    <a:cubicBezTo>
                      <a:pt x="482" y="529"/>
                      <a:pt x="477" y="535"/>
                      <a:pt x="470" y="535"/>
                    </a:cubicBezTo>
                    <a:cubicBezTo>
                      <a:pt x="12" y="535"/>
                      <a:pt x="12" y="535"/>
                      <a:pt x="12" y="535"/>
                    </a:cubicBezTo>
                    <a:close/>
                    <a:moveTo>
                      <a:pt x="226" y="279"/>
                    </a:moveTo>
                    <a:cubicBezTo>
                      <a:pt x="219" y="279"/>
                      <a:pt x="214" y="274"/>
                      <a:pt x="214" y="267"/>
                    </a:cubicBezTo>
                    <a:cubicBezTo>
                      <a:pt x="214" y="261"/>
                      <a:pt x="219" y="256"/>
                      <a:pt x="226" y="256"/>
                    </a:cubicBezTo>
                    <a:cubicBezTo>
                      <a:pt x="470" y="256"/>
                      <a:pt x="470" y="256"/>
                      <a:pt x="470" y="256"/>
                    </a:cubicBezTo>
                    <a:cubicBezTo>
                      <a:pt x="477" y="256"/>
                      <a:pt x="482" y="261"/>
                      <a:pt x="482" y="267"/>
                    </a:cubicBezTo>
                    <a:cubicBezTo>
                      <a:pt x="482" y="274"/>
                      <a:pt x="477" y="279"/>
                      <a:pt x="470" y="279"/>
                    </a:cubicBezTo>
                    <a:cubicBezTo>
                      <a:pt x="226" y="279"/>
                      <a:pt x="226" y="279"/>
                      <a:pt x="226" y="279"/>
                    </a:cubicBezTo>
                    <a:close/>
                    <a:moveTo>
                      <a:pt x="178" y="151"/>
                    </a:moveTo>
                    <a:cubicBezTo>
                      <a:pt x="172" y="151"/>
                      <a:pt x="166" y="146"/>
                      <a:pt x="166" y="140"/>
                    </a:cubicBezTo>
                    <a:cubicBezTo>
                      <a:pt x="166" y="133"/>
                      <a:pt x="172" y="128"/>
                      <a:pt x="178" y="128"/>
                    </a:cubicBezTo>
                    <a:cubicBezTo>
                      <a:pt x="470" y="128"/>
                      <a:pt x="470" y="128"/>
                      <a:pt x="470" y="128"/>
                    </a:cubicBezTo>
                    <a:cubicBezTo>
                      <a:pt x="477" y="128"/>
                      <a:pt x="482" y="133"/>
                      <a:pt x="482" y="140"/>
                    </a:cubicBezTo>
                    <a:cubicBezTo>
                      <a:pt x="482" y="146"/>
                      <a:pt x="477" y="151"/>
                      <a:pt x="470" y="151"/>
                    </a:cubicBezTo>
                    <a:cubicBezTo>
                      <a:pt x="178" y="151"/>
                      <a:pt x="178" y="151"/>
                      <a:pt x="178" y="151"/>
                    </a:cubicBezTo>
                    <a:close/>
                    <a:moveTo>
                      <a:pt x="178" y="407"/>
                    </a:moveTo>
                    <a:cubicBezTo>
                      <a:pt x="172" y="407"/>
                      <a:pt x="166" y="402"/>
                      <a:pt x="166" y="395"/>
                    </a:cubicBezTo>
                    <a:cubicBezTo>
                      <a:pt x="166" y="389"/>
                      <a:pt x="172" y="383"/>
                      <a:pt x="178" y="383"/>
                    </a:cubicBezTo>
                    <a:cubicBezTo>
                      <a:pt x="470" y="383"/>
                      <a:pt x="470" y="383"/>
                      <a:pt x="470" y="383"/>
                    </a:cubicBezTo>
                    <a:cubicBezTo>
                      <a:pt x="477" y="383"/>
                      <a:pt x="482" y="389"/>
                      <a:pt x="482" y="395"/>
                    </a:cubicBezTo>
                    <a:cubicBezTo>
                      <a:pt x="482" y="402"/>
                      <a:pt x="477" y="407"/>
                      <a:pt x="470" y="407"/>
                    </a:cubicBezTo>
                    <a:cubicBezTo>
                      <a:pt x="178" y="407"/>
                      <a:pt x="178" y="407"/>
                      <a:pt x="178" y="407"/>
                    </a:cubicBezTo>
                    <a:close/>
                    <a:moveTo>
                      <a:pt x="226" y="23"/>
                    </a:moveTo>
                    <a:cubicBezTo>
                      <a:pt x="219" y="23"/>
                      <a:pt x="214" y="18"/>
                      <a:pt x="214" y="12"/>
                    </a:cubicBezTo>
                    <a:cubicBezTo>
                      <a:pt x="214" y="5"/>
                      <a:pt x="219" y="0"/>
                      <a:pt x="226" y="0"/>
                    </a:cubicBezTo>
                    <a:cubicBezTo>
                      <a:pt x="470" y="0"/>
                      <a:pt x="470" y="0"/>
                      <a:pt x="470" y="0"/>
                    </a:cubicBezTo>
                    <a:cubicBezTo>
                      <a:pt x="477" y="0"/>
                      <a:pt x="482" y="5"/>
                      <a:pt x="482" y="12"/>
                    </a:cubicBezTo>
                    <a:cubicBezTo>
                      <a:pt x="482" y="18"/>
                      <a:pt x="477" y="23"/>
                      <a:pt x="470" y="23"/>
                    </a:cubicBezTo>
                    <a:cubicBezTo>
                      <a:pt x="226" y="23"/>
                      <a:pt x="226" y="23"/>
                      <a:pt x="226" y="23"/>
                    </a:cubicBezTo>
                    <a:close/>
                  </a:path>
                </a:pathLst>
              </a:custGeom>
              <a:solidFill>
                <a:srgbClr val="3B45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sz="1600">
                  <a:latin typeface="Arial" panose="020B0604020202020204" pitchFamily="34" charset="0"/>
                  <a:cs typeface="Arial" panose="020B0604020202020204" pitchFamily="34" charset="0"/>
                </a:endParaRPr>
              </a:p>
            </p:txBody>
          </p:sp>
        </p:grpSp>
        <p:pic>
          <p:nvPicPr>
            <p:cNvPr id="8" name="Picture 1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76802" y="2854182"/>
              <a:ext cx="1766872" cy="2170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56506178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latin typeface="Arial" panose="020B0604020202020204" pitchFamily="34" charset="0"/>
                <a:cs typeface="Arial" panose="020B0604020202020204" pitchFamily="34" charset="0"/>
              </a:rPr>
              <a:t>Reference</a:t>
            </a:r>
          </a:p>
        </p:txBody>
      </p:sp>
      <p:grpSp>
        <p:nvGrpSpPr>
          <p:cNvPr id="3" name="Group 2"/>
          <p:cNvGrpSpPr/>
          <p:nvPr/>
        </p:nvGrpSpPr>
        <p:grpSpPr>
          <a:xfrm>
            <a:off x="7248184" y="1304491"/>
            <a:ext cx="1795371" cy="1580154"/>
            <a:chOff x="7248184" y="1291791"/>
            <a:chExt cx="1795371" cy="1580154"/>
          </a:xfrm>
        </p:grpSpPr>
        <p:grpSp>
          <p:nvGrpSpPr>
            <p:cNvPr id="13" name="Group 12"/>
            <p:cNvGrpSpPr/>
            <p:nvPr/>
          </p:nvGrpSpPr>
          <p:grpSpPr>
            <a:xfrm>
              <a:off x="7439745" y="1291791"/>
              <a:ext cx="1286310" cy="1286310"/>
              <a:chOff x="1256798" y="5242956"/>
              <a:chExt cx="557835" cy="557835"/>
            </a:xfrm>
          </p:grpSpPr>
          <p:sp>
            <p:nvSpPr>
              <p:cNvPr id="8" name="Freeform 96"/>
              <p:cNvSpPr>
                <a:spLocks noEditPoints="1"/>
              </p:cNvSpPr>
              <p:nvPr/>
            </p:nvSpPr>
            <p:spPr bwMode="auto">
              <a:xfrm>
                <a:off x="1454976" y="5242956"/>
                <a:ext cx="359657" cy="557835"/>
              </a:xfrm>
              <a:custGeom>
                <a:avLst/>
                <a:gdLst>
                  <a:gd name="T0" fmla="*/ 220 w 258"/>
                  <a:gd name="T1" fmla="*/ 298 h 400"/>
                  <a:gd name="T2" fmla="*/ 258 w 258"/>
                  <a:gd name="T3" fmla="*/ 298 h 400"/>
                  <a:gd name="T4" fmla="*/ 258 w 258"/>
                  <a:gd name="T5" fmla="*/ 260 h 400"/>
                  <a:gd name="T6" fmla="*/ 220 w 258"/>
                  <a:gd name="T7" fmla="*/ 260 h 400"/>
                  <a:gd name="T8" fmla="*/ 220 w 258"/>
                  <a:gd name="T9" fmla="*/ 298 h 400"/>
                  <a:gd name="T10" fmla="*/ 258 w 258"/>
                  <a:gd name="T11" fmla="*/ 58 h 400"/>
                  <a:gd name="T12" fmla="*/ 258 w 258"/>
                  <a:gd name="T13" fmla="*/ 34 h 400"/>
                  <a:gd name="T14" fmla="*/ 223 w 258"/>
                  <a:gd name="T15" fmla="*/ 0 h 400"/>
                  <a:gd name="T16" fmla="*/ 0 w 258"/>
                  <a:gd name="T17" fmla="*/ 0 h 400"/>
                  <a:gd name="T18" fmla="*/ 0 w 258"/>
                  <a:gd name="T19" fmla="*/ 400 h 400"/>
                  <a:gd name="T20" fmla="*/ 208 w 258"/>
                  <a:gd name="T21" fmla="*/ 400 h 400"/>
                  <a:gd name="T22" fmla="*/ 208 w 258"/>
                  <a:gd name="T23" fmla="*/ 234 h 400"/>
                  <a:gd name="T24" fmla="*/ 208 w 258"/>
                  <a:gd name="T25" fmla="*/ 234 h 400"/>
                  <a:gd name="T26" fmla="*/ 249 w 258"/>
                  <a:gd name="T27" fmla="*/ 195 h 400"/>
                  <a:gd name="T28" fmla="*/ 258 w 258"/>
                  <a:gd name="T29" fmla="*/ 195 h 400"/>
                  <a:gd name="T30" fmla="*/ 258 w 258"/>
                  <a:gd name="T31" fmla="*/ 58 h 400"/>
                  <a:gd name="T32" fmla="*/ 220 w 258"/>
                  <a:gd name="T33" fmla="*/ 236 h 400"/>
                  <a:gd name="T34" fmla="*/ 220 w 258"/>
                  <a:gd name="T35" fmla="*/ 246 h 400"/>
                  <a:gd name="T36" fmla="*/ 220 w 258"/>
                  <a:gd name="T37" fmla="*/ 246 h 400"/>
                  <a:gd name="T38" fmla="*/ 220 w 258"/>
                  <a:gd name="T39" fmla="*/ 248 h 400"/>
                  <a:gd name="T40" fmla="*/ 258 w 258"/>
                  <a:gd name="T41" fmla="*/ 248 h 400"/>
                  <a:gd name="T42" fmla="*/ 258 w 258"/>
                  <a:gd name="T43" fmla="*/ 207 h 400"/>
                  <a:gd name="T44" fmla="*/ 249 w 258"/>
                  <a:gd name="T45" fmla="*/ 207 h 400"/>
                  <a:gd name="T46" fmla="*/ 220 w 258"/>
                  <a:gd name="T47" fmla="*/ 236 h 400"/>
                  <a:gd name="T48" fmla="*/ 220 w 258"/>
                  <a:gd name="T49" fmla="*/ 348 h 400"/>
                  <a:gd name="T50" fmla="*/ 258 w 258"/>
                  <a:gd name="T51" fmla="*/ 348 h 400"/>
                  <a:gd name="T52" fmla="*/ 258 w 258"/>
                  <a:gd name="T53" fmla="*/ 310 h 400"/>
                  <a:gd name="T54" fmla="*/ 220 w 258"/>
                  <a:gd name="T55" fmla="*/ 310 h 400"/>
                  <a:gd name="T56" fmla="*/ 220 w 258"/>
                  <a:gd name="T57" fmla="*/ 348 h 400"/>
                  <a:gd name="T58" fmla="*/ 220 w 258"/>
                  <a:gd name="T59" fmla="*/ 400 h 400"/>
                  <a:gd name="T60" fmla="*/ 223 w 258"/>
                  <a:gd name="T61" fmla="*/ 400 h 400"/>
                  <a:gd name="T62" fmla="*/ 258 w 258"/>
                  <a:gd name="T63" fmla="*/ 365 h 400"/>
                  <a:gd name="T64" fmla="*/ 258 w 258"/>
                  <a:gd name="T65" fmla="*/ 361 h 400"/>
                  <a:gd name="T66" fmla="*/ 258 w 258"/>
                  <a:gd name="T67" fmla="*/ 361 h 400"/>
                  <a:gd name="T68" fmla="*/ 258 w 258"/>
                  <a:gd name="T69" fmla="*/ 360 h 400"/>
                  <a:gd name="T70" fmla="*/ 220 w 258"/>
                  <a:gd name="T71" fmla="*/ 360 h 400"/>
                  <a:gd name="T72" fmla="*/ 220 w 258"/>
                  <a:gd name="T73" fmla="*/ 400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58" h="400">
                    <a:moveTo>
                      <a:pt x="220" y="298"/>
                    </a:moveTo>
                    <a:cubicBezTo>
                      <a:pt x="258" y="298"/>
                      <a:pt x="258" y="298"/>
                      <a:pt x="258" y="298"/>
                    </a:cubicBezTo>
                    <a:cubicBezTo>
                      <a:pt x="258" y="260"/>
                      <a:pt x="258" y="260"/>
                      <a:pt x="258" y="260"/>
                    </a:cubicBezTo>
                    <a:cubicBezTo>
                      <a:pt x="220" y="260"/>
                      <a:pt x="220" y="260"/>
                      <a:pt x="220" y="260"/>
                    </a:cubicBezTo>
                    <a:lnTo>
                      <a:pt x="220" y="298"/>
                    </a:lnTo>
                    <a:close/>
                    <a:moveTo>
                      <a:pt x="258" y="58"/>
                    </a:moveTo>
                    <a:cubicBezTo>
                      <a:pt x="258" y="34"/>
                      <a:pt x="258" y="34"/>
                      <a:pt x="258" y="34"/>
                    </a:cubicBezTo>
                    <a:cubicBezTo>
                      <a:pt x="258" y="15"/>
                      <a:pt x="242" y="0"/>
                      <a:pt x="223" y="0"/>
                    </a:cubicBezTo>
                    <a:cubicBezTo>
                      <a:pt x="0" y="0"/>
                      <a:pt x="0" y="0"/>
                      <a:pt x="0" y="0"/>
                    </a:cubicBezTo>
                    <a:cubicBezTo>
                      <a:pt x="0" y="400"/>
                      <a:pt x="0" y="400"/>
                      <a:pt x="0" y="400"/>
                    </a:cubicBezTo>
                    <a:cubicBezTo>
                      <a:pt x="208" y="400"/>
                      <a:pt x="208" y="400"/>
                      <a:pt x="208" y="400"/>
                    </a:cubicBezTo>
                    <a:cubicBezTo>
                      <a:pt x="208" y="234"/>
                      <a:pt x="208" y="234"/>
                      <a:pt x="208" y="234"/>
                    </a:cubicBezTo>
                    <a:cubicBezTo>
                      <a:pt x="208" y="234"/>
                      <a:pt x="208" y="234"/>
                      <a:pt x="208" y="234"/>
                    </a:cubicBezTo>
                    <a:cubicBezTo>
                      <a:pt x="209" y="213"/>
                      <a:pt x="227" y="195"/>
                      <a:pt x="249" y="195"/>
                    </a:cubicBezTo>
                    <a:cubicBezTo>
                      <a:pt x="258" y="195"/>
                      <a:pt x="258" y="195"/>
                      <a:pt x="258" y="195"/>
                    </a:cubicBezTo>
                    <a:cubicBezTo>
                      <a:pt x="258" y="58"/>
                      <a:pt x="258" y="58"/>
                      <a:pt x="258" y="58"/>
                    </a:cubicBezTo>
                    <a:close/>
                    <a:moveTo>
                      <a:pt x="220" y="236"/>
                    </a:moveTo>
                    <a:cubicBezTo>
                      <a:pt x="220" y="246"/>
                      <a:pt x="220" y="246"/>
                      <a:pt x="220" y="246"/>
                    </a:cubicBezTo>
                    <a:cubicBezTo>
                      <a:pt x="220" y="246"/>
                      <a:pt x="220" y="246"/>
                      <a:pt x="220" y="246"/>
                    </a:cubicBezTo>
                    <a:cubicBezTo>
                      <a:pt x="220" y="248"/>
                      <a:pt x="220" y="248"/>
                      <a:pt x="220" y="248"/>
                    </a:cubicBezTo>
                    <a:cubicBezTo>
                      <a:pt x="258" y="248"/>
                      <a:pt x="258" y="248"/>
                      <a:pt x="258" y="248"/>
                    </a:cubicBezTo>
                    <a:cubicBezTo>
                      <a:pt x="258" y="207"/>
                      <a:pt x="258" y="207"/>
                      <a:pt x="258" y="207"/>
                    </a:cubicBezTo>
                    <a:cubicBezTo>
                      <a:pt x="249" y="207"/>
                      <a:pt x="249" y="207"/>
                      <a:pt x="249" y="207"/>
                    </a:cubicBezTo>
                    <a:cubicBezTo>
                      <a:pt x="233" y="207"/>
                      <a:pt x="220" y="220"/>
                      <a:pt x="220" y="236"/>
                    </a:cubicBezTo>
                    <a:close/>
                    <a:moveTo>
                      <a:pt x="220" y="348"/>
                    </a:moveTo>
                    <a:cubicBezTo>
                      <a:pt x="258" y="348"/>
                      <a:pt x="258" y="348"/>
                      <a:pt x="258" y="348"/>
                    </a:cubicBezTo>
                    <a:cubicBezTo>
                      <a:pt x="258" y="310"/>
                      <a:pt x="258" y="310"/>
                      <a:pt x="258" y="310"/>
                    </a:cubicBezTo>
                    <a:cubicBezTo>
                      <a:pt x="220" y="310"/>
                      <a:pt x="220" y="310"/>
                      <a:pt x="220" y="310"/>
                    </a:cubicBezTo>
                    <a:lnTo>
                      <a:pt x="220" y="348"/>
                    </a:lnTo>
                    <a:close/>
                    <a:moveTo>
                      <a:pt x="220" y="400"/>
                    </a:moveTo>
                    <a:cubicBezTo>
                      <a:pt x="223" y="400"/>
                      <a:pt x="223" y="400"/>
                      <a:pt x="223" y="400"/>
                    </a:cubicBezTo>
                    <a:cubicBezTo>
                      <a:pt x="242" y="400"/>
                      <a:pt x="258" y="384"/>
                      <a:pt x="258" y="365"/>
                    </a:cubicBezTo>
                    <a:cubicBezTo>
                      <a:pt x="258" y="361"/>
                      <a:pt x="258" y="361"/>
                      <a:pt x="258" y="361"/>
                    </a:cubicBezTo>
                    <a:cubicBezTo>
                      <a:pt x="258" y="361"/>
                      <a:pt x="258" y="361"/>
                      <a:pt x="258" y="361"/>
                    </a:cubicBezTo>
                    <a:cubicBezTo>
                      <a:pt x="258" y="360"/>
                      <a:pt x="258" y="360"/>
                      <a:pt x="258" y="360"/>
                    </a:cubicBezTo>
                    <a:cubicBezTo>
                      <a:pt x="220" y="360"/>
                      <a:pt x="220" y="360"/>
                      <a:pt x="220" y="360"/>
                    </a:cubicBezTo>
                    <a:lnTo>
                      <a:pt x="220" y="400"/>
                    </a:lnTo>
                    <a:close/>
                  </a:path>
                </a:pathLst>
              </a:custGeom>
              <a:solidFill>
                <a:srgbClr val="FFC7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sz="1600">
                  <a:latin typeface="Arial" panose="020B0604020202020204" pitchFamily="34" charset="0"/>
                  <a:cs typeface="Arial" panose="020B0604020202020204" pitchFamily="34" charset="0"/>
                </a:endParaRPr>
              </a:p>
            </p:txBody>
          </p:sp>
          <p:sp>
            <p:nvSpPr>
              <p:cNvPr id="9" name="Freeform 97"/>
              <p:cNvSpPr>
                <a:spLocks/>
              </p:cNvSpPr>
              <p:nvPr/>
            </p:nvSpPr>
            <p:spPr bwMode="auto">
              <a:xfrm>
                <a:off x="1302060" y="5242956"/>
                <a:ext cx="132119" cy="557835"/>
              </a:xfrm>
              <a:custGeom>
                <a:avLst/>
                <a:gdLst>
                  <a:gd name="T0" fmla="*/ 0 w 94"/>
                  <a:gd name="T1" fmla="*/ 34 h 400"/>
                  <a:gd name="T2" fmla="*/ 0 w 94"/>
                  <a:gd name="T3" fmla="*/ 77 h 400"/>
                  <a:gd name="T4" fmla="*/ 19 w 94"/>
                  <a:gd name="T5" fmla="*/ 77 h 400"/>
                  <a:gd name="T6" fmla="*/ 44 w 94"/>
                  <a:gd name="T7" fmla="*/ 66 h 400"/>
                  <a:gd name="T8" fmla="*/ 76 w 94"/>
                  <a:gd name="T9" fmla="*/ 98 h 400"/>
                  <a:gd name="T10" fmla="*/ 44 w 94"/>
                  <a:gd name="T11" fmla="*/ 130 h 400"/>
                  <a:gd name="T12" fmla="*/ 21 w 94"/>
                  <a:gd name="T13" fmla="*/ 121 h 400"/>
                  <a:gd name="T14" fmla="*/ 0 w 94"/>
                  <a:gd name="T15" fmla="*/ 121 h 400"/>
                  <a:gd name="T16" fmla="*/ 0 w 94"/>
                  <a:gd name="T17" fmla="*/ 144 h 400"/>
                  <a:gd name="T18" fmla="*/ 19 w 94"/>
                  <a:gd name="T19" fmla="*/ 144 h 400"/>
                  <a:gd name="T20" fmla="*/ 44 w 94"/>
                  <a:gd name="T21" fmla="*/ 133 h 400"/>
                  <a:gd name="T22" fmla="*/ 76 w 94"/>
                  <a:gd name="T23" fmla="*/ 165 h 400"/>
                  <a:gd name="T24" fmla="*/ 44 w 94"/>
                  <a:gd name="T25" fmla="*/ 198 h 400"/>
                  <a:gd name="T26" fmla="*/ 20 w 94"/>
                  <a:gd name="T27" fmla="*/ 188 h 400"/>
                  <a:gd name="T28" fmla="*/ 0 w 94"/>
                  <a:gd name="T29" fmla="*/ 188 h 400"/>
                  <a:gd name="T30" fmla="*/ 0 w 94"/>
                  <a:gd name="T31" fmla="*/ 211 h 400"/>
                  <a:gd name="T32" fmla="*/ 19 w 94"/>
                  <a:gd name="T33" fmla="*/ 211 h 400"/>
                  <a:gd name="T34" fmla="*/ 44 w 94"/>
                  <a:gd name="T35" fmla="*/ 200 h 400"/>
                  <a:gd name="T36" fmla="*/ 76 w 94"/>
                  <a:gd name="T37" fmla="*/ 233 h 400"/>
                  <a:gd name="T38" fmla="*/ 44 w 94"/>
                  <a:gd name="T39" fmla="*/ 265 h 400"/>
                  <a:gd name="T40" fmla="*/ 20 w 94"/>
                  <a:gd name="T41" fmla="*/ 255 h 400"/>
                  <a:gd name="T42" fmla="*/ 0 w 94"/>
                  <a:gd name="T43" fmla="*/ 255 h 400"/>
                  <a:gd name="T44" fmla="*/ 0 w 94"/>
                  <a:gd name="T45" fmla="*/ 278 h 400"/>
                  <a:gd name="T46" fmla="*/ 20 w 94"/>
                  <a:gd name="T47" fmla="*/ 278 h 400"/>
                  <a:gd name="T48" fmla="*/ 44 w 94"/>
                  <a:gd name="T49" fmla="*/ 268 h 400"/>
                  <a:gd name="T50" fmla="*/ 76 w 94"/>
                  <a:gd name="T51" fmla="*/ 300 h 400"/>
                  <a:gd name="T52" fmla="*/ 44 w 94"/>
                  <a:gd name="T53" fmla="*/ 332 h 400"/>
                  <a:gd name="T54" fmla="*/ 20 w 94"/>
                  <a:gd name="T55" fmla="*/ 322 h 400"/>
                  <a:gd name="T56" fmla="*/ 0 w 94"/>
                  <a:gd name="T57" fmla="*/ 322 h 400"/>
                  <a:gd name="T58" fmla="*/ 0 w 94"/>
                  <a:gd name="T59" fmla="*/ 365 h 400"/>
                  <a:gd name="T60" fmla="*/ 36 w 94"/>
                  <a:gd name="T61" fmla="*/ 400 h 400"/>
                  <a:gd name="T62" fmla="*/ 94 w 94"/>
                  <a:gd name="T63" fmla="*/ 400 h 400"/>
                  <a:gd name="T64" fmla="*/ 94 w 94"/>
                  <a:gd name="T65" fmla="*/ 0 h 400"/>
                  <a:gd name="T66" fmla="*/ 36 w 94"/>
                  <a:gd name="T67" fmla="*/ 0 h 400"/>
                  <a:gd name="T68" fmla="*/ 0 w 94"/>
                  <a:gd name="T69" fmla="*/ 34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4" h="400">
                    <a:moveTo>
                      <a:pt x="0" y="34"/>
                    </a:moveTo>
                    <a:cubicBezTo>
                      <a:pt x="0" y="77"/>
                      <a:pt x="0" y="77"/>
                      <a:pt x="0" y="77"/>
                    </a:cubicBezTo>
                    <a:cubicBezTo>
                      <a:pt x="19" y="77"/>
                      <a:pt x="19" y="77"/>
                      <a:pt x="19" y="77"/>
                    </a:cubicBezTo>
                    <a:cubicBezTo>
                      <a:pt x="25" y="70"/>
                      <a:pt x="34" y="66"/>
                      <a:pt x="44" y="66"/>
                    </a:cubicBezTo>
                    <a:cubicBezTo>
                      <a:pt x="62" y="66"/>
                      <a:pt x="76" y="80"/>
                      <a:pt x="76" y="98"/>
                    </a:cubicBezTo>
                    <a:cubicBezTo>
                      <a:pt x="76" y="116"/>
                      <a:pt x="62" y="130"/>
                      <a:pt x="44" y="130"/>
                    </a:cubicBezTo>
                    <a:cubicBezTo>
                      <a:pt x="35" y="130"/>
                      <a:pt x="26" y="127"/>
                      <a:pt x="21" y="121"/>
                    </a:cubicBezTo>
                    <a:cubicBezTo>
                      <a:pt x="0" y="121"/>
                      <a:pt x="0" y="121"/>
                      <a:pt x="0" y="121"/>
                    </a:cubicBezTo>
                    <a:cubicBezTo>
                      <a:pt x="0" y="144"/>
                      <a:pt x="0" y="144"/>
                      <a:pt x="0" y="144"/>
                    </a:cubicBezTo>
                    <a:cubicBezTo>
                      <a:pt x="19" y="144"/>
                      <a:pt x="19" y="144"/>
                      <a:pt x="19" y="144"/>
                    </a:cubicBezTo>
                    <a:cubicBezTo>
                      <a:pt x="25" y="137"/>
                      <a:pt x="34" y="133"/>
                      <a:pt x="44" y="133"/>
                    </a:cubicBezTo>
                    <a:cubicBezTo>
                      <a:pt x="62" y="133"/>
                      <a:pt x="76" y="148"/>
                      <a:pt x="76" y="165"/>
                    </a:cubicBezTo>
                    <a:cubicBezTo>
                      <a:pt x="76" y="183"/>
                      <a:pt x="62" y="198"/>
                      <a:pt x="44" y="198"/>
                    </a:cubicBezTo>
                    <a:cubicBezTo>
                      <a:pt x="34" y="198"/>
                      <a:pt x="26" y="194"/>
                      <a:pt x="20" y="188"/>
                    </a:cubicBezTo>
                    <a:cubicBezTo>
                      <a:pt x="0" y="188"/>
                      <a:pt x="0" y="188"/>
                      <a:pt x="0" y="188"/>
                    </a:cubicBezTo>
                    <a:cubicBezTo>
                      <a:pt x="0" y="211"/>
                      <a:pt x="0" y="211"/>
                      <a:pt x="0" y="211"/>
                    </a:cubicBezTo>
                    <a:cubicBezTo>
                      <a:pt x="19" y="211"/>
                      <a:pt x="19" y="211"/>
                      <a:pt x="19" y="211"/>
                    </a:cubicBezTo>
                    <a:cubicBezTo>
                      <a:pt x="25" y="205"/>
                      <a:pt x="34" y="200"/>
                      <a:pt x="44" y="200"/>
                    </a:cubicBezTo>
                    <a:cubicBezTo>
                      <a:pt x="62" y="200"/>
                      <a:pt x="76" y="215"/>
                      <a:pt x="76" y="233"/>
                    </a:cubicBezTo>
                    <a:cubicBezTo>
                      <a:pt x="76" y="251"/>
                      <a:pt x="62" y="265"/>
                      <a:pt x="44" y="265"/>
                    </a:cubicBezTo>
                    <a:cubicBezTo>
                      <a:pt x="34" y="265"/>
                      <a:pt x="26" y="261"/>
                      <a:pt x="20" y="255"/>
                    </a:cubicBezTo>
                    <a:cubicBezTo>
                      <a:pt x="0" y="255"/>
                      <a:pt x="0" y="255"/>
                      <a:pt x="0" y="255"/>
                    </a:cubicBezTo>
                    <a:cubicBezTo>
                      <a:pt x="0" y="278"/>
                      <a:pt x="0" y="278"/>
                      <a:pt x="0" y="278"/>
                    </a:cubicBezTo>
                    <a:cubicBezTo>
                      <a:pt x="20" y="278"/>
                      <a:pt x="20" y="278"/>
                      <a:pt x="20" y="278"/>
                    </a:cubicBezTo>
                    <a:cubicBezTo>
                      <a:pt x="26" y="272"/>
                      <a:pt x="34" y="268"/>
                      <a:pt x="44" y="268"/>
                    </a:cubicBezTo>
                    <a:cubicBezTo>
                      <a:pt x="62" y="268"/>
                      <a:pt x="76" y="282"/>
                      <a:pt x="76" y="300"/>
                    </a:cubicBezTo>
                    <a:cubicBezTo>
                      <a:pt x="76" y="318"/>
                      <a:pt x="62" y="332"/>
                      <a:pt x="44" y="332"/>
                    </a:cubicBezTo>
                    <a:cubicBezTo>
                      <a:pt x="34" y="332"/>
                      <a:pt x="26" y="328"/>
                      <a:pt x="20" y="322"/>
                    </a:cubicBezTo>
                    <a:cubicBezTo>
                      <a:pt x="0" y="322"/>
                      <a:pt x="0" y="322"/>
                      <a:pt x="0" y="322"/>
                    </a:cubicBezTo>
                    <a:cubicBezTo>
                      <a:pt x="0" y="365"/>
                      <a:pt x="0" y="365"/>
                      <a:pt x="0" y="365"/>
                    </a:cubicBezTo>
                    <a:cubicBezTo>
                      <a:pt x="0" y="384"/>
                      <a:pt x="16" y="400"/>
                      <a:pt x="36" y="400"/>
                    </a:cubicBezTo>
                    <a:cubicBezTo>
                      <a:pt x="94" y="400"/>
                      <a:pt x="94" y="400"/>
                      <a:pt x="94" y="400"/>
                    </a:cubicBezTo>
                    <a:cubicBezTo>
                      <a:pt x="94" y="0"/>
                      <a:pt x="94" y="0"/>
                      <a:pt x="94" y="0"/>
                    </a:cubicBezTo>
                    <a:cubicBezTo>
                      <a:pt x="36" y="0"/>
                      <a:pt x="36" y="0"/>
                      <a:pt x="36" y="0"/>
                    </a:cubicBezTo>
                    <a:cubicBezTo>
                      <a:pt x="16" y="0"/>
                      <a:pt x="0" y="15"/>
                      <a:pt x="0" y="34"/>
                    </a:cubicBezTo>
                    <a:close/>
                  </a:path>
                </a:pathLst>
              </a:custGeom>
              <a:solidFill>
                <a:srgbClr val="FFC7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sz="1600">
                  <a:latin typeface="Arial" panose="020B0604020202020204" pitchFamily="34" charset="0"/>
                  <a:cs typeface="Arial" panose="020B0604020202020204" pitchFamily="34" charset="0"/>
                </a:endParaRPr>
              </a:p>
            </p:txBody>
          </p:sp>
          <p:sp>
            <p:nvSpPr>
              <p:cNvPr id="10" name="Freeform 98"/>
              <p:cNvSpPr>
                <a:spLocks noEditPoints="1"/>
              </p:cNvSpPr>
              <p:nvPr/>
            </p:nvSpPr>
            <p:spPr bwMode="auto">
              <a:xfrm>
                <a:off x="1256798" y="5361618"/>
                <a:ext cx="124779" cy="319288"/>
              </a:xfrm>
              <a:custGeom>
                <a:avLst/>
                <a:gdLst>
                  <a:gd name="T0" fmla="*/ 0 w 90"/>
                  <a:gd name="T1" fmla="*/ 215 h 229"/>
                  <a:gd name="T2" fmla="*/ 15 w 90"/>
                  <a:gd name="T3" fmla="*/ 229 h 229"/>
                  <a:gd name="T4" fmla="*/ 76 w 90"/>
                  <a:gd name="T5" fmla="*/ 229 h 229"/>
                  <a:gd name="T6" fmla="*/ 90 w 90"/>
                  <a:gd name="T7" fmla="*/ 215 h 229"/>
                  <a:gd name="T8" fmla="*/ 76 w 90"/>
                  <a:gd name="T9" fmla="*/ 201 h 229"/>
                  <a:gd name="T10" fmla="*/ 15 w 90"/>
                  <a:gd name="T11" fmla="*/ 201 h 229"/>
                  <a:gd name="T12" fmla="*/ 0 w 90"/>
                  <a:gd name="T13" fmla="*/ 215 h 229"/>
                  <a:gd name="T14" fmla="*/ 0 w 90"/>
                  <a:gd name="T15" fmla="*/ 148 h 229"/>
                  <a:gd name="T16" fmla="*/ 15 w 90"/>
                  <a:gd name="T17" fmla="*/ 162 h 229"/>
                  <a:gd name="T18" fmla="*/ 76 w 90"/>
                  <a:gd name="T19" fmla="*/ 162 h 229"/>
                  <a:gd name="T20" fmla="*/ 90 w 90"/>
                  <a:gd name="T21" fmla="*/ 148 h 229"/>
                  <a:gd name="T22" fmla="*/ 76 w 90"/>
                  <a:gd name="T23" fmla="*/ 134 h 229"/>
                  <a:gd name="T24" fmla="*/ 15 w 90"/>
                  <a:gd name="T25" fmla="*/ 134 h 229"/>
                  <a:gd name="T26" fmla="*/ 0 w 90"/>
                  <a:gd name="T27" fmla="*/ 148 h 229"/>
                  <a:gd name="T28" fmla="*/ 0 w 90"/>
                  <a:gd name="T29" fmla="*/ 81 h 229"/>
                  <a:gd name="T30" fmla="*/ 15 w 90"/>
                  <a:gd name="T31" fmla="*/ 95 h 229"/>
                  <a:gd name="T32" fmla="*/ 76 w 90"/>
                  <a:gd name="T33" fmla="*/ 95 h 229"/>
                  <a:gd name="T34" fmla="*/ 90 w 90"/>
                  <a:gd name="T35" fmla="*/ 81 h 229"/>
                  <a:gd name="T36" fmla="*/ 76 w 90"/>
                  <a:gd name="T37" fmla="*/ 67 h 229"/>
                  <a:gd name="T38" fmla="*/ 15 w 90"/>
                  <a:gd name="T39" fmla="*/ 67 h 229"/>
                  <a:gd name="T40" fmla="*/ 0 w 90"/>
                  <a:gd name="T41" fmla="*/ 81 h 229"/>
                  <a:gd name="T42" fmla="*/ 0 w 90"/>
                  <a:gd name="T43" fmla="*/ 14 h 229"/>
                  <a:gd name="T44" fmla="*/ 15 w 90"/>
                  <a:gd name="T45" fmla="*/ 28 h 229"/>
                  <a:gd name="T46" fmla="*/ 76 w 90"/>
                  <a:gd name="T47" fmla="*/ 28 h 229"/>
                  <a:gd name="T48" fmla="*/ 90 w 90"/>
                  <a:gd name="T49" fmla="*/ 14 h 229"/>
                  <a:gd name="T50" fmla="*/ 76 w 90"/>
                  <a:gd name="T51" fmla="*/ 0 h 229"/>
                  <a:gd name="T52" fmla="*/ 15 w 90"/>
                  <a:gd name="T53" fmla="*/ 0 h 229"/>
                  <a:gd name="T54" fmla="*/ 0 w 90"/>
                  <a:gd name="T55" fmla="*/ 14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90" h="229">
                    <a:moveTo>
                      <a:pt x="0" y="215"/>
                    </a:moveTo>
                    <a:cubicBezTo>
                      <a:pt x="0" y="223"/>
                      <a:pt x="7" y="229"/>
                      <a:pt x="15" y="229"/>
                    </a:cubicBezTo>
                    <a:cubicBezTo>
                      <a:pt x="76" y="229"/>
                      <a:pt x="76" y="229"/>
                      <a:pt x="76" y="229"/>
                    </a:cubicBezTo>
                    <a:cubicBezTo>
                      <a:pt x="84" y="229"/>
                      <a:pt x="90" y="223"/>
                      <a:pt x="90" y="215"/>
                    </a:cubicBezTo>
                    <a:cubicBezTo>
                      <a:pt x="90" y="207"/>
                      <a:pt x="84" y="201"/>
                      <a:pt x="76" y="201"/>
                    </a:cubicBezTo>
                    <a:cubicBezTo>
                      <a:pt x="15" y="201"/>
                      <a:pt x="15" y="201"/>
                      <a:pt x="15" y="201"/>
                    </a:cubicBezTo>
                    <a:cubicBezTo>
                      <a:pt x="7" y="201"/>
                      <a:pt x="0" y="207"/>
                      <a:pt x="0" y="215"/>
                    </a:cubicBezTo>
                    <a:close/>
                    <a:moveTo>
                      <a:pt x="0" y="148"/>
                    </a:moveTo>
                    <a:cubicBezTo>
                      <a:pt x="0" y="156"/>
                      <a:pt x="7" y="162"/>
                      <a:pt x="15" y="162"/>
                    </a:cubicBezTo>
                    <a:cubicBezTo>
                      <a:pt x="76" y="162"/>
                      <a:pt x="76" y="162"/>
                      <a:pt x="76" y="162"/>
                    </a:cubicBezTo>
                    <a:cubicBezTo>
                      <a:pt x="84" y="162"/>
                      <a:pt x="90" y="156"/>
                      <a:pt x="90" y="148"/>
                    </a:cubicBezTo>
                    <a:cubicBezTo>
                      <a:pt x="90" y="140"/>
                      <a:pt x="84" y="134"/>
                      <a:pt x="76" y="134"/>
                    </a:cubicBezTo>
                    <a:cubicBezTo>
                      <a:pt x="15" y="134"/>
                      <a:pt x="15" y="134"/>
                      <a:pt x="15" y="134"/>
                    </a:cubicBezTo>
                    <a:cubicBezTo>
                      <a:pt x="7" y="134"/>
                      <a:pt x="0" y="140"/>
                      <a:pt x="0" y="148"/>
                    </a:cubicBezTo>
                    <a:close/>
                    <a:moveTo>
                      <a:pt x="0" y="81"/>
                    </a:moveTo>
                    <a:cubicBezTo>
                      <a:pt x="0" y="89"/>
                      <a:pt x="7" y="95"/>
                      <a:pt x="15" y="95"/>
                    </a:cubicBezTo>
                    <a:cubicBezTo>
                      <a:pt x="76" y="95"/>
                      <a:pt x="76" y="95"/>
                      <a:pt x="76" y="95"/>
                    </a:cubicBezTo>
                    <a:cubicBezTo>
                      <a:pt x="84" y="95"/>
                      <a:pt x="90" y="89"/>
                      <a:pt x="90" y="81"/>
                    </a:cubicBezTo>
                    <a:cubicBezTo>
                      <a:pt x="90" y="73"/>
                      <a:pt x="84" y="67"/>
                      <a:pt x="76" y="67"/>
                    </a:cubicBezTo>
                    <a:cubicBezTo>
                      <a:pt x="15" y="67"/>
                      <a:pt x="15" y="67"/>
                      <a:pt x="15" y="67"/>
                    </a:cubicBezTo>
                    <a:cubicBezTo>
                      <a:pt x="7" y="67"/>
                      <a:pt x="0" y="73"/>
                      <a:pt x="0" y="81"/>
                    </a:cubicBezTo>
                    <a:close/>
                    <a:moveTo>
                      <a:pt x="0" y="14"/>
                    </a:moveTo>
                    <a:cubicBezTo>
                      <a:pt x="0" y="22"/>
                      <a:pt x="7" y="28"/>
                      <a:pt x="15" y="28"/>
                    </a:cubicBezTo>
                    <a:cubicBezTo>
                      <a:pt x="76" y="28"/>
                      <a:pt x="76" y="28"/>
                      <a:pt x="76" y="28"/>
                    </a:cubicBezTo>
                    <a:cubicBezTo>
                      <a:pt x="84" y="28"/>
                      <a:pt x="90" y="22"/>
                      <a:pt x="90" y="14"/>
                    </a:cubicBezTo>
                    <a:cubicBezTo>
                      <a:pt x="90" y="6"/>
                      <a:pt x="84" y="0"/>
                      <a:pt x="76" y="0"/>
                    </a:cubicBezTo>
                    <a:cubicBezTo>
                      <a:pt x="15" y="0"/>
                      <a:pt x="15" y="0"/>
                      <a:pt x="15" y="0"/>
                    </a:cubicBezTo>
                    <a:cubicBezTo>
                      <a:pt x="7" y="0"/>
                      <a:pt x="0" y="6"/>
                      <a:pt x="0" y="14"/>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sz="1600">
                  <a:latin typeface="Arial" panose="020B0604020202020204" pitchFamily="34" charset="0"/>
                  <a:cs typeface="Arial" panose="020B0604020202020204" pitchFamily="34" charset="0"/>
                </a:endParaRPr>
              </a:p>
            </p:txBody>
          </p:sp>
          <p:sp>
            <p:nvSpPr>
              <p:cNvPr id="11" name="Freeform 99"/>
              <p:cNvSpPr>
                <a:spLocks/>
              </p:cNvSpPr>
              <p:nvPr/>
            </p:nvSpPr>
            <p:spPr bwMode="auto">
              <a:xfrm>
                <a:off x="1516142" y="5367734"/>
                <a:ext cx="237325" cy="23244"/>
              </a:xfrm>
              <a:custGeom>
                <a:avLst/>
                <a:gdLst>
                  <a:gd name="T0" fmla="*/ 8 w 170"/>
                  <a:gd name="T1" fmla="*/ 16 h 16"/>
                  <a:gd name="T2" fmla="*/ 0 w 170"/>
                  <a:gd name="T3" fmla="*/ 8 h 16"/>
                  <a:gd name="T4" fmla="*/ 0 w 170"/>
                  <a:gd name="T5" fmla="*/ 8 h 16"/>
                  <a:gd name="T6" fmla="*/ 8 w 170"/>
                  <a:gd name="T7" fmla="*/ 0 h 16"/>
                  <a:gd name="T8" fmla="*/ 8 w 170"/>
                  <a:gd name="T9" fmla="*/ 0 h 16"/>
                  <a:gd name="T10" fmla="*/ 162 w 170"/>
                  <a:gd name="T11" fmla="*/ 0 h 16"/>
                  <a:gd name="T12" fmla="*/ 170 w 170"/>
                  <a:gd name="T13" fmla="*/ 8 h 16"/>
                  <a:gd name="T14" fmla="*/ 170 w 170"/>
                  <a:gd name="T15" fmla="*/ 8 h 16"/>
                  <a:gd name="T16" fmla="*/ 162 w 170"/>
                  <a:gd name="T17" fmla="*/ 16 h 16"/>
                  <a:gd name="T18" fmla="*/ 162 w 170"/>
                  <a:gd name="T19" fmla="*/ 16 h 16"/>
                  <a:gd name="T20" fmla="*/ 8 w 170"/>
                  <a:gd name="T21"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0" h="16">
                    <a:moveTo>
                      <a:pt x="8" y="16"/>
                    </a:moveTo>
                    <a:cubicBezTo>
                      <a:pt x="4" y="16"/>
                      <a:pt x="0" y="12"/>
                      <a:pt x="0" y="8"/>
                    </a:cubicBezTo>
                    <a:cubicBezTo>
                      <a:pt x="0" y="8"/>
                      <a:pt x="0" y="8"/>
                      <a:pt x="0" y="8"/>
                    </a:cubicBezTo>
                    <a:cubicBezTo>
                      <a:pt x="0" y="3"/>
                      <a:pt x="4" y="0"/>
                      <a:pt x="8" y="0"/>
                    </a:cubicBezTo>
                    <a:cubicBezTo>
                      <a:pt x="8" y="0"/>
                      <a:pt x="8" y="0"/>
                      <a:pt x="8" y="0"/>
                    </a:cubicBezTo>
                    <a:cubicBezTo>
                      <a:pt x="162" y="0"/>
                      <a:pt x="162" y="0"/>
                      <a:pt x="162" y="0"/>
                    </a:cubicBezTo>
                    <a:cubicBezTo>
                      <a:pt x="166" y="0"/>
                      <a:pt x="170" y="3"/>
                      <a:pt x="170" y="8"/>
                    </a:cubicBezTo>
                    <a:cubicBezTo>
                      <a:pt x="170" y="8"/>
                      <a:pt x="170" y="8"/>
                      <a:pt x="170" y="8"/>
                    </a:cubicBezTo>
                    <a:cubicBezTo>
                      <a:pt x="170" y="12"/>
                      <a:pt x="166" y="16"/>
                      <a:pt x="162" y="16"/>
                    </a:cubicBezTo>
                    <a:cubicBezTo>
                      <a:pt x="162" y="16"/>
                      <a:pt x="162" y="16"/>
                      <a:pt x="162" y="16"/>
                    </a:cubicBezTo>
                    <a:cubicBezTo>
                      <a:pt x="8" y="16"/>
                      <a:pt x="8" y="16"/>
                      <a:pt x="8" y="1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sz="1600">
                  <a:latin typeface="Arial" panose="020B0604020202020204" pitchFamily="34" charset="0"/>
                  <a:cs typeface="Arial" panose="020B0604020202020204" pitchFamily="34" charset="0"/>
                </a:endParaRPr>
              </a:p>
            </p:txBody>
          </p:sp>
          <p:sp>
            <p:nvSpPr>
              <p:cNvPr id="12" name="Freeform 100"/>
              <p:cNvSpPr>
                <a:spLocks/>
              </p:cNvSpPr>
              <p:nvPr/>
            </p:nvSpPr>
            <p:spPr bwMode="auto">
              <a:xfrm>
                <a:off x="1516142" y="5444804"/>
                <a:ext cx="237325" cy="22020"/>
              </a:xfrm>
              <a:custGeom>
                <a:avLst/>
                <a:gdLst>
                  <a:gd name="T0" fmla="*/ 8 w 170"/>
                  <a:gd name="T1" fmla="*/ 16 h 16"/>
                  <a:gd name="T2" fmla="*/ 0 w 170"/>
                  <a:gd name="T3" fmla="*/ 8 h 16"/>
                  <a:gd name="T4" fmla="*/ 0 w 170"/>
                  <a:gd name="T5" fmla="*/ 8 h 16"/>
                  <a:gd name="T6" fmla="*/ 8 w 170"/>
                  <a:gd name="T7" fmla="*/ 0 h 16"/>
                  <a:gd name="T8" fmla="*/ 8 w 170"/>
                  <a:gd name="T9" fmla="*/ 0 h 16"/>
                  <a:gd name="T10" fmla="*/ 162 w 170"/>
                  <a:gd name="T11" fmla="*/ 0 h 16"/>
                  <a:gd name="T12" fmla="*/ 170 w 170"/>
                  <a:gd name="T13" fmla="*/ 8 h 16"/>
                  <a:gd name="T14" fmla="*/ 170 w 170"/>
                  <a:gd name="T15" fmla="*/ 8 h 16"/>
                  <a:gd name="T16" fmla="*/ 162 w 170"/>
                  <a:gd name="T17" fmla="*/ 16 h 16"/>
                  <a:gd name="T18" fmla="*/ 162 w 170"/>
                  <a:gd name="T19" fmla="*/ 16 h 16"/>
                  <a:gd name="T20" fmla="*/ 8 w 170"/>
                  <a:gd name="T21"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0" h="16">
                    <a:moveTo>
                      <a:pt x="8" y="16"/>
                    </a:moveTo>
                    <a:cubicBezTo>
                      <a:pt x="4" y="16"/>
                      <a:pt x="0" y="12"/>
                      <a:pt x="0" y="8"/>
                    </a:cubicBezTo>
                    <a:cubicBezTo>
                      <a:pt x="0" y="8"/>
                      <a:pt x="0" y="8"/>
                      <a:pt x="0" y="8"/>
                    </a:cubicBezTo>
                    <a:cubicBezTo>
                      <a:pt x="0" y="3"/>
                      <a:pt x="4" y="0"/>
                      <a:pt x="8" y="0"/>
                    </a:cubicBezTo>
                    <a:cubicBezTo>
                      <a:pt x="8" y="0"/>
                      <a:pt x="8" y="0"/>
                      <a:pt x="8" y="0"/>
                    </a:cubicBezTo>
                    <a:cubicBezTo>
                      <a:pt x="162" y="0"/>
                      <a:pt x="162" y="0"/>
                      <a:pt x="162" y="0"/>
                    </a:cubicBezTo>
                    <a:cubicBezTo>
                      <a:pt x="166" y="0"/>
                      <a:pt x="170" y="3"/>
                      <a:pt x="170" y="8"/>
                    </a:cubicBezTo>
                    <a:cubicBezTo>
                      <a:pt x="170" y="8"/>
                      <a:pt x="170" y="8"/>
                      <a:pt x="170" y="8"/>
                    </a:cubicBezTo>
                    <a:cubicBezTo>
                      <a:pt x="170" y="12"/>
                      <a:pt x="166" y="16"/>
                      <a:pt x="162" y="16"/>
                    </a:cubicBezTo>
                    <a:cubicBezTo>
                      <a:pt x="162" y="16"/>
                      <a:pt x="162" y="16"/>
                      <a:pt x="162" y="16"/>
                    </a:cubicBezTo>
                    <a:cubicBezTo>
                      <a:pt x="8" y="16"/>
                      <a:pt x="8" y="16"/>
                      <a:pt x="8" y="1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sz="1600">
                  <a:latin typeface="Arial" panose="020B0604020202020204" pitchFamily="34" charset="0"/>
                  <a:cs typeface="Arial" panose="020B0604020202020204" pitchFamily="34" charset="0"/>
                </a:endParaRPr>
              </a:p>
            </p:txBody>
          </p:sp>
        </p:grpSp>
        <p:pic>
          <p:nvPicPr>
            <p:cNvPr id="14" name="Picture 1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48184" y="2651419"/>
              <a:ext cx="1795371" cy="220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 name="Rectangle 3"/>
          <p:cNvSpPr/>
          <p:nvPr/>
        </p:nvSpPr>
        <p:spPr>
          <a:xfrm>
            <a:off x="928939" y="1469181"/>
            <a:ext cx="6046019" cy="954107"/>
          </a:xfrm>
          <a:prstGeom prst="rect">
            <a:avLst/>
          </a:prstGeom>
        </p:spPr>
        <p:txBody>
          <a:bodyPr wrap="square">
            <a:spAutoFit/>
          </a:bodyPr>
          <a:lstStyle/>
          <a:p>
            <a:r>
              <a:rPr lang="en-US" sz="2800" dirty="0">
                <a:hlinkClick r:id="rId3"/>
              </a:rPr>
              <a:t>https://alm.accenture.com/wiki/display/DOT/Application+Deployment</a:t>
            </a:r>
            <a:endParaRPr lang="en-US" sz="2800" dirty="0"/>
          </a:p>
        </p:txBody>
      </p:sp>
    </p:spTree>
    <p:extLst>
      <p:ext uri="{BB962C8B-B14F-4D97-AF65-F5344CB8AC3E}">
        <p14:creationId xmlns:p14="http://schemas.microsoft.com/office/powerpoint/2010/main" val="28163951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79730" y="3254282"/>
            <a:ext cx="4998755" cy="785553"/>
          </a:xfrm>
        </p:spPr>
        <p:txBody>
          <a:bodyPr/>
          <a:lstStyle/>
          <a:p>
            <a:r>
              <a:rPr lang="en-US" sz="6600" dirty="0">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7325670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Cloning Lab Material</a:t>
            </a:r>
          </a:p>
        </p:txBody>
      </p:sp>
      <p:sp>
        <p:nvSpPr>
          <p:cNvPr id="4" name="TextBox 3"/>
          <p:cNvSpPr txBox="1"/>
          <p:nvPr/>
        </p:nvSpPr>
        <p:spPr>
          <a:xfrm>
            <a:off x="616688" y="1360965"/>
            <a:ext cx="7740503" cy="3477875"/>
          </a:xfrm>
          <a:prstGeom prst="rect">
            <a:avLst/>
          </a:prstGeom>
          <a:noFill/>
        </p:spPr>
        <p:txBody>
          <a:bodyPr wrap="square" rtlCol="0">
            <a:spAutoFit/>
          </a:bodyPr>
          <a:lstStyle/>
          <a:p>
            <a:pPr marL="285750" indent="-285750">
              <a:buFont typeface="Arial" panose="020B0604020202020204" pitchFamily="34" charset="0"/>
              <a:buChar char="•"/>
            </a:pPr>
            <a:r>
              <a:rPr lang="en-US" sz="2400" dirty="0"/>
              <a:t>Pre-requisite</a:t>
            </a:r>
          </a:p>
          <a:p>
            <a:pPr marL="742950" lvl="1" indent="-285750">
              <a:buFont typeface="Arial" panose="020B0604020202020204" pitchFamily="34" charset="0"/>
              <a:buChar char="•"/>
            </a:pPr>
            <a:r>
              <a:rPr lang="en-US" sz="2400" dirty="0"/>
              <a:t>Installation of GIT</a:t>
            </a:r>
          </a:p>
          <a:p>
            <a:pPr marL="285750" indent="-285750">
              <a:buFont typeface="Arial" panose="020B0604020202020204" pitchFamily="34" charset="0"/>
              <a:buChar char="•"/>
            </a:pPr>
            <a:r>
              <a:rPr lang="en-US" sz="2400" dirty="0"/>
              <a:t>Create folder to store training material e.g. </a:t>
            </a:r>
            <a:r>
              <a:rPr lang="en-US" sz="2400" dirty="0" err="1"/>
              <a:t>DevOpsAcademy</a:t>
            </a:r>
            <a:endParaRPr lang="en-US" sz="2400" dirty="0"/>
          </a:p>
          <a:p>
            <a:pPr marL="285750" indent="-285750">
              <a:buFont typeface="Arial" panose="020B0604020202020204" pitchFamily="34" charset="0"/>
              <a:buChar char="•"/>
            </a:pPr>
            <a:r>
              <a:rPr lang="en-US" sz="2400" dirty="0"/>
              <a:t>Open the folder, right click and select “</a:t>
            </a:r>
            <a:r>
              <a:rPr lang="en-US" sz="2400" dirty="0" err="1"/>
              <a:t>Git</a:t>
            </a:r>
            <a:r>
              <a:rPr lang="en-US" sz="2400" dirty="0"/>
              <a:t> Bash Here”</a:t>
            </a:r>
          </a:p>
          <a:p>
            <a:pPr marL="285750" indent="-285750">
              <a:buFont typeface="Arial" panose="020B0604020202020204" pitchFamily="34" charset="0"/>
              <a:buChar char="•"/>
            </a:pPr>
            <a:r>
              <a:rPr lang="en-US" sz="2400" dirty="0"/>
              <a:t> On GIT command prompt, type </a:t>
            </a:r>
          </a:p>
          <a:p>
            <a:r>
              <a:rPr lang="en-US" sz="2400" dirty="0"/>
              <a:t>	</a:t>
            </a:r>
            <a:r>
              <a:rPr lang="en-US" sz="2400" i="1" dirty="0"/>
              <a:t>“</a:t>
            </a:r>
            <a:r>
              <a:rPr lang="en-US" altLang="en-US" sz="2400" i="1" dirty="0" err="1"/>
              <a:t>git</a:t>
            </a:r>
            <a:r>
              <a:rPr lang="en-US" altLang="en-US" sz="2400" i="1" dirty="0"/>
              <a:t> clone </a:t>
            </a:r>
            <a:r>
              <a:rPr lang="en-US" altLang="en-US" sz="2400" i="1" dirty="0">
                <a:hlinkClick r:id="rId2"/>
              </a:rPr>
              <a:t>https://github.com/Accenture/</a:t>
            </a:r>
            <a:r>
              <a:rPr lang="en-US" altLang="en-US" sz="2400" i="1" dirty="0" err="1">
                <a:hlinkClick r:id="rId2"/>
              </a:rPr>
              <a:t>adop-doa-materials.git</a:t>
            </a:r>
            <a:r>
              <a:rPr lang="en-US" altLang="en-US" sz="2400" i="1" dirty="0"/>
              <a:t>”</a:t>
            </a:r>
          </a:p>
          <a:p>
            <a:pPr marL="285750" indent="-285750">
              <a:buFont typeface="Arial" panose="020B0604020202020204" pitchFamily="34" charset="0"/>
              <a:buChar char="•"/>
            </a:pPr>
            <a:r>
              <a:rPr lang="en-US" altLang="en-US" sz="2400" dirty="0"/>
              <a:t>This will copy the lab material inside your folder</a:t>
            </a:r>
          </a:p>
        </p:txBody>
      </p:sp>
    </p:spTree>
    <p:extLst>
      <p:ext uri="{BB962C8B-B14F-4D97-AF65-F5344CB8AC3E}">
        <p14:creationId xmlns:p14="http://schemas.microsoft.com/office/powerpoint/2010/main" val="34444244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Cloning Lab Material Continued…</a:t>
            </a:r>
          </a:p>
        </p:txBody>
      </p:sp>
      <p:sp>
        <p:nvSpPr>
          <p:cNvPr id="4" name="TextBox 3"/>
          <p:cNvSpPr txBox="1"/>
          <p:nvPr/>
        </p:nvSpPr>
        <p:spPr>
          <a:xfrm>
            <a:off x="616688" y="1360965"/>
            <a:ext cx="8389089" cy="4154984"/>
          </a:xfrm>
          <a:prstGeom prst="rect">
            <a:avLst/>
          </a:prstGeom>
          <a:noFill/>
        </p:spPr>
        <p:txBody>
          <a:bodyPr wrap="square" rtlCol="0">
            <a:spAutoFit/>
          </a:bodyPr>
          <a:lstStyle/>
          <a:p>
            <a:pPr marL="285750" indent="-285750">
              <a:buFont typeface="Arial" panose="020B0604020202020204" pitchFamily="34" charset="0"/>
              <a:buChar char="•"/>
            </a:pPr>
            <a:r>
              <a:rPr lang="en-US" sz="2400" dirty="0"/>
              <a:t>Note:</a:t>
            </a:r>
          </a:p>
          <a:p>
            <a:pPr marL="742950" lvl="1" indent="-285750">
              <a:buFont typeface="Arial" panose="020B0604020202020204" pitchFamily="34" charset="0"/>
              <a:buChar char="•"/>
            </a:pPr>
            <a:r>
              <a:rPr lang="en-US" sz="2400" dirty="0"/>
              <a:t>This is a one time activity for trainer</a:t>
            </a:r>
          </a:p>
          <a:p>
            <a:pPr marL="742950" lvl="1" indent="-285750">
              <a:buFont typeface="Arial" panose="020B0604020202020204" pitchFamily="34" charset="0"/>
              <a:buChar char="•"/>
            </a:pPr>
            <a:r>
              <a:rPr lang="en-US" sz="2400" dirty="0"/>
              <a:t>You can get material cloned before session</a:t>
            </a:r>
          </a:p>
          <a:p>
            <a:pPr marL="742950" lvl="1" indent="-285750">
              <a:buFont typeface="Arial" panose="020B0604020202020204" pitchFamily="34" charset="0"/>
              <a:buChar char="•"/>
            </a:pPr>
            <a:r>
              <a:rPr lang="en-US" sz="2400" dirty="0"/>
              <a:t>This material can be directly shared with participants if needed so that participants need not to clone it</a:t>
            </a:r>
          </a:p>
          <a:p>
            <a:pPr lvl="1"/>
            <a:endParaRPr lang="en-US" sz="2400" dirty="0"/>
          </a:p>
          <a:p>
            <a:pPr marL="285750" indent="-285750">
              <a:buFont typeface="Arial" panose="020B0604020202020204" pitchFamily="34" charset="0"/>
              <a:buChar char="•"/>
            </a:pPr>
            <a:r>
              <a:rPr lang="en-US" sz="2400" dirty="0"/>
              <a:t>Files to share with participants</a:t>
            </a:r>
          </a:p>
          <a:p>
            <a:pPr marL="742950" lvl="1" indent="-285750">
              <a:buFont typeface="Arial" panose="020B0604020202020204" pitchFamily="34" charset="0"/>
              <a:buChar char="•"/>
            </a:pPr>
            <a:r>
              <a:rPr lang="en-US" sz="2400" dirty="0"/>
              <a:t>&lt;</a:t>
            </a:r>
            <a:r>
              <a:rPr lang="en-US" sz="2400" dirty="0" err="1"/>
              <a:t>key_name</a:t>
            </a:r>
            <a:r>
              <a:rPr lang="en-US" sz="2400" dirty="0"/>
              <a:t>&gt;.</a:t>
            </a:r>
            <a:r>
              <a:rPr lang="en-US" sz="2400" dirty="0" err="1"/>
              <a:t>pem</a:t>
            </a:r>
            <a:endParaRPr lang="en-US" sz="2400" dirty="0"/>
          </a:p>
          <a:p>
            <a:pPr marL="742950" lvl="1" indent="-285750">
              <a:buFont typeface="Arial" panose="020B0604020202020204" pitchFamily="34" charset="0"/>
              <a:buChar char="•"/>
            </a:pPr>
            <a:r>
              <a:rPr lang="en-US" sz="2400" dirty="0" err="1">
                <a:hlinkClick r:id="rId2" action="ppaction://hlinkfile"/>
              </a:rPr>
              <a:t>adop_doa_material</a:t>
            </a:r>
            <a:endParaRPr lang="en-US" sz="2400" dirty="0">
              <a:hlinkClick r:id="rId2" action="ppaction://hlinkfile"/>
            </a:endParaRPr>
          </a:p>
          <a:p>
            <a:pPr marL="742950" lvl="1" indent="-285750">
              <a:buFont typeface="Arial" panose="020B0604020202020204" pitchFamily="34" charset="0"/>
              <a:buChar char="•"/>
            </a:pPr>
            <a:r>
              <a:rPr lang="en-US" sz="2400" dirty="0">
                <a:hlinkClick r:id="rId2" action="ppaction://hlinkfile"/>
              </a:rPr>
              <a:t>.chef.zip </a:t>
            </a:r>
            <a:r>
              <a:rPr lang="en-US" sz="2400" dirty="0"/>
              <a:t>(Participants can also create it themselves)</a:t>
            </a:r>
          </a:p>
          <a:p>
            <a:pPr marL="742950" lvl="1" indent="-285750">
              <a:buFont typeface="Arial" panose="020B0604020202020204" pitchFamily="34" charset="0"/>
              <a:buChar char="•"/>
            </a:pPr>
            <a:endParaRPr lang="en-US" sz="2400" dirty="0"/>
          </a:p>
        </p:txBody>
      </p:sp>
    </p:spTree>
    <p:extLst>
      <p:ext uri="{BB962C8B-B14F-4D97-AF65-F5344CB8AC3E}">
        <p14:creationId xmlns:p14="http://schemas.microsoft.com/office/powerpoint/2010/main" val="9095002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Stack Creation</a:t>
            </a:r>
          </a:p>
        </p:txBody>
      </p:sp>
      <p:sp>
        <p:nvSpPr>
          <p:cNvPr id="4" name="TextBox 3"/>
          <p:cNvSpPr txBox="1"/>
          <p:nvPr/>
        </p:nvSpPr>
        <p:spPr>
          <a:xfrm>
            <a:off x="616688" y="1360965"/>
            <a:ext cx="7740503" cy="4401205"/>
          </a:xfrm>
          <a:prstGeom prst="rect">
            <a:avLst/>
          </a:prstGeom>
          <a:noFill/>
        </p:spPr>
        <p:txBody>
          <a:bodyPr wrap="square" rtlCol="0">
            <a:spAutoFit/>
          </a:bodyPr>
          <a:lstStyle/>
          <a:p>
            <a:pPr marL="285750" indent="-285750">
              <a:buFont typeface="Arial" panose="020B0604020202020204" pitchFamily="34" charset="0"/>
              <a:buChar char="•"/>
            </a:pPr>
            <a:r>
              <a:rPr lang="en-US" sz="2800" dirty="0"/>
              <a:t>Login to AWS console with given link, </a:t>
            </a:r>
            <a:r>
              <a:rPr lang="en-US" sz="2800" dirty="0" err="1"/>
              <a:t>userName</a:t>
            </a:r>
            <a:r>
              <a:rPr lang="en-US" sz="2800" dirty="0"/>
              <a:t> password</a:t>
            </a:r>
          </a:p>
          <a:p>
            <a:pPr marL="285750" indent="-285750">
              <a:buFont typeface="Arial" panose="020B0604020202020204" pitchFamily="34" charset="0"/>
              <a:buChar char="•"/>
            </a:pPr>
            <a:r>
              <a:rPr lang="en-US" sz="2800" dirty="0"/>
              <a:t>In the top-right corner, change the region to </a:t>
            </a:r>
            <a:r>
              <a:rPr lang="en-US" sz="2800" b="1" dirty="0"/>
              <a:t>EU (Ireland)</a:t>
            </a:r>
            <a:endParaRPr lang="en-US" sz="2800" dirty="0"/>
          </a:p>
          <a:p>
            <a:pPr marL="457200" indent="-457200">
              <a:buFont typeface="Arial" panose="020B0604020202020204" pitchFamily="34" charset="0"/>
              <a:buChar char="•"/>
            </a:pPr>
            <a:r>
              <a:rPr lang="en-US" sz="2800" dirty="0"/>
              <a:t>From the list of AWS services, click on </a:t>
            </a:r>
            <a:r>
              <a:rPr lang="en-US" sz="2800" b="1" dirty="0" err="1"/>
              <a:t>CloudFormation</a:t>
            </a:r>
            <a:r>
              <a:rPr lang="en-US" sz="2800" dirty="0"/>
              <a:t> under "Management Tools" </a:t>
            </a:r>
          </a:p>
          <a:p>
            <a:r>
              <a:rPr lang="en-US" sz="2800" dirty="0"/>
              <a:t>	(Hit CTRL+F to search for </a:t>
            </a:r>
            <a:r>
              <a:rPr lang="en-US" sz="2800" dirty="0" err="1"/>
              <a:t>CloudFormation</a:t>
            </a:r>
            <a:r>
              <a:rPr lang="en-US" sz="2800" dirty="0"/>
              <a:t> if 	you can't see it)</a:t>
            </a:r>
          </a:p>
          <a:p>
            <a:pPr marL="457200" indent="-457200">
              <a:buFont typeface="Arial" panose="020B0604020202020204" pitchFamily="34" charset="0"/>
              <a:buChar char="•"/>
            </a:pPr>
            <a:r>
              <a:rPr lang="en-US" sz="2800" dirty="0"/>
              <a:t>Click on the blue </a:t>
            </a:r>
            <a:r>
              <a:rPr lang="en-US" sz="2800" b="1" dirty="0"/>
              <a:t>Create Stack</a:t>
            </a:r>
            <a:r>
              <a:rPr lang="en-US" sz="2800" dirty="0"/>
              <a:t> button</a:t>
            </a:r>
          </a:p>
          <a:p>
            <a:pPr marL="285750" indent="-285750">
              <a:buFont typeface="Arial" panose="020B0604020202020204" pitchFamily="34" charset="0"/>
              <a:buChar char="•"/>
            </a:pPr>
            <a:endParaRPr lang="en-US" sz="2800" dirty="0"/>
          </a:p>
        </p:txBody>
      </p:sp>
    </p:spTree>
    <p:extLst>
      <p:ext uri="{BB962C8B-B14F-4D97-AF65-F5344CB8AC3E}">
        <p14:creationId xmlns:p14="http://schemas.microsoft.com/office/powerpoint/2010/main" val="1142863008"/>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44F5A042EE1D524B8A4901D8A2FD2423" ma:contentTypeVersion="2" ma:contentTypeDescription="Create a new document." ma:contentTypeScope="" ma:versionID="cec0f1b7b5f774056cc896cfff38a255">
  <xsd:schema xmlns:xsd="http://www.w3.org/2001/XMLSchema" xmlns:xs="http://www.w3.org/2001/XMLSchema" xmlns:p="http://schemas.microsoft.com/office/2006/metadata/properties" xmlns:ns3="731f0d97-8e64-4982-ab29-45c6fb997ce2" targetNamespace="http://schemas.microsoft.com/office/2006/metadata/properties" ma:root="true" ma:fieldsID="0665196ac303718ff5f59eb075c5d94e" ns3:_="">
    <xsd:import namespace="731f0d97-8e64-4982-ab29-45c6fb997ce2"/>
    <xsd:element name="properties">
      <xsd:complexType>
        <xsd:sequence>
          <xsd:element name="documentManagement">
            <xsd:complexType>
              <xsd:all>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31f0d97-8e64-4982-ab29-45c6fb997ce2"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haredWithUsers xmlns="731f0d97-8e64-4982-ab29-45c6fb997ce2">
      <UserInfo>
        <DisplayName>Sinha Roy, Sajal</DisplayName>
        <AccountId>19</AccountId>
        <AccountType/>
      </UserInfo>
    </SharedWithUsers>
  </documentManagement>
</p:properties>
</file>

<file path=customXml/itemProps1.xml><?xml version="1.0" encoding="utf-8"?>
<ds:datastoreItem xmlns:ds="http://schemas.openxmlformats.org/officeDocument/2006/customXml" ds:itemID="{1471A610-12A6-411B-BFA7-30D14B9348CE}">
  <ds:schemaRefs>
    <ds:schemaRef ds:uri="http://schemas.microsoft.com/sharepoint/v3/contenttype/forms"/>
  </ds:schemaRefs>
</ds:datastoreItem>
</file>

<file path=customXml/itemProps2.xml><?xml version="1.0" encoding="utf-8"?>
<ds:datastoreItem xmlns:ds="http://schemas.openxmlformats.org/officeDocument/2006/customXml" ds:itemID="{2A8E3B81-CB6F-4ED2-BBD2-15E4BA91F1D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31f0d97-8e64-4982-ab29-45c6fb997ce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6E5EB14-A36E-4919-BEF0-753994B0E2BE}">
  <ds:schemaRef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731f0d97-8e64-4982-ab29-45c6fb997ce2"/>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13543</TotalTime>
  <Words>1786</Words>
  <Application>Microsoft Office PowerPoint</Application>
  <PresentationFormat>On-screen Show (4:3)</PresentationFormat>
  <Paragraphs>417</Paragraphs>
  <Slides>63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63</vt:i4>
      </vt:variant>
    </vt:vector>
  </HeadingPairs>
  <TitlesOfParts>
    <vt:vector size="68" baseType="lpstr">
      <vt:lpstr>Arial</vt:lpstr>
      <vt:lpstr>Calibri</vt:lpstr>
      <vt:lpstr>Calibri Light</vt:lpstr>
      <vt:lpstr>Wingdings</vt:lpstr>
      <vt:lpstr>Custom Design</vt:lpstr>
      <vt:lpstr>PowerPoint Presentation</vt:lpstr>
      <vt:lpstr>Course Map/Module Map</vt:lpstr>
      <vt:lpstr>Module Objectives</vt:lpstr>
      <vt:lpstr>Module 1 Activities:  Cloud Formation</vt:lpstr>
      <vt:lpstr>Introduction</vt:lpstr>
      <vt:lpstr>Key Pair Generation</vt:lpstr>
      <vt:lpstr>Cloning Lab Material</vt:lpstr>
      <vt:lpstr>Cloning Lab Material Continued…</vt:lpstr>
      <vt:lpstr>Stack Creation</vt:lpstr>
      <vt:lpstr>Stack Creation Continued…</vt:lpstr>
      <vt:lpstr>Stack Creation Continued…</vt:lpstr>
      <vt:lpstr>Stack Creation Continued…</vt:lpstr>
      <vt:lpstr>Observing Servers</vt:lpstr>
      <vt:lpstr>Observing Tools</vt:lpstr>
      <vt:lpstr>Challenges</vt:lpstr>
      <vt:lpstr>PowerPoint Presentation</vt:lpstr>
      <vt:lpstr>Introduction</vt:lpstr>
      <vt:lpstr>GIT Installation</vt:lpstr>
      <vt:lpstr>Login To And Browsing Gerrit</vt:lpstr>
      <vt:lpstr>Creating New Project</vt:lpstr>
      <vt:lpstr>Creating a Branch</vt:lpstr>
      <vt:lpstr>Creating a Branch</vt:lpstr>
      <vt:lpstr>Populating a Repository</vt:lpstr>
      <vt:lpstr>Populating a Repository Continued...</vt:lpstr>
      <vt:lpstr>Challenges</vt:lpstr>
      <vt:lpstr>Challenges</vt:lpstr>
      <vt:lpstr>Topic 3</vt:lpstr>
      <vt:lpstr>Introduction</vt:lpstr>
      <vt:lpstr>Code Change &amp; Pipeline Triggering</vt:lpstr>
      <vt:lpstr>Code Change &amp; Pipeline Triggering</vt:lpstr>
      <vt:lpstr>Code Change &amp; Pipeline Triggering</vt:lpstr>
      <vt:lpstr>Watching Pipeline</vt:lpstr>
      <vt:lpstr>Application Deployment</vt:lpstr>
      <vt:lpstr>1 and 0 Touch Deployment</vt:lpstr>
      <vt:lpstr>1 and 0 Touch Deployment</vt:lpstr>
      <vt:lpstr>1 and 0 Touch Deployment</vt:lpstr>
      <vt:lpstr>1 and 0 Touch Deployment</vt:lpstr>
      <vt:lpstr>Challenges</vt:lpstr>
      <vt:lpstr>Challenges</vt:lpstr>
      <vt:lpstr>Topic 4</vt:lpstr>
      <vt:lpstr>Introduction</vt:lpstr>
      <vt:lpstr>Sonar Profiles</vt:lpstr>
      <vt:lpstr>Viewing Sonar Analysis For Project</vt:lpstr>
      <vt:lpstr>Project Status Report on Sonar</vt:lpstr>
      <vt:lpstr>Defining Quality Gate</vt:lpstr>
      <vt:lpstr>Quality Gate Configuration</vt:lpstr>
      <vt:lpstr>Assigning Quality Gate To Project</vt:lpstr>
      <vt:lpstr>Watching the Pipeline</vt:lpstr>
      <vt:lpstr>Rectifying The Issue</vt:lpstr>
      <vt:lpstr>View Cucumber Test Reports</vt:lpstr>
      <vt:lpstr>View Cucumber Test Reports</vt:lpstr>
      <vt:lpstr>Making Cucumber Test Fail</vt:lpstr>
      <vt:lpstr>Fixing the Problem</vt:lpstr>
      <vt:lpstr>Fixing the Code</vt:lpstr>
      <vt:lpstr>Update the Feature</vt:lpstr>
      <vt:lpstr>Update the Feature</vt:lpstr>
      <vt:lpstr>Update the Feature</vt:lpstr>
      <vt:lpstr>View Performance Test Reports</vt:lpstr>
      <vt:lpstr>View Performance Test Reports</vt:lpstr>
      <vt:lpstr>End Of Day1</vt:lpstr>
      <vt:lpstr>Summary </vt:lpstr>
      <vt:lpstr>Reference</vt:lpstr>
      <vt:lpstr>Thank You</vt:lpstr>
    </vt:vector>
  </TitlesOfParts>
  <Company>Accenture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Dinesh, Aparna</dc:creator>
  <cp:lastModifiedBy>Perumalsamy, R. A.</cp:lastModifiedBy>
  <cp:revision>318</cp:revision>
  <dcterms:created xsi:type="dcterms:W3CDTF">2016-01-09T17:16:15Z</dcterms:created>
  <dcterms:modified xsi:type="dcterms:W3CDTF">2017-01-18T12:25:45Z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0x01010044F5A042EE1D524B8A4901D8A2FD2423</vt:lpwstr>
  </property>
</Properties>
</file>