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81A13-FE47-4B8A-A401-FECDB08CE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97D0B-D6BC-49C0-B5E8-12ED01C00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31C5E-2891-4227-927C-72360453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249F-9AFC-4CA9-8EEC-3442ABCEFF1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2BBF2-3A5B-497D-BE1D-5948BC60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313A1-0758-4681-8567-74A223A1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F97B-F5B4-48B4-AE44-1B2A13211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0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6B46-462D-4B54-89B2-345AB8C6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AB602-934B-4259-B5CA-4272E14E8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093F6-B4E3-4315-BEB3-100E8B4B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249F-9AFC-4CA9-8EEC-3442ABCEFF1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7F459-0CC3-4D12-90D6-B9DA7869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8DA71-807B-4C57-9E3E-6725E84E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F97B-F5B4-48B4-AE44-1B2A13211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9039E-FFB6-4974-AED0-E516F69D1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931E5-D28E-4DC5-AA20-9ECFD8ABF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13467-24B1-44B9-8C7B-25E59320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249F-9AFC-4CA9-8EEC-3442ABCEFF1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1756B-4970-45ED-BBA7-5CB7B6D9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45D9D-4E78-41E8-80ED-3EF5B88D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F97B-F5B4-48B4-AE44-1B2A13211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F7EE-4697-4F30-AF95-92B8276DF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43122-C15B-47F9-B71E-80A78A378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FE884-8645-40F0-8538-0DA94244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249F-9AFC-4CA9-8EEC-3442ABCEFF1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380EB-47AF-47E8-A4C8-E7BDEC14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14378-F172-4D3A-B937-F40CAD78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F97B-F5B4-48B4-AE44-1B2A13211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5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A92C1-041C-4477-9619-24F7CA94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F944D-A088-4DF8-A53A-B11CC2358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245CC-ADE7-42CB-A57A-402EEB2C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249F-9AFC-4CA9-8EEC-3442ABCEFF1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EC00D-AFE9-4F87-88BF-7475E341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7DAB5-E55E-452B-990F-6C4D1F52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F97B-F5B4-48B4-AE44-1B2A13211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8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E9C40-EB9A-410A-8733-C86850A0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C63EC-FB86-4307-8A3B-2139445F9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DDDEB-3363-4202-B8CE-10B90332F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E5371-5917-4F1C-A92A-B7CD5E7B5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249F-9AFC-4CA9-8EEC-3442ABCEFF1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B0BD8-2AB7-43C1-9443-257931C78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E0A78-DF3A-41A8-A1CE-AC1C1FF8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F97B-F5B4-48B4-AE44-1B2A13211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6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867B-B174-46A5-801D-02D0822D4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DC207-0918-4492-8E8D-9D3248F1C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46A5B-54FD-44C5-AD58-05D51CD24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289C2-B65C-40AA-9652-442FB5BD3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DE1659-E52A-4DDF-AAFB-A2DE9D6F5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8B4DAE-17BD-4A77-BAB8-8829320D5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249F-9AFC-4CA9-8EEC-3442ABCEFF1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B77F8-43B0-4D6A-BBD8-4EC70FF1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B7ED4-F34A-467D-8C6E-FCB4A1D1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F97B-F5B4-48B4-AE44-1B2A13211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2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445D3-D089-4054-A1FF-609EF37B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F62282-2B52-4E78-B723-ED22DB1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249F-9AFC-4CA9-8EEC-3442ABCEFF1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D27B0-656C-4187-9FF3-728D192F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87DF8-2A60-4F51-AB24-8B5B0F2D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F97B-F5B4-48B4-AE44-1B2A13211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6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1126D4-0FCC-4C09-B0BB-F0AAC1C60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249F-9AFC-4CA9-8EEC-3442ABCEFF1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A3D58-3C7E-4B3D-8EED-1A89A563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6CE52-D12B-4D7B-8F84-C70F8A56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F97B-F5B4-48B4-AE44-1B2A13211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7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E087-10BB-443B-9429-AB7ACF662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049D4-EC9D-47B5-AE25-B956E0711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E91D2-3B6A-4458-AA67-B2B942E95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9A051-6630-4923-BB03-8FEBED03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249F-9AFC-4CA9-8EEC-3442ABCEFF1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323B1-BDB6-42DB-A46F-550916CA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954B6-CBE6-427D-A002-3BD3AA93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F97B-F5B4-48B4-AE44-1B2A13211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1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6EA2-8EDE-49C1-B246-483C5BD7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9C379-CC25-4397-BB7B-AC85F38E9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CD848-AE55-40BC-BCEF-E0E20B802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F2F01-3674-459F-8982-6185ECF2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249F-9AFC-4CA9-8EEC-3442ABCEFF1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75DF0-28D6-4850-B0C2-30744ACFB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60522-E6F3-46E9-8779-F7A25AE5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F97B-F5B4-48B4-AE44-1B2A13211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6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4B7FD-4D21-42D8-8746-80364CFB7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B8E19-6037-4466-8E0A-B16D083CF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CD49E-B63B-4A74-ABA6-A6276C3B3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E249F-9AFC-4CA9-8EEC-3442ABCEFF1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C3AF5-1FA2-4F5F-B193-4C1AC6FB6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2C71F-4F6F-4F05-AA2E-D91390EA0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CF97B-F5B4-48B4-AE44-1B2A13211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0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22.png"/><Relationship Id="rId3" Type="http://schemas.openxmlformats.org/officeDocument/2006/relationships/image" Target="../media/image2.svg"/><Relationship Id="rId7" Type="http://schemas.openxmlformats.org/officeDocument/2006/relationships/image" Target="../media/image12.pn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0" Type="http://schemas.openxmlformats.org/officeDocument/2006/relationships/image" Target="../media/image17.sv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image" Target="../media/image16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21.png"/><Relationship Id="rId5" Type="http://schemas.openxmlformats.org/officeDocument/2006/relationships/image" Target="../media/image12.png"/><Relationship Id="rId10" Type="http://schemas.openxmlformats.org/officeDocument/2006/relationships/image" Target="../media/image5.sv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11" Type="http://schemas.openxmlformats.org/officeDocument/2006/relationships/image" Target="../media/image6.png"/><Relationship Id="rId5" Type="http://schemas.openxmlformats.org/officeDocument/2006/relationships/image" Target="../media/image23.png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4D3B20-A6F5-487E-BF2B-25AEDD260888}"/>
              </a:ext>
            </a:extLst>
          </p:cNvPr>
          <p:cNvSpPr txBox="1"/>
          <p:nvPr/>
        </p:nvSpPr>
        <p:spPr>
          <a:xfrm>
            <a:off x="0" y="0"/>
            <a:ext cx="499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Overall Blueprint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F7F190-74F3-4ED8-8388-DEEB50A847AB}"/>
              </a:ext>
            </a:extLst>
          </p:cNvPr>
          <p:cNvSpPr/>
          <p:nvPr/>
        </p:nvSpPr>
        <p:spPr>
          <a:xfrm>
            <a:off x="695059" y="1155959"/>
            <a:ext cx="8341937" cy="420284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A25D76-4506-4E3E-9216-3B49B5237CB7}"/>
              </a:ext>
            </a:extLst>
          </p:cNvPr>
          <p:cNvGrpSpPr/>
          <p:nvPr/>
        </p:nvGrpSpPr>
        <p:grpSpPr>
          <a:xfrm>
            <a:off x="810070" y="1228299"/>
            <a:ext cx="2693505" cy="584775"/>
            <a:chOff x="2716695" y="1228299"/>
            <a:chExt cx="2693505" cy="58477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42657A16-CAFC-42B8-AA30-D53B83209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16695" y="1231912"/>
              <a:ext cx="424607" cy="4572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3FA79E-0B06-472B-B19C-93A855AE0455}"/>
                </a:ext>
              </a:extLst>
            </p:cNvPr>
            <p:cNvSpPr txBox="1"/>
            <p:nvPr/>
          </p:nvSpPr>
          <p:spPr>
            <a:xfrm>
              <a:off x="3141302" y="1228299"/>
              <a:ext cx="2268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Azure Machine Learning Workspace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5C257EE-27E9-4FEB-AAFB-9E08132283FB}"/>
              </a:ext>
            </a:extLst>
          </p:cNvPr>
          <p:cNvGrpSpPr/>
          <p:nvPr/>
        </p:nvGrpSpPr>
        <p:grpSpPr>
          <a:xfrm>
            <a:off x="3234927" y="4511812"/>
            <a:ext cx="1578365" cy="634855"/>
            <a:chOff x="3026292" y="2173659"/>
            <a:chExt cx="1578365" cy="63485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C10FBC-8F39-4B30-8E4E-009E07D25563}"/>
                </a:ext>
              </a:extLst>
            </p:cNvPr>
            <p:cNvSpPr/>
            <p:nvPr/>
          </p:nvSpPr>
          <p:spPr>
            <a:xfrm>
              <a:off x="3026292" y="2173659"/>
              <a:ext cx="1578365" cy="634855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A368B1D-D85C-4935-BE11-42D6F5D698A7}"/>
                </a:ext>
              </a:extLst>
            </p:cNvPr>
            <p:cNvGrpSpPr/>
            <p:nvPr/>
          </p:nvGrpSpPr>
          <p:grpSpPr>
            <a:xfrm>
              <a:off x="3141302" y="2240208"/>
              <a:ext cx="1463355" cy="477054"/>
              <a:chOff x="2716695" y="1222509"/>
              <a:chExt cx="1463355" cy="477054"/>
            </a:xfrm>
          </p:grpSpPr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73595096-59D4-4129-BC0B-411FAA233A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6695" y="1248208"/>
                <a:ext cx="424607" cy="424607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D8A773-79AF-4983-BC21-A19CD4CB3AC7}"/>
                  </a:ext>
                </a:extLst>
              </p:cNvPr>
              <p:cNvSpPr txBox="1"/>
              <p:nvPr/>
            </p:nvSpPr>
            <p:spPr>
              <a:xfrm>
                <a:off x="3141302" y="1222509"/>
                <a:ext cx="103874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Datasets</a:t>
                </a:r>
                <a:endParaRPr lang="en-US" sz="1100" dirty="0"/>
              </a:p>
              <a:p>
                <a:r>
                  <a:rPr lang="en-US" sz="1100" dirty="0"/>
                  <a:t>Flat files</a:t>
                </a: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4E2FA5D-D275-4314-960C-B9F9D7A81E5E}"/>
              </a:ext>
            </a:extLst>
          </p:cNvPr>
          <p:cNvSpPr/>
          <p:nvPr/>
        </p:nvSpPr>
        <p:spPr>
          <a:xfrm>
            <a:off x="1234675" y="2007514"/>
            <a:ext cx="4874291" cy="171539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6C2852-424C-4CAF-910A-86854483D19C}"/>
              </a:ext>
            </a:extLst>
          </p:cNvPr>
          <p:cNvSpPr txBox="1"/>
          <p:nvPr/>
        </p:nvSpPr>
        <p:spPr>
          <a:xfrm>
            <a:off x="1234676" y="2015720"/>
            <a:ext cx="334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Compute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AD48E42-0ECF-4E23-89A4-23E16FCF1BC0}"/>
              </a:ext>
            </a:extLst>
          </p:cNvPr>
          <p:cNvGrpSpPr/>
          <p:nvPr/>
        </p:nvGrpSpPr>
        <p:grpSpPr>
          <a:xfrm>
            <a:off x="1394959" y="2643058"/>
            <a:ext cx="758669" cy="876078"/>
            <a:chOff x="3105758" y="2580165"/>
            <a:chExt cx="758669" cy="876078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E0BAFA05-FBE1-4249-BE04-2C5D3C3D1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56312" y="2580165"/>
              <a:ext cx="457200" cy="4572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0160BC0-F772-492C-8434-356FE90A9C70}"/>
                </a:ext>
              </a:extLst>
            </p:cNvPr>
            <p:cNvSpPr txBox="1"/>
            <p:nvPr/>
          </p:nvSpPr>
          <p:spPr>
            <a:xfrm>
              <a:off x="3105758" y="3025356"/>
              <a:ext cx="75866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Notebook VM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9F0225F-DB8B-4EAB-8CB5-1D541F22C07D}"/>
              </a:ext>
            </a:extLst>
          </p:cNvPr>
          <p:cNvGrpSpPr/>
          <p:nvPr/>
        </p:nvGrpSpPr>
        <p:grpSpPr>
          <a:xfrm>
            <a:off x="2259689" y="2693858"/>
            <a:ext cx="758669" cy="825278"/>
            <a:chOff x="3105758" y="2630965"/>
            <a:chExt cx="758669" cy="825278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76D3A317-2122-4EB9-AFCC-72C3C17D6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6312" y="2630965"/>
              <a:ext cx="457200" cy="355599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4396D24-FF8C-416F-B5EE-92F7C5F9B923}"/>
                </a:ext>
              </a:extLst>
            </p:cNvPr>
            <p:cNvSpPr txBox="1"/>
            <p:nvPr/>
          </p:nvSpPr>
          <p:spPr>
            <a:xfrm>
              <a:off x="3105758" y="3025356"/>
              <a:ext cx="75866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Training Cluster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EFA61FC9-AD5A-48F3-965D-9072CBAC23CD}"/>
              </a:ext>
            </a:extLst>
          </p:cNvPr>
          <p:cNvSpPr/>
          <p:nvPr/>
        </p:nvSpPr>
        <p:spPr>
          <a:xfrm>
            <a:off x="3005473" y="2377323"/>
            <a:ext cx="2985550" cy="11609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07B41F1-16B1-48DD-B7DA-BDA66C7FA6F9}"/>
              </a:ext>
            </a:extLst>
          </p:cNvPr>
          <p:cNvCxnSpPr/>
          <p:nvPr/>
        </p:nvCxnSpPr>
        <p:spPr>
          <a:xfrm>
            <a:off x="2259689" y="2643058"/>
            <a:ext cx="0" cy="876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EDEE98-642C-431B-9AAB-A2A961B056CA}"/>
              </a:ext>
            </a:extLst>
          </p:cNvPr>
          <p:cNvCxnSpPr/>
          <p:nvPr/>
        </p:nvCxnSpPr>
        <p:spPr>
          <a:xfrm>
            <a:off x="3005474" y="2668997"/>
            <a:ext cx="0" cy="876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B904B14-16BA-47F1-9AFB-6E166DAFFF6F}"/>
              </a:ext>
            </a:extLst>
          </p:cNvPr>
          <p:cNvGrpSpPr/>
          <p:nvPr/>
        </p:nvGrpSpPr>
        <p:grpSpPr>
          <a:xfrm>
            <a:off x="3069989" y="2687619"/>
            <a:ext cx="834978" cy="825278"/>
            <a:chOff x="3086302" y="2630965"/>
            <a:chExt cx="834978" cy="825278"/>
          </a:xfrm>
        </p:grpSpPr>
        <p:pic>
          <p:nvPicPr>
            <p:cNvPr id="44" name="Graphic 31">
              <a:extLst>
                <a:ext uri="{FF2B5EF4-FFF2-40B4-BE49-F238E27FC236}">
                  <a16:creationId xmlns:a16="http://schemas.microsoft.com/office/drawing/2014/main" id="{DA5CE8F1-C009-44AC-A539-F2BA4DCB1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07112" y="2630965"/>
              <a:ext cx="355599" cy="355599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F8A7E96-1452-44CB-9601-C88A16AF590C}"/>
                </a:ext>
              </a:extLst>
            </p:cNvPr>
            <p:cNvSpPr txBox="1"/>
            <p:nvPr/>
          </p:nvSpPr>
          <p:spPr>
            <a:xfrm>
              <a:off x="3086302" y="3025356"/>
              <a:ext cx="8349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Azure Databricks</a:t>
              </a:r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E8BCCA-7569-41A5-B755-3C46EAEDCC83}"/>
              </a:ext>
            </a:extLst>
          </p:cNvPr>
          <p:cNvCxnSpPr/>
          <p:nvPr/>
        </p:nvCxnSpPr>
        <p:spPr>
          <a:xfrm>
            <a:off x="3851917" y="2668997"/>
            <a:ext cx="0" cy="876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824AA18-F202-4E82-BD1C-61C19BBFF1BA}"/>
              </a:ext>
            </a:extLst>
          </p:cNvPr>
          <p:cNvGrpSpPr/>
          <p:nvPr/>
        </p:nvGrpSpPr>
        <p:grpSpPr>
          <a:xfrm>
            <a:off x="5232354" y="2662219"/>
            <a:ext cx="758669" cy="876078"/>
            <a:chOff x="3105758" y="2580165"/>
            <a:chExt cx="758669" cy="876078"/>
          </a:xfrm>
        </p:grpSpPr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39307763-FAF4-47F2-A36A-3EAC91D85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56312" y="2580165"/>
              <a:ext cx="457200" cy="4572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9ACCCA2-4B64-40CC-8A8A-6C40398E8188}"/>
                </a:ext>
              </a:extLst>
            </p:cNvPr>
            <p:cNvSpPr txBox="1"/>
            <p:nvPr/>
          </p:nvSpPr>
          <p:spPr>
            <a:xfrm>
              <a:off x="3105758" y="3025356"/>
              <a:ext cx="75866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Virtual Machine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4C9BAE4-711B-4072-B688-7815616A46BA}"/>
              </a:ext>
            </a:extLst>
          </p:cNvPr>
          <p:cNvSpPr txBox="1"/>
          <p:nvPr/>
        </p:nvSpPr>
        <p:spPr>
          <a:xfrm>
            <a:off x="3012745" y="2382164"/>
            <a:ext cx="25631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Attached Compute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D9251D5-5E53-49B1-A784-F92C0AB6F75A}"/>
              </a:ext>
            </a:extLst>
          </p:cNvPr>
          <p:cNvGrpSpPr/>
          <p:nvPr/>
        </p:nvGrpSpPr>
        <p:grpSpPr>
          <a:xfrm>
            <a:off x="3784294" y="2692824"/>
            <a:ext cx="834978" cy="825278"/>
            <a:chOff x="3086302" y="2630965"/>
            <a:chExt cx="834978" cy="825278"/>
          </a:xfrm>
        </p:grpSpPr>
        <p:pic>
          <p:nvPicPr>
            <p:cNvPr id="62" name="Graphic 31">
              <a:extLst>
                <a:ext uri="{FF2B5EF4-FFF2-40B4-BE49-F238E27FC236}">
                  <a16:creationId xmlns:a16="http://schemas.microsoft.com/office/drawing/2014/main" id="{B91DD028-A650-4EF8-A7E6-300D3C764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307112" y="2630965"/>
              <a:ext cx="355599" cy="355599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A716E39-70B7-4E20-8B6E-72CC0EBB77EF}"/>
                </a:ext>
              </a:extLst>
            </p:cNvPr>
            <p:cNvSpPr txBox="1"/>
            <p:nvPr/>
          </p:nvSpPr>
          <p:spPr>
            <a:xfrm>
              <a:off x="3086302" y="3025356"/>
              <a:ext cx="8349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Data Lake Analytics</a:t>
              </a:r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F6B42BE-6A1C-46BC-A751-76F158072472}"/>
              </a:ext>
            </a:extLst>
          </p:cNvPr>
          <p:cNvCxnSpPr/>
          <p:nvPr/>
        </p:nvCxnSpPr>
        <p:spPr>
          <a:xfrm>
            <a:off x="4562970" y="2661228"/>
            <a:ext cx="0" cy="876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88733AC-7A6C-42F5-9AC1-91A7D9ABCE51}"/>
              </a:ext>
            </a:extLst>
          </p:cNvPr>
          <p:cNvGrpSpPr/>
          <p:nvPr/>
        </p:nvGrpSpPr>
        <p:grpSpPr>
          <a:xfrm>
            <a:off x="4530079" y="2689579"/>
            <a:ext cx="834978" cy="656001"/>
            <a:chOff x="3086302" y="2630965"/>
            <a:chExt cx="834978" cy="656001"/>
          </a:xfrm>
        </p:grpSpPr>
        <p:pic>
          <p:nvPicPr>
            <p:cNvPr id="69" name="Graphic 31">
              <a:extLst>
                <a:ext uri="{FF2B5EF4-FFF2-40B4-BE49-F238E27FC236}">
                  <a16:creationId xmlns:a16="http://schemas.microsoft.com/office/drawing/2014/main" id="{3005B51D-9DFD-403E-AE1E-7E816B65B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7112" y="2630965"/>
              <a:ext cx="355599" cy="355599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028E944-506F-4CE0-8F37-DB809BCF6284}"/>
                </a:ext>
              </a:extLst>
            </p:cNvPr>
            <p:cNvSpPr txBox="1"/>
            <p:nvPr/>
          </p:nvSpPr>
          <p:spPr>
            <a:xfrm>
              <a:off x="3086302" y="3025356"/>
              <a:ext cx="8349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HDInsight</a:t>
              </a:r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E25F640-708E-4A8E-A654-BBF85B511D44}"/>
              </a:ext>
            </a:extLst>
          </p:cNvPr>
          <p:cNvCxnSpPr/>
          <p:nvPr/>
        </p:nvCxnSpPr>
        <p:spPr>
          <a:xfrm>
            <a:off x="5289301" y="2677440"/>
            <a:ext cx="0" cy="876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025536DC-770E-4EC0-9C3A-EA5120397229}"/>
              </a:ext>
            </a:extLst>
          </p:cNvPr>
          <p:cNvSpPr/>
          <p:nvPr/>
        </p:nvSpPr>
        <p:spPr>
          <a:xfrm>
            <a:off x="6338333" y="2007514"/>
            <a:ext cx="2465200" cy="171539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97D454-A06E-406B-BA9D-94347BBB21A8}"/>
              </a:ext>
            </a:extLst>
          </p:cNvPr>
          <p:cNvSpPr txBox="1"/>
          <p:nvPr/>
        </p:nvSpPr>
        <p:spPr>
          <a:xfrm>
            <a:off x="6338333" y="2015720"/>
            <a:ext cx="334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Inference Clusters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DE3F492-BA27-42BA-BA7A-845416DA7D48}"/>
              </a:ext>
            </a:extLst>
          </p:cNvPr>
          <p:cNvGrpSpPr/>
          <p:nvPr/>
        </p:nvGrpSpPr>
        <p:grpSpPr>
          <a:xfrm>
            <a:off x="6629630" y="2544745"/>
            <a:ext cx="1949055" cy="457860"/>
            <a:chOff x="3256312" y="2580165"/>
            <a:chExt cx="1949055" cy="457860"/>
          </a:xfrm>
        </p:grpSpPr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690A8C74-DE2A-491F-81E9-BBA037B41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256312" y="2580165"/>
              <a:ext cx="457200" cy="457200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DD1A49A-FAEF-4EC0-865E-6C84663125F0}"/>
                </a:ext>
              </a:extLst>
            </p:cNvPr>
            <p:cNvSpPr txBox="1"/>
            <p:nvPr/>
          </p:nvSpPr>
          <p:spPr>
            <a:xfrm>
              <a:off x="3778403" y="2607138"/>
              <a:ext cx="14269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Azure Kubernetes Service</a:t>
              </a: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0CAD3F62-DC16-4DA2-9ED2-17002A1110D0}"/>
              </a:ext>
            </a:extLst>
          </p:cNvPr>
          <p:cNvSpPr/>
          <p:nvPr/>
        </p:nvSpPr>
        <p:spPr>
          <a:xfrm>
            <a:off x="6577223" y="3001945"/>
            <a:ext cx="2029727" cy="381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Scoring Web Service Endpoints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BC90FD8-DADE-4965-B2FF-1CBEAA2BC026}"/>
              </a:ext>
            </a:extLst>
          </p:cNvPr>
          <p:cNvSpPr/>
          <p:nvPr/>
        </p:nvSpPr>
        <p:spPr>
          <a:xfrm>
            <a:off x="6448012" y="2544746"/>
            <a:ext cx="2229059" cy="89528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88977E6-94E6-4FCA-8D6B-24008C44EBB2}"/>
              </a:ext>
            </a:extLst>
          </p:cNvPr>
          <p:cNvGrpSpPr/>
          <p:nvPr/>
        </p:nvGrpSpPr>
        <p:grpSpPr>
          <a:xfrm>
            <a:off x="695059" y="5669696"/>
            <a:ext cx="1902388" cy="634855"/>
            <a:chOff x="3026291" y="2173659"/>
            <a:chExt cx="1902388" cy="63485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C49DC10-4BCB-48E0-8485-94B897169492}"/>
                </a:ext>
              </a:extLst>
            </p:cNvPr>
            <p:cNvSpPr/>
            <p:nvPr/>
          </p:nvSpPr>
          <p:spPr>
            <a:xfrm>
              <a:off x="3026291" y="2173659"/>
              <a:ext cx="1799175" cy="634855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C51F342-B070-4DEA-BD12-F08DEAE26D9D}"/>
                </a:ext>
              </a:extLst>
            </p:cNvPr>
            <p:cNvGrpSpPr/>
            <p:nvPr/>
          </p:nvGrpSpPr>
          <p:grpSpPr>
            <a:xfrm>
              <a:off x="3141302" y="2240208"/>
              <a:ext cx="1787377" cy="492443"/>
              <a:chOff x="2716695" y="1222509"/>
              <a:chExt cx="1787377" cy="492443"/>
            </a:xfrm>
          </p:grpSpPr>
          <p:pic>
            <p:nvPicPr>
              <p:cNvPr id="88" name="Graphic 18">
                <a:extLst>
                  <a:ext uri="{FF2B5EF4-FFF2-40B4-BE49-F238E27FC236}">
                    <a16:creationId xmlns:a16="http://schemas.microsoft.com/office/drawing/2014/main" id="{9409D8F5-DE80-42B3-B433-F6710F9458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716695" y="1248208"/>
                <a:ext cx="424607" cy="424607"/>
              </a:xfrm>
              <a:prstGeom prst="rect">
                <a:avLst/>
              </a:prstGeom>
            </p:spPr>
          </p:pic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34DF841-001A-443C-89C2-2D77650919E5}"/>
                  </a:ext>
                </a:extLst>
              </p:cNvPr>
              <p:cNvSpPr txBox="1"/>
              <p:nvPr/>
            </p:nvSpPr>
            <p:spPr>
              <a:xfrm>
                <a:off x="3141301" y="1222509"/>
                <a:ext cx="136277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Azure DevOps</a:t>
                </a:r>
              </a:p>
              <a:p>
                <a:r>
                  <a:rPr lang="en-US" sz="1100" dirty="0"/>
                  <a:t>Pipelines</a:t>
                </a:r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B37989D-34FA-4CA9-B895-F58276B3F579}"/>
              </a:ext>
            </a:extLst>
          </p:cNvPr>
          <p:cNvGrpSpPr/>
          <p:nvPr/>
        </p:nvGrpSpPr>
        <p:grpSpPr>
          <a:xfrm>
            <a:off x="4910195" y="4510444"/>
            <a:ext cx="1653025" cy="634855"/>
            <a:chOff x="3026292" y="2173659"/>
            <a:chExt cx="1653025" cy="634855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7B80937-6400-49BE-B7B0-0E9143F6F6E0}"/>
                </a:ext>
              </a:extLst>
            </p:cNvPr>
            <p:cNvSpPr/>
            <p:nvPr/>
          </p:nvSpPr>
          <p:spPr>
            <a:xfrm>
              <a:off x="3026292" y="2173659"/>
              <a:ext cx="1578365" cy="634855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3A8F923-E0C8-4604-8397-BBFFE9F34A77}"/>
                </a:ext>
              </a:extLst>
            </p:cNvPr>
            <p:cNvGrpSpPr/>
            <p:nvPr/>
          </p:nvGrpSpPr>
          <p:grpSpPr>
            <a:xfrm>
              <a:off x="3141302" y="2240208"/>
              <a:ext cx="1538015" cy="450306"/>
              <a:chOff x="2716695" y="1222509"/>
              <a:chExt cx="1538015" cy="450306"/>
            </a:xfrm>
          </p:grpSpPr>
          <p:pic>
            <p:nvPicPr>
              <p:cNvPr id="93" name="Graphic 18">
                <a:extLst>
                  <a:ext uri="{FF2B5EF4-FFF2-40B4-BE49-F238E27FC236}">
                    <a16:creationId xmlns:a16="http://schemas.microsoft.com/office/drawing/2014/main" id="{C7DD0CA8-6BED-403B-900B-4F1704AEB9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716695" y="1248208"/>
                <a:ext cx="424607" cy="424607"/>
              </a:xfrm>
              <a:prstGeom prst="rect">
                <a:avLst/>
              </a:prstGeom>
            </p:spPr>
          </p:pic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3FEC564-EF9E-4C0F-A5FD-92E42E388AA3}"/>
                  </a:ext>
                </a:extLst>
              </p:cNvPr>
              <p:cNvSpPr txBox="1"/>
              <p:nvPr/>
            </p:nvSpPr>
            <p:spPr>
              <a:xfrm>
                <a:off x="3141302" y="1222509"/>
                <a:ext cx="11134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Experiments</a:t>
                </a:r>
                <a:endParaRPr lang="en-US" sz="1100" dirty="0"/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E2B63B5-EF79-46A8-BC9C-2EC9957FD6E2}"/>
              </a:ext>
            </a:extLst>
          </p:cNvPr>
          <p:cNvGrpSpPr/>
          <p:nvPr/>
        </p:nvGrpSpPr>
        <p:grpSpPr>
          <a:xfrm>
            <a:off x="2597447" y="5674773"/>
            <a:ext cx="1902388" cy="634855"/>
            <a:chOff x="3026291" y="2173659"/>
            <a:chExt cx="1902388" cy="63485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8112DE6-0195-412C-BB85-37F572BE320A}"/>
                </a:ext>
              </a:extLst>
            </p:cNvPr>
            <p:cNvSpPr/>
            <p:nvPr/>
          </p:nvSpPr>
          <p:spPr>
            <a:xfrm>
              <a:off x="3026291" y="2173659"/>
              <a:ext cx="1799175" cy="634855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964D9E21-187E-4A1B-BDA8-B180F96E08DB}"/>
                </a:ext>
              </a:extLst>
            </p:cNvPr>
            <p:cNvGrpSpPr/>
            <p:nvPr/>
          </p:nvGrpSpPr>
          <p:grpSpPr>
            <a:xfrm>
              <a:off x="3141302" y="2240208"/>
              <a:ext cx="1787377" cy="523220"/>
              <a:chOff x="2716695" y="1222509"/>
              <a:chExt cx="1787377" cy="523220"/>
            </a:xfrm>
          </p:grpSpPr>
          <p:pic>
            <p:nvPicPr>
              <p:cNvPr id="105" name="Graphic 18">
                <a:extLst>
                  <a:ext uri="{FF2B5EF4-FFF2-40B4-BE49-F238E27FC236}">
                    <a16:creationId xmlns:a16="http://schemas.microsoft.com/office/drawing/2014/main" id="{48E449F9-1899-446C-ABE9-B694F2E4C3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2716695" y="1248208"/>
                <a:ext cx="424607" cy="424607"/>
              </a:xfrm>
              <a:prstGeom prst="rect">
                <a:avLst/>
              </a:prstGeom>
            </p:spPr>
          </p:pic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5C18DD5-1AC7-4773-927D-A6516B0180A6}"/>
                  </a:ext>
                </a:extLst>
              </p:cNvPr>
              <p:cNvSpPr txBox="1"/>
              <p:nvPr/>
            </p:nvSpPr>
            <p:spPr>
              <a:xfrm>
                <a:off x="3141301" y="1222509"/>
                <a:ext cx="13627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Application Insights</a:t>
                </a:r>
              </a:p>
            </p:txBody>
          </p: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7AC6038-4FCE-4B10-84FB-DA0D39FC0899}"/>
              </a:ext>
            </a:extLst>
          </p:cNvPr>
          <p:cNvGrpSpPr/>
          <p:nvPr/>
        </p:nvGrpSpPr>
        <p:grpSpPr>
          <a:xfrm>
            <a:off x="1234677" y="3785705"/>
            <a:ext cx="1578365" cy="634855"/>
            <a:chOff x="3026292" y="2173659"/>
            <a:chExt cx="1578365" cy="634855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7C23B8B-2A8B-4155-9C26-D048BDD71CC6}"/>
                </a:ext>
              </a:extLst>
            </p:cNvPr>
            <p:cNvSpPr/>
            <p:nvPr/>
          </p:nvSpPr>
          <p:spPr>
            <a:xfrm>
              <a:off x="3026292" y="2173659"/>
              <a:ext cx="1578365" cy="634855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B3FFE1A4-333B-42BD-AE3F-CAC80F472A44}"/>
                </a:ext>
              </a:extLst>
            </p:cNvPr>
            <p:cNvGrpSpPr/>
            <p:nvPr/>
          </p:nvGrpSpPr>
          <p:grpSpPr>
            <a:xfrm>
              <a:off x="3141302" y="2240208"/>
              <a:ext cx="1463355" cy="435973"/>
              <a:chOff x="2716695" y="1222509"/>
              <a:chExt cx="1463355" cy="435973"/>
            </a:xfrm>
          </p:grpSpPr>
          <p:pic>
            <p:nvPicPr>
              <p:cNvPr id="117" name="Graphic 18">
                <a:extLst>
                  <a:ext uri="{FF2B5EF4-FFF2-40B4-BE49-F238E27FC236}">
                    <a16:creationId xmlns:a16="http://schemas.microsoft.com/office/drawing/2014/main" id="{C2D7EFD9-53EB-41D1-9F27-77D7D1071A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6695" y="1262541"/>
                <a:ext cx="424607" cy="395941"/>
              </a:xfrm>
              <a:prstGeom prst="rect">
                <a:avLst/>
              </a:prstGeom>
            </p:spPr>
          </p:pic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AD62C9B-13D3-4236-B640-96BA065F8F60}"/>
                  </a:ext>
                </a:extLst>
              </p:cNvPr>
              <p:cNvSpPr txBox="1"/>
              <p:nvPr/>
            </p:nvSpPr>
            <p:spPr>
              <a:xfrm>
                <a:off x="3141302" y="1222509"/>
                <a:ext cx="10387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Notebooks</a:t>
                </a:r>
                <a:endParaRPr lang="en-US" sz="1100" dirty="0"/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65F9F6B-30D7-4023-B08A-E618652D3B3E}"/>
              </a:ext>
            </a:extLst>
          </p:cNvPr>
          <p:cNvGrpSpPr/>
          <p:nvPr/>
        </p:nvGrpSpPr>
        <p:grpSpPr>
          <a:xfrm>
            <a:off x="6552434" y="4506587"/>
            <a:ext cx="1578365" cy="634855"/>
            <a:chOff x="3026292" y="2173659"/>
            <a:chExt cx="1578365" cy="634855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3A75721-66DB-472F-9070-698A8A73380A}"/>
                </a:ext>
              </a:extLst>
            </p:cNvPr>
            <p:cNvSpPr/>
            <p:nvPr/>
          </p:nvSpPr>
          <p:spPr>
            <a:xfrm>
              <a:off x="3026292" y="2173659"/>
              <a:ext cx="1578365" cy="634855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21416E8-0481-4105-A3F0-2D2ED354272E}"/>
                </a:ext>
              </a:extLst>
            </p:cNvPr>
            <p:cNvGrpSpPr/>
            <p:nvPr/>
          </p:nvGrpSpPr>
          <p:grpSpPr>
            <a:xfrm>
              <a:off x="3141302" y="2240208"/>
              <a:ext cx="1463355" cy="450306"/>
              <a:chOff x="2716695" y="1222509"/>
              <a:chExt cx="1463355" cy="450306"/>
            </a:xfrm>
          </p:grpSpPr>
          <p:pic>
            <p:nvPicPr>
              <p:cNvPr id="122" name="Graphic 18">
                <a:extLst>
                  <a:ext uri="{FF2B5EF4-FFF2-40B4-BE49-F238E27FC236}">
                    <a16:creationId xmlns:a16="http://schemas.microsoft.com/office/drawing/2014/main" id="{D566CF69-2CBF-4E51-9197-D9CD015EA3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716695" y="1248208"/>
                <a:ext cx="424607" cy="424607"/>
              </a:xfrm>
              <a:prstGeom prst="rect">
                <a:avLst/>
              </a:prstGeom>
            </p:spPr>
          </p:pic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95E583F-382B-4245-BADD-E4CBD264672E}"/>
                  </a:ext>
                </a:extLst>
              </p:cNvPr>
              <p:cNvSpPr txBox="1"/>
              <p:nvPr/>
            </p:nvSpPr>
            <p:spPr>
              <a:xfrm>
                <a:off x="3141302" y="1222509"/>
                <a:ext cx="10387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Models</a:t>
                </a:r>
                <a:endParaRPr lang="en-US" sz="1100" dirty="0"/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6913EBE-DD39-41FE-A644-347501827EC5}"/>
              </a:ext>
            </a:extLst>
          </p:cNvPr>
          <p:cNvGrpSpPr/>
          <p:nvPr/>
        </p:nvGrpSpPr>
        <p:grpSpPr>
          <a:xfrm>
            <a:off x="2893988" y="3792745"/>
            <a:ext cx="2102081" cy="634855"/>
            <a:chOff x="3026292" y="2173659"/>
            <a:chExt cx="2102081" cy="634855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5535F01-AD51-4B28-BC89-D57A88F53D83}"/>
                </a:ext>
              </a:extLst>
            </p:cNvPr>
            <p:cNvSpPr/>
            <p:nvPr/>
          </p:nvSpPr>
          <p:spPr>
            <a:xfrm>
              <a:off x="3026292" y="2173659"/>
              <a:ext cx="1856901" cy="634855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06E39779-EB67-4FA0-8E54-7366CD82DE82}"/>
                </a:ext>
              </a:extLst>
            </p:cNvPr>
            <p:cNvGrpSpPr/>
            <p:nvPr/>
          </p:nvGrpSpPr>
          <p:grpSpPr>
            <a:xfrm>
              <a:off x="3155635" y="2240208"/>
              <a:ext cx="1972738" cy="523220"/>
              <a:chOff x="2731028" y="1222509"/>
              <a:chExt cx="1972738" cy="523220"/>
            </a:xfrm>
          </p:grpSpPr>
          <p:pic>
            <p:nvPicPr>
              <p:cNvPr id="127" name="Graphic 18">
                <a:extLst>
                  <a:ext uri="{FF2B5EF4-FFF2-40B4-BE49-F238E27FC236}">
                    <a16:creationId xmlns:a16="http://schemas.microsoft.com/office/drawing/2014/main" id="{2D62F8DE-2EE4-40DB-B10C-1CE88666CF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731028" y="1262541"/>
                <a:ext cx="395941" cy="395941"/>
              </a:xfrm>
              <a:prstGeom prst="rect">
                <a:avLst/>
              </a:prstGeom>
            </p:spPr>
          </p:pic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C79A208-25BE-4639-A338-707AC2CC4790}"/>
                  </a:ext>
                </a:extLst>
              </p:cNvPr>
              <p:cNvSpPr txBox="1"/>
              <p:nvPr/>
            </p:nvSpPr>
            <p:spPr>
              <a:xfrm>
                <a:off x="3141301" y="1222509"/>
                <a:ext cx="1562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Automated ML Runs</a:t>
                </a:r>
                <a:endParaRPr lang="en-US" sz="1100" dirty="0"/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6F887D7-CD3D-4020-8204-0FDDFF1CCE66}"/>
              </a:ext>
            </a:extLst>
          </p:cNvPr>
          <p:cNvGrpSpPr/>
          <p:nvPr/>
        </p:nvGrpSpPr>
        <p:grpSpPr>
          <a:xfrm>
            <a:off x="4847737" y="3792055"/>
            <a:ext cx="2102081" cy="634855"/>
            <a:chOff x="3026292" y="2173659"/>
            <a:chExt cx="2102081" cy="634855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FB61A706-203A-42CD-8018-BEE7208D19F2}"/>
                </a:ext>
              </a:extLst>
            </p:cNvPr>
            <p:cNvSpPr/>
            <p:nvPr/>
          </p:nvSpPr>
          <p:spPr>
            <a:xfrm>
              <a:off x="3026292" y="2173659"/>
              <a:ext cx="1856901" cy="634855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ED18AC9-2A69-4CDD-A835-45CE2E892F28}"/>
                </a:ext>
              </a:extLst>
            </p:cNvPr>
            <p:cNvGrpSpPr/>
            <p:nvPr/>
          </p:nvGrpSpPr>
          <p:grpSpPr>
            <a:xfrm>
              <a:off x="3155635" y="2240208"/>
              <a:ext cx="1972738" cy="523220"/>
              <a:chOff x="2731028" y="1222509"/>
              <a:chExt cx="1972738" cy="523220"/>
            </a:xfrm>
          </p:grpSpPr>
          <p:pic>
            <p:nvPicPr>
              <p:cNvPr id="132" name="Graphic 18">
                <a:extLst>
                  <a:ext uri="{FF2B5EF4-FFF2-40B4-BE49-F238E27FC236}">
                    <a16:creationId xmlns:a16="http://schemas.microsoft.com/office/drawing/2014/main" id="{0DF57834-69A6-44CE-8AEB-C731A808BE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731028" y="1262541"/>
                <a:ext cx="395941" cy="395941"/>
              </a:xfrm>
              <a:prstGeom prst="rect">
                <a:avLst/>
              </a:prstGeom>
            </p:spPr>
          </p:pic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2098BB2A-0396-4679-ACAB-24D490A4D54F}"/>
                  </a:ext>
                </a:extLst>
              </p:cNvPr>
              <p:cNvSpPr txBox="1"/>
              <p:nvPr/>
            </p:nvSpPr>
            <p:spPr>
              <a:xfrm>
                <a:off x="3141301" y="1222509"/>
                <a:ext cx="1562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Visual Interface Pipelines</a:t>
                </a:r>
                <a:endParaRPr lang="en-US" sz="1100" dirty="0"/>
              </a:p>
            </p:txBody>
          </p: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981FCC9-1782-4D5E-9BF5-493D9BD3678C}"/>
              </a:ext>
            </a:extLst>
          </p:cNvPr>
          <p:cNvGrpSpPr/>
          <p:nvPr/>
        </p:nvGrpSpPr>
        <p:grpSpPr>
          <a:xfrm>
            <a:off x="1234677" y="4511812"/>
            <a:ext cx="2056122" cy="634855"/>
            <a:chOff x="3026292" y="2173659"/>
            <a:chExt cx="2056122" cy="634855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40C75B9-BBD5-4C0B-A953-D357E029E781}"/>
                </a:ext>
              </a:extLst>
            </p:cNvPr>
            <p:cNvSpPr/>
            <p:nvPr/>
          </p:nvSpPr>
          <p:spPr>
            <a:xfrm>
              <a:off x="3026292" y="2173659"/>
              <a:ext cx="1902387" cy="634855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A30242D-94FB-4E85-B198-BD2B05D3B095}"/>
                </a:ext>
              </a:extLst>
            </p:cNvPr>
            <p:cNvGrpSpPr/>
            <p:nvPr/>
          </p:nvGrpSpPr>
          <p:grpSpPr>
            <a:xfrm>
              <a:off x="3191424" y="2240208"/>
              <a:ext cx="1890990" cy="477054"/>
              <a:chOff x="2766817" y="1222509"/>
              <a:chExt cx="1890990" cy="477054"/>
            </a:xfrm>
          </p:grpSpPr>
          <p:pic>
            <p:nvPicPr>
              <p:cNvPr id="137" name="Graphic 18">
                <a:extLst>
                  <a:ext uri="{FF2B5EF4-FFF2-40B4-BE49-F238E27FC236}">
                    <a16:creationId xmlns:a16="http://schemas.microsoft.com/office/drawing/2014/main" id="{E91BB6F4-10DF-470C-A948-96E16DF8F0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6817" y="1248208"/>
                <a:ext cx="324363" cy="424607"/>
              </a:xfrm>
              <a:prstGeom prst="rect">
                <a:avLst/>
              </a:prstGeom>
            </p:spPr>
          </p:pic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9C267EA-7875-43A1-9593-33851CE08657}"/>
                  </a:ext>
                </a:extLst>
              </p:cNvPr>
              <p:cNvSpPr txBox="1"/>
              <p:nvPr/>
            </p:nvSpPr>
            <p:spPr>
              <a:xfrm>
                <a:off x="3141301" y="1222509"/>
                <a:ext cx="151650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Datastores</a:t>
                </a:r>
                <a:endParaRPr lang="en-US" sz="1100" dirty="0"/>
              </a:p>
              <a:p>
                <a:r>
                  <a:rPr lang="en-US" sz="1100" dirty="0"/>
                  <a:t>Blob, Files, ADLS, SQL </a:t>
                </a:r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65C2DE8-8146-43BB-9EF7-42FE7E70983D}"/>
              </a:ext>
            </a:extLst>
          </p:cNvPr>
          <p:cNvGrpSpPr/>
          <p:nvPr/>
        </p:nvGrpSpPr>
        <p:grpSpPr>
          <a:xfrm>
            <a:off x="9497522" y="2016383"/>
            <a:ext cx="2102081" cy="634855"/>
            <a:chOff x="3026292" y="2173659"/>
            <a:chExt cx="2102081" cy="634855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E5929912-3F5F-494F-B88C-26EAAC32DD25}"/>
                </a:ext>
              </a:extLst>
            </p:cNvPr>
            <p:cNvSpPr/>
            <p:nvPr/>
          </p:nvSpPr>
          <p:spPr>
            <a:xfrm>
              <a:off x="3026292" y="2173659"/>
              <a:ext cx="1856901" cy="634855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A89FCAD-3B82-40FD-AD75-18D265D53540}"/>
                </a:ext>
              </a:extLst>
            </p:cNvPr>
            <p:cNvGrpSpPr/>
            <p:nvPr/>
          </p:nvGrpSpPr>
          <p:grpSpPr>
            <a:xfrm>
              <a:off x="3155635" y="2240208"/>
              <a:ext cx="1972738" cy="523220"/>
              <a:chOff x="2731028" y="1222509"/>
              <a:chExt cx="1972738" cy="523220"/>
            </a:xfrm>
          </p:grpSpPr>
          <p:pic>
            <p:nvPicPr>
              <p:cNvPr id="149" name="Graphic 18">
                <a:extLst>
                  <a:ext uri="{FF2B5EF4-FFF2-40B4-BE49-F238E27FC236}">
                    <a16:creationId xmlns:a16="http://schemas.microsoft.com/office/drawing/2014/main" id="{B1F65AD8-7C6A-4F8A-8865-DD05A16117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1028" y="1264052"/>
                <a:ext cx="395941" cy="392918"/>
              </a:xfrm>
              <a:prstGeom prst="rect">
                <a:avLst/>
              </a:prstGeom>
            </p:spPr>
          </p:pic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BA0FBB1-ADBA-4BC6-95B0-A373CEB5B3AD}"/>
                  </a:ext>
                </a:extLst>
              </p:cNvPr>
              <p:cNvSpPr txBox="1"/>
              <p:nvPr/>
            </p:nvSpPr>
            <p:spPr>
              <a:xfrm>
                <a:off x="3141301" y="1222509"/>
                <a:ext cx="1562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Client </a:t>
                </a:r>
                <a:br>
                  <a:rPr lang="en-US" sz="1400" dirty="0"/>
                </a:br>
                <a:r>
                  <a:rPr lang="en-US" sz="1400" dirty="0"/>
                  <a:t>Application</a:t>
                </a:r>
                <a:endParaRPr lang="en-US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56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4D3B20-A6F5-487E-BF2B-25AEDD260888}"/>
              </a:ext>
            </a:extLst>
          </p:cNvPr>
          <p:cNvSpPr txBox="1"/>
          <p:nvPr/>
        </p:nvSpPr>
        <p:spPr>
          <a:xfrm>
            <a:off x="0" y="0"/>
            <a:ext cx="499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Classification Blueprint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F7F190-74F3-4ED8-8388-DEEB50A847AB}"/>
              </a:ext>
            </a:extLst>
          </p:cNvPr>
          <p:cNvSpPr/>
          <p:nvPr/>
        </p:nvSpPr>
        <p:spPr>
          <a:xfrm>
            <a:off x="695060" y="953938"/>
            <a:ext cx="7545174" cy="360742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A25D76-4506-4E3E-9216-3B49B5237CB7}"/>
              </a:ext>
            </a:extLst>
          </p:cNvPr>
          <p:cNvGrpSpPr/>
          <p:nvPr/>
        </p:nvGrpSpPr>
        <p:grpSpPr>
          <a:xfrm>
            <a:off x="810070" y="1026278"/>
            <a:ext cx="2693505" cy="584775"/>
            <a:chOff x="2716695" y="1228299"/>
            <a:chExt cx="2693505" cy="58477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42657A16-CAFC-42B8-AA30-D53B83209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16695" y="1231912"/>
              <a:ext cx="424607" cy="4572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3FA79E-0B06-472B-B19C-93A855AE0455}"/>
                </a:ext>
              </a:extLst>
            </p:cNvPr>
            <p:cNvSpPr txBox="1"/>
            <p:nvPr/>
          </p:nvSpPr>
          <p:spPr>
            <a:xfrm>
              <a:off x="3141302" y="1228299"/>
              <a:ext cx="2268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Azure Machine Learning Workspace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5C257EE-27E9-4FEB-AAFB-9E08132283FB}"/>
              </a:ext>
            </a:extLst>
          </p:cNvPr>
          <p:cNvGrpSpPr/>
          <p:nvPr/>
        </p:nvGrpSpPr>
        <p:grpSpPr>
          <a:xfrm>
            <a:off x="3011640" y="3671833"/>
            <a:ext cx="1578365" cy="634855"/>
            <a:chOff x="3026292" y="2173659"/>
            <a:chExt cx="1578365" cy="63485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C10FBC-8F39-4B30-8E4E-009E07D25563}"/>
                </a:ext>
              </a:extLst>
            </p:cNvPr>
            <p:cNvSpPr/>
            <p:nvPr/>
          </p:nvSpPr>
          <p:spPr>
            <a:xfrm>
              <a:off x="3026292" y="2173659"/>
              <a:ext cx="1578365" cy="634855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A368B1D-D85C-4935-BE11-42D6F5D698A7}"/>
                </a:ext>
              </a:extLst>
            </p:cNvPr>
            <p:cNvGrpSpPr/>
            <p:nvPr/>
          </p:nvGrpSpPr>
          <p:grpSpPr>
            <a:xfrm>
              <a:off x="3141302" y="2240208"/>
              <a:ext cx="1463355" cy="477054"/>
              <a:chOff x="2716695" y="1222509"/>
              <a:chExt cx="1463355" cy="477054"/>
            </a:xfrm>
          </p:grpSpPr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73595096-59D4-4129-BC0B-411FAA233A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6695" y="1248208"/>
                <a:ext cx="424607" cy="424607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D8A773-79AF-4983-BC21-A19CD4CB3AC7}"/>
                  </a:ext>
                </a:extLst>
              </p:cNvPr>
              <p:cNvSpPr txBox="1"/>
              <p:nvPr/>
            </p:nvSpPr>
            <p:spPr>
              <a:xfrm>
                <a:off x="3141302" y="1222509"/>
                <a:ext cx="103874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Dataset</a:t>
                </a:r>
                <a:endParaRPr lang="en-US" sz="1100" dirty="0"/>
              </a:p>
              <a:p>
                <a:r>
                  <a:rPr lang="en-US" sz="1100" dirty="0"/>
                  <a:t>Training data</a:t>
                </a: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4E2FA5D-D275-4314-960C-B9F9D7A81E5E}"/>
              </a:ext>
            </a:extLst>
          </p:cNvPr>
          <p:cNvSpPr/>
          <p:nvPr/>
        </p:nvSpPr>
        <p:spPr>
          <a:xfrm>
            <a:off x="3169803" y="1741696"/>
            <a:ext cx="1578365" cy="171539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6C2852-424C-4CAF-910A-86854483D19C}"/>
              </a:ext>
            </a:extLst>
          </p:cNvPr>
          <p:cNvSpPr txBox="1"/>
          <p:nvPr/>
        </p:nvSpPr>
        <p:spPr>
          <a:xfrm>
            <a:off x="3169804" y="1749902"/>
            <a:ext cx="334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Compute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AD48E42-0ECF-4E23-89A4-23E16FCF1BC0}"/>
              </a:ext>
            </a:extLst>
          </p:cNvPr>
          <p:cNvGrpSpPr/>
          <p:nvPr/>
        </p:nvGrpSpPr>
        <p:grpSpPr>
          <a:xfrm>
            <a:off x="3585270" y="2366607"/>
            <a:ext cx="758669" cy="876078"/>
            <a:chOff x="3105758" y="2580165"/>
            <a:chExt cx="758669" cy="876078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E0BAFA05-FBE1-4249-BE04-2C5D3C3D1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56312" y="2580165"/>
              <a:ext cx="457200" cy="4572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0160BC0-F772-492C-8434-356FE90A9C70}"/>
                </a:ext>
              </a:extLst>
            </p:cNvPr>
            <p:cNvSpPr txBox="1"/>
            <p:nvPr/>
          </p:nvSpPr>
          <p:spPr>
            <a:xfrm>
              <a:off x="3105758" y="3025356"/>
              <a:ext cx="75866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Notebook VM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09B8E05-B039-46F3-B52A-77A0AFA59ED9}"/>
              </a:ext>
            </a:extLst>
          </p:cNvPr>
          <p:cNvGrpSpPr/>
          <p:nvPr/>
        </p:nvGrpSpPr>
        <p:grpSpPr>
          <a:xfrm>
            <a:off x="4849763" y="1741696"/>
            <a:ext cx="3344016" cy="1715399"/>
            <a:chOff x="6338333" y="2007514"/>
            <a:chExt cx="3344016" cy="1715399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25536DC-770E-4EC0-9C3A-EA5120397229}"/>
                </a:ext>
              </a:extLst>
            </p:cNvPr>
            <p:cNvSpPr/>
            <p:nvPr/>
          </p:nvSpPr>
          <p:spPr>
            <a:xfrm>
              <a:off x="6338333" y="2007514"/>
              <a:ext cx="2465200" cy="1715399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197D454-A06E-406B-BA9D-94347BBB21A8}"/>
                </a:ext>
              </a:extLst>
            </p:cNvPr>
            <p:cNvSpPr txBox="1"/>
            <p:nvPr/>
          </p:nvSpPr>
          <p:spPr>
            <a:xfrm>
              <a:off x="6338333" y="2015720"/>
              <a:ext cx="3344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Inference Clusters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DE3F492-BA27-42BA-BA7A-845416DA7D48}"/>
                </a:ext>
              </a:extLst>
            </p:cNvPr>
            <p:cNvGrpSpPr/>
            <p:nvPr/>
          </p:nvGrpSpPr>
          <p:grpSpPr>
            <a:xfrm>
              <a:off x="6629630" y="2544745"/>
              <a:ext cx="1949055" cy="457860"/>
              <a:chOff x="3256312" y="2580165"/>
              <a:chExt cx="1949055" cy="457860"/>
            </a:xfrm>
          </p:grpSpPr>
          <p:pic>
            <p:nvPicPr>
              <p:cNvPr id="75" name="Graphic 74">
                <a:extLst>
                  <a:ext uri="{FF2B5EF4-FFF2-40B4-BE49-F238E27FC236}">
                    <a16:creationId xmlns:a16="http://schemas.microsoft.com/office/drawing/2014/main" id="{690A8C74-DE2A-491F-81E9-BBA037B410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256312" y="2580165"/>
                <a:ext cx="457200" cy="457200"/>
              </a:xfrm>
              <a:prstGeom prst="rect">
                <a:avLst/>
              </a:prstGeom>
            </p:spPr>
          </p:pic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DD1A49A-FAEF-4EC0-865E-6C84663125F0}"/>
                  </a:ext>
                </a:extLst>
              </p:cNvPr>
              <p:cNvSpPr txBox="1"/>
              <p:nvPr/>
            </p:nvSpPr>
            <p:spPr>
              <a:xfrm>
                <a:off x="3778403" y="2607138"/>
                <a:ext cx="142696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Azure Kubernetes Service</a:t>
                </a: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CAD3F62-DC16-4DA2-9ED2-17002A1110D0}"/>
                </a:ext>
              </a:extLst>
            </p:cNvPr>
            <p:cNvSpPr/>
            <p:nvPr/>
          </p:nvSpPr>
          <p:spPr>
            <a:xfrm>
              <a:off x="6577223" y="3001945"/>
              <a:ext cx="2029727" cy="3819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Classification Scoring 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Web Service Endpoint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BC90FD8-DADE-4965-B2FF-1CBEAA2BC026}"/>
                </a:ext>
              </a:extLst>
            </p:cNvPr>
            <p:cNvSpPr/>
            <p:nvPr/>
          </p:nvSpPr>
          <p:spPr>
            <a:xfrm>
              <a:off x="6448012" y="2544746"/>
              <a:ext cx="2229059" cy="895282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B37989D-34FA-4CA9-B895-F58276B3F579}"/>
              </a:ext>
            </a:extLst>
          </p:cNvPr>
          <p:cNvGrpSpPr/>
          <p:nvPr/>
        </p:nvGrpSpPr>
        <p:grpSpPr>
          <a:xfrm>
            <a:off x="4686908" y="3670465"/>
            <a:ext cx="1653025" cy="634855"/>
            <a:chOff x="3026292" y="2173659"/>
            <a:chExt cx="1653025" cy="634855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7B80937-6400-49BE-B7B0-0E9143F6F6E0}"/>
                </a:ext>
              </a:extLst>
            </p:cNvPr>
            <p:cNvSpPr/>
            <p:nvPr/>
          </p:nvSpPr>
          <p:spPr>
            <a:xfrm>
              <a:off x="3026292" y="2173659"/>
              <a:ext cx="1578365" cy="634855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3A8F923-E0C8-4604-8397-BBFFE9F34A77}"/>
                </a:ext>
              </a:extLst>
            </p:cNvPr>
            <p:cNvGrpSpPr/>
            <p:nvPr/>
          </p:nvGrpSpPr>
          <p:grpSpPr>
            <a:xfrm>
              <a:off x="3141302" y="2240208"/>
              <a:ext cx="1538015" cy="450306"/>
              <a:chOff x="2716695" y="1222509"/>
              <a:chExt cx="1538015" cy="450306"/>
            </a:xfrm>
          </p:grpSpPr>
          <p:pic>
            <p:nvPicPr>
              <p:cNvPr id="93" name="Graphic 18">
                <a:extLst>
                  <a:ext uri="{FF2B5EF4-FFF2-40B4-BE49-F238E27FC236}">
                    <a16:creationId xmlns:a16="http://schemas.microsoft.com/office/drawing/2014/main" id="{C7DD0CA8-6BED-403B-900B-4F1704AEB9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716695" y="1248208"/>
                <a:ext cx="424607" cy="424607"/>
              </a:xfrm>
              <a:prstGeom prst="rect">
                <a:avLst/>
              </a:prstGeom>
            </p:spPr>
          </p:pic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3FEC564-EF9E-4C0F-A5FD-92E42E388AA3}"/>
                  </a:ext>
                </a:extLst>
              </p:cNvPr>
              <p:cNvSpPr txBox="1"/>
              <p:nvPr/>
            </p:nvSpPr>
            <p:spPr>
              <a:xfrm>
                <a:off x="3141302" y="1222509"/>
                <a:ext cx="11134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Experiments</a:t>
                </a:r>
                <a:endParaRPr lang="en-US" sz="1100" dirty="0"/>
              </a:p>
            </p:txBody>
          </p:sp>
        </p:grp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7C23B8B-2A8B-4155-9C26-D048BDD71CC6}"/>
              </a:ext>
            </a:extLst>
          </p:cNvPr>
          <p:cNvSpPr/>
          <p:nvPr/>
        </p:nvSpPr>
        <p:spPr>
          <a:xfrm>
            <a:off x="1018980" y="1742385"/>
            <a:ext cx="2048532" cy="171471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3FFE1A4-333B-42BD-AE3F-CAC80F472A44}"/>
              </a:ext>
            </a:extLst>
          </p:cNvPr>
          <p:cNvGrpSpPr/>
          <p:nvPr/>
        </p:nvGrpSpPr>
        <p:grpSpPr>
          <a:xfrm>
            <a:off x="1133990" y="1808934"/>
            <a:ext cx="1463355" cy="435973"/>
            <a:chOff x="2716695" y="1222509"/>
            <a:chExt cx="1463355" cy="435973"/>
          </a:xfrm>
        </p:grpSpPr>
        <p:pic>
          <p:nvPicPr>
            <p:cNvPr id="117" name="Graphic 18">
              <a:extLst>
                <a:ext uri="{FF2B5EF4-FFF2-40B4-BE49-F238E27FC236}">
                  <a16:creationId xmlns:a16="http://schemas.microsoft.com/office/drawing/2014/main" id="{C2D7EFD9-53EB-41D1-9F27-77D7D1071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6695" y="1262541"/>
              <a:ext cx="424607" cy="395941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AD62C9B-13D3-4236-B640-96BA065F8F60}"/>
                </a:ext>
              </a:extLst>
            </p:cNvPr>
            <p:cNvSpPr txBox="1"/>
            <p:nvPr/>
          </p:nvSpPr>
          <p:spPr>
            <a:xfrm>
              <a:off x="3141302" y="1222509"/>
              <a:ext cx="10387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Notebooks</a:t>
              </a:r>
              <a:endParaRPr lang="en-US" sz="1100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65F9F6B-30D7-4023-B08A-E618652D3B3E}"/>
              </a:ext>
            </a:extLst>
          </p:cNvPr>
          <p:cNvGrpSpPr/>
          <p:nvPr/>
        </p:nvGrpSpPr>
        <p:grpSpPr>
          <a:xfrm>
            <a:off x="6329147" y="3666608"/>
            <a:ext cx="1578365" cy="634855"/>
            <a:chOff x="3026292" y="2173659"/>
            <a:chExt cx="1578365" cy="634855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3A75721-66DB-472F-9070-698A8A73380A}"/>
                </a:ext>
              </a:extLst>
            </p:cNvPr>
            <p:cNvSpPr/>
            <p:nvPr/>
          </p:nvSpPr>
          <p:spPr>
            <a:xfrm>
              <a:off x="3026292" y="2173659"/>
              <a:ext cx="1578365" cy="634855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21416E8-0481-4105-A3F0-2D2ED354272E}"/>
                </a:ext>
              </a:extLst>
            </p:cNvPr>
            <p:cNvGrpSpPr/>
            <p:nvPr/>
          </p:nvGrpSpPr>
          <p:grpSpPr>
            <a:xfrm>
              <a:off x="3141302" y="2240208"/>
              <a:ext cx="1463355" cy="450306"/>
              <a:chOff x="2716695" y="1222509"/>
              <a:chExt cx="1463355" cy="450306"/>
            </a:xfrm>
          </p:grpSpPr>
          <p:pic>
            <p:nvPicPr>
              <p:cNvPr id="122" name="Graphic 18">
                <a:extLst>
                  <a:ext uri="{FF2B5EF4-FFF2-40B4-BE49-F238E27FC236}">
                    <a16:creationId xmlns:a16="http://schemas.microsoft.com/office/drawing/2014/main" id="{D566CF69-2CBF-4E51-9197-D9CD015EA3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716695" y="1248208"/>
                <a:ext cx="424607" cy="424607"/>
              </a:xfrm>
              <a:prstGeom prst="rect">
                <a:avLst/>
              </a:prstGeom>
            </p:spPr>
          </p:pic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95E583F-382B-4245-BADD-E4CBD264672E}"/>
                  </a:ext>
                </a:extLst>
              </p:cNvPr>
              <p:cNvSpPr txBox="1"/>
              <p:nvPr/>
            </p:nvSpPr>
            <p:spPr>
              <a:xfrm>
                <a:off x="3141302" y="1222509"/>
                <a:ext cx="10387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Models</a:t>
                </a:r>
                <a:endParaRPr lang="en-US" sz="1100" dirty="0"/>
              </a:p>
            </p:txBody>
          </p: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981FCC9-1782-4D5E-9BF5-493D9BD3678C}"/>
              </a:ext>
            </a:extLst>
          </p:cNvPr>
          <p:cNvGrpSpPr/>
          <p:nvPr/>
        </p:nvGrpSpPr>
        <p:grpSpPr>
          <a:xfrm>
            <a:off x="1011390" y="3671833"/>
            <a:ext cx="2056122" cy="634855"/>
            <a:chOff x="3026292" y="2173659"/>
            <a:chExt cx="2056122" cy="634855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40C75B9-BBD5-4C0B-A953-D357E029E781}"/>
                </a:ext>
              </a:extLst>
            </p:cNvPr>
            <p:cNvSpPr/>
            <p:nvPr/>
          </p:nvSpPr>
          <p:spPr>
            <a:xfrm>
              <a:off x="3026292" y="2173659"/>
              <a:ext cx="1902387" cy="634855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A30242D-94FB-4E85-B198-BD2B05D3B095}"/>
                </a:ext>
              </a:extLst>
            </p:cNvPr>
            <p:cNvGrpSpPr/>
            <p:nvPr/>
          </p:nvGrpSpPr>
          <p:grpSpPr>
            <a:xfrm>
              <a:off x="3191424" y="2240208"/>
              <a:ext cx="1890990" cy="477054"/>
              <a:chOff x="2766817" y="1222509"/>
              <a:chExt cx="1890990" cy="477054"/>
            </a:xfrm>
          </p:grpSpPr>
          <p:pic>
            <p:nvPicPr>
              <p:cNvPr id="137" name="Graphic 18">
                <a:extLst>
                  <a:ext uri="{FF2B5EF4-FFF2-40B4-BE49-F238E27FC236}">
                    <a16:creationId xmlns:a16="http://schemas.microsoft.com/office/drawing/2014/main" id="{E91BB6F4-10DF-470C-A948-96E16DF8F0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6817" y="1248208"/>
                <a:ext cx="324363" cy="424607"/>
              </a:xfrm>
              <a:prstGeom prst="rect">
                <a:avLst/>
              </a:prstGeom>
            </p:spPr>
          </p:pic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9C267EA-7875-43A1-9593-33851CE08657}"/>
                  </a:ext>
                </a:extLst>
              </p:cNvPr>
              <p:cNvSpPr txBox="1"/>
              <p:nvPr/>
            </p:nvSpPr>
            <p:spPr>
              <a:xfrm>
                <a:off x="3141301" y="1222509"/>
                <a:ext cx="151650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Datastore</a:t>
                </a:r>
                <a:endParaRPr lang="en-US" sz="1100" dirty="0"/>
              </a:p>
              <a:p>
                <a:r>
                  <a:rPr lang="en-US" sz="1100" dirty="0"/>
                  <a:t>Azure Blob Storage</a:t>
                </a:r>
              </a:p>
            </p:txBody>
          </p:sp>
        </p:grp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BDE36BD9-DD0B-4FF3-A94F-E21BA27518B4}"/>
              </a:ext>
            </a:extLst>
          </p:cNvPr>
          <p:cNvSpPr/>
          <p:nvPr/>
        </p:nvSpPr>
        <p:spPr>
          <a:xfrm>
            <a:off x="1198807" y="2327698"/>
            <a:ext cx="1688877" cy="381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Classifier model training notebook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85CE237-CF7C-4038-A1FA-F1DA4231B4D2}"/>
              </a:ext>
            </a:extLst>
          </p:cNvPr>
          <p:cNvSpPr/>
          <p:nvPr/>
        </p:nvSpPr>
        <p:spPr>
          <a:xfrm>
            <a:off x="1201731" y="2830564"/>
            <a:ext cx="1688877" cy="381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Classifier model deployment notebook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5C4B58-DD0C-4E62-BB96-7C5993A8F9A6}"/>
              </a:ext>
            </a:extLst>
          </p:cNvPr>
          <p:cNvSpPr/>
          <p:nvPr/>
        </p:nvSpPr>
        <p:spPr>
          <a:xfrm>
            <a:off x="814939" y="2339162"/>
            <a:ext cx="318977" cy="218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8CA5523-6E4A-4F7C-9AA7-04BC6E77C00B}"/>
              </a:ext>
            </a:extLst>
          </p:cNvPr>
          <p:cNvSpPr/>
          <p:nvPr/>
        </p:nvSpPr>
        <p:spPr>
          <a:xfrm>
            <a:off x="3271553" y="2383909"/>
            <a:ext cx="318977" cy="218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6884C47-9131-4389-A542-53F4671C4A3B}"/>
              </a:ext>
            </a:extLst>
          </p:cNvPr>
          <p:cNvSpPr/>
          <p:nvPr/>
        </p:nvSpPr>
        <p:spPr>
          <a:xfrm>
            <a:off x="817058" y="2834106"/>
            <a:ext cx="318977" cy="218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747B58B-3769-45FD-89D7-2DC58B9FF84D}"/>
              </a:ext>
            </a:extLst>
          </p:cNvPr>
          <p:cNvSpPr/>
          <p:nvPr/>
        </p:nvSpPr>
        <p:spPr>
          <a:xfrm>
            <a:off x="3074384" y="4210968"/>
            <a:ext cx="318977" cy="218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F1EE307-A555-4574-B94A-2E423BA62A0F}"/>
              </a:ext>
            </a:extLst>
          </p:cNvPr>
          <p:cNvSpPr/>
          <p:nvPr/>
        </p:nvSpPr>
        <p:spPr>
          <a:xfrm>
            <a:off x="1100998" y="4210968"/>
            <a:ext cx="318977" cy="218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F651A2F-1C58-4A84-AA13-0464ECA8B258}"/>
              </a:ext>
            </a:extLst>
          </p:cNvPr>
          <p:cNvSpPr/>
          <p:nvPr/>
        </p:nvSpPr>
        <p:spPr>
          <a:xfrm>
            <a:off x="4744126" y="4210968"/>
            <a:ext cx="318977" cy="218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1C862CE-D907-4CE1-9E32-A29AFCD81F90}"/>
              </a:ext>
            </a:extLst>
          </p:cNvPr>
          <p:cNvSpPr/>
          <p:nvPr/>
        </p:nvSpPr>
        <p:spPr>
          <a:xfrm>
            <a:off x="6387892" y="4200332"/>
            <a:ext cx="318977" cy="218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428BD45-D305-4B5D-A737-D09E3C7B8398}"/>
              </a:ext>
            </a:extLst>
          </p:cNvPr>
          <p:cNvSpPr/>
          <p:nvPr/>
        </p:nvSpPr>
        <p:spPr>
          <a:xfrm>
            <a:off x="6921931" y="2654665"/>
            <a:ext cx="318977" cy="218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EE09675-092A-46E7-A370-E079EEE77AD5}"/>
              </a:ext>
            </a:extLst>
          </p:cNvPr>
          <p:cNvGrpSpPr/>
          <p:nvPr/>
        </p:nvGrpSpPr>
        <p:grpSpPr>
          <a:xfrm>
            <a:off x="8684818" y="2608086"/>
            <a:ext cx="2102081" cy="634855"/>
            <a:chOff x="3026292" y="2173659"/>
            <a:chExt cx="2102081" cy="634855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0AC4A42-ECA0-4548-A649-A0FF198E4CA0}"/>
                </a:ext>
              </a:extLst>
            </p:cNvPr>
            <p:cNvSpPr/>
            <p:nvPr/>
          </p:nvSpPr>
          <p:spPr>
            <a:xfrm>
              <a:off x="3026292" y="2173659"/>
              <a:ext cx="1856901" cy="634855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63CCFD2-FDBE-4E8D-8DF7-C301F0A491BC}"/>
                </a:ext>
              </a:extLst>
            </p:cNvPr>
            <p:cNvGrpSpPr/>
            <p:nvPr/>
          </p:nvGrpSpPr>
          <p:grpSpPr>
            <a:xfrm>
              <a:off x="3155635" y="2240208"/>
              <a:ext cx="1972738" cy="523220"/>
              <a:chOff x="2731028" y="1222509"/>
              <a:chExt cx="1972738" cy="523220"/>
            </a:xfrm>
          </p:grpSpPr>
          <p:pic>
            <p:nvPicPr>
              <p:cNvPr id="112" name="Graphic 18">
                <a:extLst>
                  <a:ext uri="{FF2B5EF4-FFF2-40B4-BE49-F238E27FC236}">
                    <a16:creationId xmlns:a16="http://schemas.microsoft.com/office/drawing/2014/main" id="{7A7754C7-25CB-48EC-BBBF-FDFA446FB7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1028" y="1264052"/>
                <a:ext cx="395941" cy="392918"/>
              </a:xfrm>
              <a:prstGeom prst="rect">
                <a:avLst/>
              </a:prstGeom>
            </p:spPr>
          </p:pic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2D19B65-265F-433E-B9D8-A1F2745B999A}"/>
                  </a:ext>
                </a:extLst>
              </p:cNvPr>
              <p:cNvSpPr txBox="1"/>
              <p:nvPr/>
            </p:nvSpPr>
            <p:spPr>
              <a:xfrm>
                <a:off x="3141301" y="1222509"/>
                <a:ext cx="1562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Client </a:t>
                </a:r>
                <a:br>
                  <a:rPr lang="en-US" sz="1400" dirty="0"/>
                </a:br>
                <a:r>
                  <a:rPr lang="en-US" sz="1400" dirty="0"/>
                  <a:t>Application</a:t>
                </a:r>
                <a:endParaRPr lang="en-US" sz="1100" dirty="0"/>
              </a:p>
            </p:txBody>
          </p:sp>
        </p:grp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999AD3-EE0B-49E3-B9E1-19BE6A5229A5}"/>
              </a:ext>
            </a:extLst>
          </p:cNvPr>
          <p:cNvCxnSpPr>
            <a:cxnSpLocks/>
            <a:stCxn id="110" idx="1"/>
            <a:endCxn id="81" idx="3"/>
          </p:cNvCxnSpPr>
          <p:nvPr/>
        </p:nvCxnSpPr>
        <p:spPr>
          <a:xfrm flipH="1">
            <a:off x="7118380" y="2925514"/>
            <a:ext cx="1566438" cy="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2FC67ED-577C-471E-BB73-8EC02D411AC4}"/>
              </a:ext>
            </a:extLst>
          </p:cNvPr>
          <p:cNvSpPr/>
          <p:nvPr/>
        </p:nvSpPr>
        <p:spPr>
          <a:xfrm>
            <a:off x="8498165" y="3103460"/>
            <a:ext cx="318977" cy="218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8263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4D3B20-A6F5-487E-BF2B-25AEDD260888}"/>
              </a:ext>
            </a:extLst>
          </p:cNvPr>
          <p:cNvSpPr txBox="1"/>
          <p:nvPr/>
        </p:nvSpPr>
        <p:spPr>
          <a:xfrm>
            <a:off x="0" y="0"/>
            <a:ext cx="499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Regression Blueprint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F7F190-74F3-4ED8-8388-DEEB50A847AB}"/>
              </a:ext>
            </a:extLst>
          </p:cNvPr>
          <p:cNvSpPr/>
          <p:nvPr/>
        </p:nvSpPr>
        <p:spPr>
          <a:xfrm>
            <a:off x="695060" y="953938"/>
            <a:ext cx="7545174" cy="360742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A25D76-4506-4E3E-9216-3B49B5237CB7}"/>
              </a:ext>
            </a:extLst>
          </p:cNvPr>
          <p:cNvGrpSpPr/>
          <p:nvPr/>
        </p:nvGrpSpPr>
        <p:grpSpPr>
          <a:xfrm>
            <a:off x="810070" y="1026278"/>
            <a:ext cx="2693505" cy="584775"/>
            <a:chOff x="2716695" y="1228299"/>
            <a:chExt cx="2693505" cy="58477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42657A16-CAFC-42B8-AA30-D53B83209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16695" y="1231912"/>
              <a:ext cx="424607" cy="4572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3FA79E-0B06-472B-B19C-93A855AE0455}"/>
                </a:ext>
              </a:extLst>
            </p:cNvPr>
            <p:cNvSpPr txBox="1"/>
            <p:nvPr/>
          </p:nvSpPr>
          <p:spPr>
            <a:xfrm>
              <a:off x="3141302" y="1228299"/>
              <a:ext cx="2268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Azure Machine Learning Workspace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5C257EE-27E9-4FEB-AAFB-9E08132283FB}"/>
              </a:ext>
            </a:extLst>
          </p:cNvPr>
          <p:cNvGrpSpPr/>
          <p:nvPr/>
        </p:nvGrpSpPr>
        <p:grpSpPr>
          <a:xfrm>
            <a:off x="3011640" y="3671833"/>
            <a:ext cx="1578365" cy="634855"/>
            <a:chOff x="3026292" y="2173659"/>
            <a:chExt cx="1578365" cy="63485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C10FBC-8F39-4B30-8E4E-009E07D25563}"/>
                </a:ext>
              </a:extLst>
            </p:cNvPr>
            <p:cNvSpPr/>
            <p:nvPr/>
          </p:nvSpPr>
          <p:spPr>
            <a:xfrm>
              <a:off x="3026292" y="2173659"/>
              <a:ext cx="1578365" cy="634855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A368B1D-D85C-4935-BE11-42D6F5D698A7}"/>
                </a:ext>
              </a:extLst>
            </p:cNvPr>
            <p:cNvGrpSpPr/>
            <p:nvPr/>
          </p:nvGrpSpPr>
          <p:grpSpPr>
            <a:xfrm>
              <a:off x="3141302" y="2240208"/>
              <a:ext cx="1463355" cy="477054"/>
              <a:chOff x="2716695" y="1222509"/>
              <a:chExt cx="1463355" cy="477054"/>
            </a:xfrm>
          </p:grpSpPr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73595096-59D4-4129-BC0B-411FAA233A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6695" y="1248208"/>
                <a:ext cx="424607" cy="424607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D8A773-79AF-4983-BC21-A19CD4CB3AC7}"/>
                  </a:ext>
                </a:extLst>
              </p:cNvPr>
              <p:cNvSpPr txBox="1"/>
              <p:nvPr/>
            </p:nvSpPr>
            <p:spPr>
              <a:xfrm>
                <a:off x="3141302" y="1222509"/>
                <a:ext cx="103874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Dataset</a:t>
                </a:r>
                <a:endParaRPr lang="en-US" sz="1100" dirty="0"/>
              </a:p>
              <a:p>
                <a:r>
                  <a:rPr lang="en-US" sz="1100" dirty="0"/>
                  <a:t>Training data</a:t>
                </a: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4E2FA5D-D275-4314-960C-B9F9D7A81E5E}"/>
              </a:ext>
            </a:extLst>
          </p:cNvPr>
          <p:cNvSpPr/>
          <p:nvPr/>
        </p:nvSpPr>
        <p:spPr>
          <a:xfrm>
            <a:off x="3169803" y="1741696"/>
            <a:ext cx="1578365" cy="171539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6C2852-424C-4CAF-910A-86854483D19C}"/>
              </a:ext>
            </a:extLst>
          </p:cNvPr>
          <p:cNvSpPr txBox="1"/>
          <p:nvPr/>
        </p:nvSpPr>
        <p:spPr>
          <a:xfrm>
            <a:off x="3169804" y="1749902"/>
            <a:ext cx="334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Compute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9B8E05-B039-46F3-B52A-77A0AFA59ED9}"/>
              </a:ext>
            </a:extLst>
          </p:cNvPr>
          <p:cNvGrpSpPr/>
          <p:nvPr/>
        </p:nvGrpSpPr>
        <p:grpSpPr>
          <a:xfrm>
            <a:off x="4849763" y="1741696"/>
            <a:ext cx="3344016" cy="1715399"/>
            <a:chOff x="6338333" y="2007514"/>
            <a:chExt cx="3344016" cy="1715399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25536DC-770E-4EC0-9C3A-EA5120397229}"/>
                </a:ext>
              </a:extLst>
            </p:cNvPr>
            <p:cNvSpPr/>
            <p:nvPr/>
          </p:nvSpPr>
          <p:spPr>
            <a:xfrm>
              <a:off x="6338333" y="2007514"/>
              <a:ext cx="2465200" cy="1715399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197D454-A06E-406B-BA9D-94347BBB21A8}"/>
                </a:ext>
              </a:extLst>
            </p:cNvPr>
            <p:cNvSpPr txBox="1"/>
            <p:nvPr/>
          </p:nvSpPr>
          <p:spPr>
            <a:xfrm>
              <a:off x="6338333" y="2015720"/>
              <a:ext cx="3344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Inference Clusters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DE3F492-BA27-42BA-BA7A-845416DA7D48}"/>
                </a:ext>
              </a:extLst>
            </p:cNvPr>
            <p:cNvGrpSpPr/>
            <p:nvPr/>
          </p:nvGrpSpPr>
          <p:grpSpPr>
            <a:xfrm>
              <a:off x="6629630" y="2544745"/>
              <a:ext cx="1949055" cy="457860"/>
              <a:chOff x="3256312" y="2580165"/>
              <a:chExt cx="1949055" cy="457860"/>
            </a:xfrm>
          </p:grpSpPr>
          <p:pic>
            <p:nvPicPr>
              <p:cNvPr id="75" name="Graphic 74">
                <a:extLst>
                  <a:ext uri="{FF2B5EF4-FFF2-40B4-BE49-F238E27FC236}">
                    <a16:creationId xmlns:a16="http://schemas.microsoft.com/office/drawing/2014/main" id="{690A8C74-DE2A-491F-81E9-BBA037B410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256312" y="2580165"/>
                <a:ext cx="457200" cy="457200"/>
              </a:xfrm>
              <a:prstGeom prst="rect">
                <a:avLst/>
              </a:prstGeom>
            </p:spPr>
          </p:pic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DD1A49A-FAEF-4EC0-865E-6C84663125F0}"/>
                  </a:ext>
                </a:extLst>
              </p:cNvPr>
              <p:cNvSpPr txBox="1"/>
              <p:nvPr/>
            </p:nvSpPr>
            <p:spPr>
              <a:xfrm>
                <a:off x="3778403" y="2607138"/>
                <a:ext cx="142696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Azure Kubernetes Service</a:t>
                </a: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CAD3F62-DC16-4DA2-9ED2-17002A1110D0}"/>
                </a:ext>
              </a:extLst>
            </p:cNvPr>
            <p:cNvSpPr/>
            <p:nvPr/>
          </p:nvSpPr>
          <p:spPr>
            <a:xfrm>
              <a:off x="6577223" y="3001945"/>
              <a:ext cx="2029727" cy="3819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Regression Scoring 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Web Service Endpoint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BC90FD8-DADE-4965-B2FF-1CBEAA2BC026}"/>
                </a:ext>
              </a:extLst>
            </p:cNvPr>
            <p:cNvSpPr/>
            <p:nvPr/>
          </p:nvSpPr>
          <p:spPr>
            <a:xfrm>
              <a:off x="6448012" y="2544746"/>
              <a:ext cx="2229059" cy="895282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B37989D-34FA-4CA9-B895-F58276B3F579}"/>
              </a:ext>
            </a:extLst>
          </p:cNvPr>
          <p:cNvGrpSpPr/>
          <p:nvPr/>
        </p:nvGrpSpPr>
        <p:grpSpPr>
          <a:xfrm>
            <a:off x="4686908" y="3670465"/>
            <a:ext cx="1653025" cy="634855"/>
            <a:chOff x="3026292" y="2173659"/>
            <a:chExt cx="1653025" cy="634855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7B80937-6400-49BE-B7B0-0E9143F6F6E0}"/>
                </a:ext>
              </a:extLst>
            </p:cNvPr>
            <p:cNvSpPr/>
            <p:nvPr/>
          </p:nvSpPr>
          <p:spPr>
            <a:xfrm>
              <a:off x="3026292" y="2173659"/>
              <a:ext cx="1578365" cy="634855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3A8F923-E0C8-4604-8397-BBFFE9F34A77}"/>
                </a:ext>
              </a:extLst>
            </p:cNvPr>
            <p:cNvGrpSpPr/>
            <p:nvPr/>
          </p:nvGrpSpPr>
          <p:grpSpPr>
            <a:xfrm>
              <a:off x="3141302" y="2240208"/>
              <a:ext cx="1538015" cy="450306"/>
              <a:chOff x="2716695" y="1222509"/>
              <a:chExt cx="1538015" cy="450306"/>
            </a:xfrm>
          </p:grpSpPr>
          <p:pic>
            <p:nvPicPr>
              <p:cNvPr id="93" name="Graphic 18">
                <a:extLst>
                  <a:ext uri="{FF2B5EF4-FFF2-40B4-BE49-F238E27FC236}">
                    <a16:creationId xmlns:a16="http://schemas.microsoft.com/office/drawing/2014/main" id="{C7DD0CA8-6BED-403B-900B-4F1704AEB9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716695" y="1248208"/>
                <a:ext cx="424607" cy="424607"/>
              </a:xfrm>
              <a:prstGeom prst="rect">
                <a:avLst/>
              </a:prstGeom>
            </p:spPr>
          </p:pic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3FEC564-EF9E-4C0F-A5FD-92E42E388AA3}"/>
                  </a:ext>
                </a:extLst>
              </p:cNvPr>
              <p:cNvSpPr txBox="1"/>
              <p:nvPr/>
            </p:nvSpPr>
            <p:spPr>
              <a:xfrm>
                <a:off x="3141302" y="1222509"/>
                <a:ext cx="11134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Experiments</a:t>
                </a:r>
                <a:endParaRPr lang="en-US" sz="1100" dirty="0"/>
              </a:p>
            </p:txBody>
          </p:sp>
        </p:grp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7C23B8B-2A8B-4155-9C26-D048BDD71CC6}"/>
              </a:ext>
            </a:extLst>
          </p:cNvPr>
          <p:cNvSpPr/>
          <p:nvPr/>
        </p:nvSpPr>
        <p:spPr>
          <a:xfrm>
            <a:off x="1018980" y="1742385"/>
            <a:ext cx="2048532" cy="171471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3FFE1A4-333B-42BD-AE3F-CAC80F472A44}"/>
              </a:ext>
            </a:extLst>
          </p:cNvPr>
          <p:cNvGrpSpPr/>
          <p:nvPr/>
        </p:nvGrpSpPr>
        <p:grpSpPr>
          <a:xfrm>
            <a:off x="1148323" y="1808934"/>
            <a:ext cx="1449022" cy="523220"/>
            <a:chOff x="2731028" y="1222509"/>
            <a:chExt cx="1449022" cy="523220"/>
          </a:xfrm>
        </p:grpSpPr>
        <p:pic>
          <p:nvPicPr>
            <p:cNvPr id="117" name="Graphic 18">
              <a:extLst>
                <a:ext uri="{FF2B5EF4-FFF2-40B4-BE49-F238E27FC236}">
                  <a16:creationId xmlns:a16="http://schemas.microsoft.com/office/drawing/2014/main" id="{C2D7EFD9-53EB-41D1-9F27-77D7D1071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31028" y="1262541"/>
              <a:ext cx="395941" cy="395941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AD62C9B-13D3-4236-B640-96BA065F8F60}"/>
                </a:ext>
              </a:extLst>
            </p:cNvPr>
            <p:cNvSpPr txBox="1"/>
            <p:nvPr/>
          </p:nvSpPr>
          <p:spPr>
            <a:xfrm>
              <a:off x="3141302" y="1222509"/>
              <a:ext cx="1038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Notebook VM</a:t>
              </a:r>
              <a:endParaRPr lang="en-US" sz="1100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65F9F6B-30D7-4023-B08A-E618652D3B3E}"/>
              </a:ext>
            </a:extLst>
          </p:cNvPr>
          <p:cNvGrpSpPr/>
          <p:nvPr/>
        </p:nvGrpSpPr>
        <p:grpSpPr>
          <a:xfrm>
            <a:off x="6329147" y="3666608"/>
            <a:ext cx="1578365" cy="634855"/>
            <a:chOff x="3026292" y="2173659"/>
            <a:chExt cx="1578365" cy="634855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3A75721-66DB-472F-9070-698A8A73380A}"/>
                </a:ext>
              </a:extLst>
            </p:cNvPr>
            <p:cNvSpPr/>
            <p:nvPr/>
          </p:nvSpPr>
          <p:spPr>
            <a:xfrm>
              <a:off x="3026292" y="2173659"/>
              <a:ext cx="1578365" cy="634855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21416E8-0481-4105-A3F0-2D2ED354272E}"/>
                </a:ext>
              </a:extLst>
            </p:cNvPr>
            <p:cNvGrpSpPr/>
            <p:nvPr/>
          </p:nvGrpSpPr>
          <p:grpSpPr>
            <a:xfrm>
              <a:off x="3141302" y="2240208"/>
              <a:ext cx="1463355" cy="450306"/>
              <a:chOff x="2716695" y="1222509"/>
              <a:chExt cx="1463355" cy="450306"/>
            </a:xfrm>
          </p:grpSpPr>
          <p:pic>
            <p:nvPicPr>
              <p:cNvPr id="122" name="Graphic 18">
                <a:extLst>
                  <a:ext uri="{FF2B5EF4-FFF2-40B4-BE49-F238E27FC236}">
                    <a16:creationId xmlns:a16="http://schemas.microsoft.com/office/drawing/2014/main" id="{D566CF69-2CBF-4E51-9197-D9CD015EA3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716695" y="1248208"/>
                <a:ext cx="424607" cy="424607"/>
              </a:xfrm>
              <a:prstGeom prst="rect">
                <a:avLst/>
              </a:prstGeom>
            </p:spPr>
          </p:pic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95E583F-382B-4245-BADD-E4CBD264672E}"/>
                  </a:ext>
                </a:extLst>
              </p:cNvPr>
              <p:cNvSpPr txBox="1"/>
              <p:nvPr/>
            </p:nvSpPr>
            <p:spPr>
              <a:xfrm>
                <a:off x="3141302" y="1222509"/>
                <a:ext cx="10387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Models</a:t>
                </a:r>
                <a:endParaRPr lang="en-US" sz="1100" dirty="0"/>
              </a:p>
            </p:txBody>
          </p: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981FCC9-1782-4D5E-9BF5-493D9BD3678C}"/>
              </a:ext>
            </a:extLst>
          </p:cNvPr>
          <p:cNvGrpSpPr/>
          <p:nvPr/>
        </p:nvGrpSpPr>
        <p:grpSpPr>
          <a:xfrm>
            <a:off x="1011390" y="3671833"/>
            <a:ext cx="2056122" cy="634855"/>
            <a:chOff x="3026292" y="2173659"/>
            <a:chExt cx="2056122" cy="634855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40C75B9-BBD5-4C0B-A953-D357E029E781}"/>
                </a:ext>
              </a:extLst>
            </p:cNvPr>
            <p:cNvSpPr/>
            <p:nvPr/>
          </p:nvSpPr>
          <p:spPr>
            <a:xfrm>
              <a:off x="3026292" y="2173659"/>
              <a:ext cx="1902387" cy="634855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A30242D-94FB-4E85-B198-BD2B05D3B095}"/>
                </a:ext>
              </a:extLst>
            </p:cNvPr>
            <p:cNvGrpSpPr/>
            <p:nvPr/>
          </p:nvGrpSpPr>
          <p:grpSpPr>
            <a:xfrm>
              <a:off x="3191424" y="2240208"/>
              <a:ext cx="1890990" cy="477054"/>
              <a:chOff x="2766817" y="1222509"/>
              <a:chExt cx="1890990" cy="477054"/>
            </a:xfrm>
          </p:grpSpPr>
          <p:pic>
            <p:nvPicPr>
              <p:cNvPr id="137" name="Graphic 18">
                <a:extLst>
                  <a:ext uri="{FF2B5EF4-FFF2-40B4-BE49-F238E27FC236}">
                    <a16:creationId xmlns:a16="http://schemas.microsoft.com/office/drawing/2014/main" id="{E91BB6F4-10DF-470C-A948-96E16DF8F0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6817" y="1248208"/>
                <a:ext cx="324363" cy="424607"/>
              </a:xfrm>
              <a:prstGeom prst="rect">
                <a:avLst/>
              </a:prstGeom>
            </p:spPr>
          </p:pic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9C267EA-7875-43A1-9593-33851CE08657}"/>
                  </a:ext>
                </a:extLst>
              </p:cNvPr>
              <p:cNvSpPr txBox="1"/>
              <p:nvPr/>
            </p:nvSpPr>
            <p:spPr>
              <a:xfrm>
                <a:off x="3141301" y="1222509"/>
                <a:ext cx="151650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Datastore</a:t>
                </a:r>
                <a:endParaRPr lang="en-US" sz="1100" dirty="0"/>
              </a:p>
              <a:p>
                <a:r>
                  <a:rPr lang="en-US" sz="1100" dirty="0"/>
                  <a:t>Azure Blob Storage</a:t>
                </a:r>
              </a:p>
            </p:txBody>
          </p:sp>
        </p:grp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BDE36BD9-DD0B-4FF3-A94F-E21BA27518B4}"/>
              </a:ext>
            </a:extLst>
          </p:cNvPr>
          <p:cNvSpPr/>
          <p:nvPr/>
        </p:nvSpPr>
        <p:spPr>
          <a:xfrm>
            <a:off x="1198807" y="2327698"/>
            <a:ext cx="1688877" cy="381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Regression model training notebook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85CE237-CF7C-4038-A1FA-F1DA4231B4D2}"/>
              </a:ext>
            </a:extLst>
          </p:cNvPr>
          <p:cNvSpPr/>
          <p:nvPr/>
        </p:nvSpPr>
        <p:spPr>
          <a:xfrm>
            <a:off x="1201731" y="2830564"/>
            <a:ext cx="1688877" cy="381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Regression model deployment notebook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5C4B58-DD0C-4E62-BB96-7C5993A8F9A6}"/>
              </a:ext>
            </a:extLst>
          </p:cNvPr>
          <p:cNvSpPr/>
          <p:nvPr/>
        </p:nvSpPr>
        <p:spPr>
          <a:xfrm>
            <a:off x="814939" y="2339162"/>
            <a:ext cx="318977" cy="218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8CA5523-6E4A-4F7C-9AA7-04BC6E77C00B}"/>
              </a:ext>
            </a:extLst>
          </p:cNvPr>
          <p:cNvSpPr/>
          <p:nvPr/>
        </p:nvSpPr>
        <p:spPr>
          <a:xfrm>
            <a:off x="3271553" y="2383909"/>
            <a:ext cx="318977" cy="218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6884C47-9131-4389-A542-53F4671C4A3B}"/>
              </a:ext>
            </a:extLst>
          </p:cNvPr>
          <p:cNvSpPr/>
          <p:nvPr/>
        </p:nvSpPr>
        <p:spPr>
          <a:xfrm>
            <a:off x="817058" y="2834106"/>
            <a:ext cx="318977" cy="218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747B58B-3769-45FD-89D7-2DC58B9FF84D}"/>
              </a:ext>
            </a:extLst>
          </p:cNvPr>
          <p:cNvSpPr/>
          <p:nvPr/>
        </p:nvSpPr>
        <p:spPr>
          <a:xfrm>
            <a:off x="3074384" y="4210968"/>
            <a:ext cx="318977" cy="218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F1EE307-A555-4574-B94A-2E423BA62A0F}"/>
              </a:ext>
            </a:extLst>
          </p:cNvPr>
          <p:cNvSpPr/>
          <p:nvPr/>
        </p:nvSpPr>
        <p:spPr>
          <a:xfrm>
            <a:off x="1100998" y="4210968"/>
            <a:ext cx="318977" cy="218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F651A2F-1C58-4A84-AA13-0464ECA8B258}"/>
              </a:ext>
            </a:extLst>
          </p:cNvPr>
          <p:cNvSpPr/>
          <p:nvPr/>
        </p:nvSpPr>
        <p:spPr>
          <a:xfrm>
            <a:off x="4744126" y="4210968"/>
            <a:ext cx="318977" cy="218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1C862CE-D907-4CE1-9E32-A29AFCD81F90}"/>
              </a:ext>
            </a:extLst>
          </p:cNvPr>
          <p:cNvSpPr/>
          <p:nvPr/>
        </p:nvSpPr>
        <p:spPr>
          <a:xfrm>
            <a:off x="6387892" y="4200332"/>
            <a:ext cx="318977" cy="218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428BD45-D305-4B5D-A737-D09E3C7B8398}"/>
              </a:ext>
            </a:extLst>
          </p:cNvPr>
          <p:cNvSpPr/>
          <p:nvPr/>
        </p:nvSpPr>
        <p:spPr>
          <a:xfrm>
            <a:off x="6921931" y="2654665"/>
            <a:ext cx="318977" cy="218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EE09675-092A-46E7-A370-E079EEE77AD5}"/>
              </a:ext>
            </a:extLst>
          </p:cNvPr>
          <p:cNvGrpSpPr/>
          <p:nvPr/>
        </p:nvGrpSpPr>
        <p:grpSpPr>
          <a:xfrm>
            <a:off x="8684818" y="2608086"/>
            <a:ext cx="2102081" cy="634855"/>
            <a:chOff x="3026292" y="2173659"/>
            <a:chExt cx="2102081" cy="634855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0AC4A42-ECA0-4548-A649-A0FF198E4CA0}"/>
                </a:ext>
              </a:extLst>
            </p:cNvPr>
            <p:cNvSpPr/>
            <p:nvPr/>
          </p:nvSpPr>
          <p:spPr>
            <a:xfrm>
              <a:off x="3026292" y="2173659"/>
              <a:ext cx="1856901" cy="634855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63CCFD2-FDBE-4E8D-8DF7-C301F0A491BC}"/>
                </a:ext>
              </a:extLst>
            </p:cNvPr>
            <p:cNvGrpSpPr/>
            <p:nvPr/>
          </p:nvGrpSpPr>
          <p:grpSpPr>
            <a:xfrm>
              <a:off x="3155635" y="2240208"/>
              <a:ext cx="1972738" cy="523220"/>
              <a:chOff x="2731028" y="1222509"/>
              <a:chExt cx="1972738" cy="523220"/>
            </a:xfrm>
          </p:grpSpPr>
          <p:pic>
            <p:nvPicPr>
              <p:cNvPr id="112" name="Graphic 18">
                <a:extLst>
                  <a:ext uri="{FF2B5EF4-FFF2-40B4-BE49-F238E27FC236}">
                    <a16:creationId xmlns:a16="http://schemas.microsoft.com/office/drawing/2014/main" id="{7A7754C7-25CB-48EC-BBBF-FDFA446FB7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1028" y="1264052"/>
                <a:ext cx="395941" cy="392918"/>
              </a:xfrm>
              <a:prstGeom prst="rect">
                <a:avLst/>
              </a:prstGeom>
            </p:spPr>
          </p:pic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2D19B65-265F-433E-B9D8-A1F2745B999A}"/>
                  </a:ext>
                </a:extLst>
              </p:cNvPr>
              <p:cNvSpPr txBox="1"/>
              <p:nvPr/>
            </p:nvSpPr>
            <p:spPr>
              <a:xfrm>
                <a:off x="3141301" y="1222509"/>
                <a:ext cx="1562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Client </a:t>
                </a:r>
                <a:br>
                  <a:rPr lang="en-US" sz="1400" dirty="0"/>
                </a:br>
                <a:r>
                  <a:rPr lang="en-US" sz="1400" dirty="0"/>
                  <a:t>Application</a:t>
                </a:r>
                <a:endParaRPr lang="en-US" sz="1100" dirty="0"/>
              </a:p>
            </p:txBody>
          </p:sp>
        </p:grp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999AD3-EE0B-49E3-B9E1-19BE6A5229A5}"/>
              </a:ext>
            </a:extLst>
          </p:cNvPr>
          <p:cNvCxnSpPr>
            <a:cxnSpLocks/>
            <a:stCxn id="110" idx="1"/>
            <a:endCxn id="81" idx="3"/>
          </p:cNvCxnSpPr>
          <p:nvPr/>
        </p:nvCxnSpPr>
        <p:spPr>
          <a:xfrm flipH="1">
            <a:off x="7118380" y="2925514"/>
            <a:ext cx="1566438" cy="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2FC67ED-577C-471E-BB73-8EC02D411AC4}"/>
              </a:ext>
            </a:extLst>
          </p:cNvPr>
          <p:cNvSpPr/>
          <p:nvPr/>
        </p:nvSpPr>
        <p:spPr>
          <a:xfrm>
            <a:off x="8498165" y="3103460"/>
            <a:ext cx="318977" cy="218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3CCB090-5CE8-430C-AD85-52E2AA24D177}"/>
              </a:ext>
            </a:extLst>
          </p:cNvPr>
          <p:cNvGrpSpPr/>
          <p:nvPr/>
        </p:nvGrpSpPr>
        <p:grpSpPr>
          <a:xfrm>
            <a:off x="3582794" y="2359822"/>
            <a:ext cx="758669" cy="825278"/>
            <a:chOff x="3105758" y="2630965"/>
            <a:chExt cx="758669" cy="825278"/>
          </a:xfrm>
        </p:grpSpPr>
        <p:pic>
          <p:nvPicPr>
            <p:cNvPr id="62" name="Graphic 31">
              <a:extLst>
                <a:ext uri="{FF2B5EF4-FFF2-40B4-BE49-F238E27FC236}">
                  <a16:creationId xmlns:a16="http://schemas.microsoft.com/office/drawing/2014/main" id="{1220701F-B5B6-4F09-A9AA-E94FAA613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6312" y="2630965"/>
              <a:ext cx="457200" cy="355599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DD5BE50-D562-4999-9360-DD9C77470114}"/>
                </a:ext>
              </a:extLst>
            </p:cNvPr>
            <p:cNvSpPr txBox="1"/>
            <p:nvPr/>
          </p:nvSpPr>
          <p:spPr>
            <a:xfrm>
              <a:off x="3105758" y="3025356"/>
              <a:ext cx="75866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Training Cluster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82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4D3B20-A6F5-487E-BF2B-25AEDD260888}"/>
              </a:ext>
            </a:extLst>
          </p:cNvPr>
          <p:cNvSpPr txBox="1"/>
          <p:nvPr/>
        </p:nvSpPr>
        <p:spPr>
          <a:xfrm>
            <a:off x="0" y="0"/>
            <a:ext cx="499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Forecasting Blueprint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F7F190-74F3-4ED8-8388-DEEB50A847AB}"/>
              </a:ext>
            </a:extLst>
          </p:cNvPr>
          <p:cNvSpPr/>
          <p:nvPr/>
        </p:nvSpPr>
        <p:spPr>
          <a:xfrm>
            <a:off x="695060" y="953938"/>
            <a:ext cx="7545174" cy="360742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A25D76-4506-4E3E-9216-3B49B5237CB7}"/>
              </a:ext>
            </a:extLst>
          </p:cNvPr>
          <p:cNvGrpSpPr/>
          <p:nvPr/>
        </p:nvGrpSpPr>
        <p:grpSpPr>
          <a:xfrm>
            <a:off x="810070" y="1026278"/>
            <a:ext cx="2693505" cy="584775"/>
            <a:chOff x="2716695" y="1228299"/>
            <a:chExt cx="2693505" cy="58477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42657A16-CAFC-42B8-AA30-D53B83209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16695" y="1231912"/>
              <a:ext cx="424607" cy="4572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3FA79E-0B06-472B-B19C-93A855AE0455}"/>
                </a:ext>
              </a:extLst>
            </p:cNvPr>
            <p:cNvSpPr txBox="1"/>
            <p:nvPr/>
          </p:nvSpPr>
          <p:spPr>
            <a:xfrm>
              <a:off x="3141302" y="1228299"/>
              <a:ext cx="2268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Azure Machine Learning Workspace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5C257EE-27E9-4FEB-AAFB-9E08132283FB}"/>
              </a:ext>
            </a:extLst>
          </p:cNvPr>
          <p:cNvGrpSpPr/>
          <p:nvPr/>
        </p:nvGrpSpPr>
        <p:grpSpPr>
          <a:xfrm>
            <a:off x="3011640" y="3671833"/>
            <a:ext cx="1578365" cy="634855"/>
            <a:chOff x="3026292" y="2173659"/>
            <a:chExt cx="1578365" cy="63485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C10FBC-8F39-4B30-8E4E-009E07D25563}"/>
                </a:ext>
              </a:extLst>
            </p:cNvPr>
            <p:cNvSpPr/>
            <p:nvPr/>
          </p:nvSpPr>
          <p:spPr>
            <a:xfrm>
              <a:off x="3026292" y="2173659"/>
              <a:ext cx="1578365" cy="634855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A368B1D-D85C-4935-BE11-42D6F5D698A7}"/>
                </a:ext>
              </a:extLst>
            </p:cNvPr>
            <p:cNvGrpSpPr/>
            <p:nvPr/>
          </p:nvGrpSpPr>
          <p:grpSpPr>
            <a:xfrm>
              <a:off x="3141302" y="2240208"/>
              <a:ext cx="1463355" cy="477054"/>
              <a:chOff x="2716695" y="1222509"/>
              <a:chExt cx="1463355" cy="477054"/>
            </a:xfrm>
          </p:grpSpPr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73595096-59D4-4129-BC0B-411FAA233A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6695" y="1248208"/>
                <a:ext cx="424607" cy="424607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D8A773-79AF-4983-BC21-A19CD4CB3AC7}"/>
                  </a:ext>
                </a:extLst>
              </p:cNvPr>
              <p:cNvSpPr txBox="1"/>
              <p:nvPr/>
            </p:nvSpPr>
            <p:spPr>
              <a:xfrm>
                <a:off x="3141302" y="1222509"/>
                <a:ext cx="103874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Dataset</a:t>
                </a:r>
                <a:endParaRPr lang="en-US" sz="1100" dirty="0"/>
              </a:p>
              <a:p>
                <a:r>
                  <a:rPr lang="en-US" sz="1100" dirty="0"/>
                  <a:t>Training data</a:t>
                </a: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4E2FA5D-D275-4314-960C-B9F9D7A81E5E}"/>
              </a:ext>
            </a:extLst>
          </p:cNvPr>
          <p:cNvSpPr/>
          <p:nvPr/>
        </p:nvSpPr>
        <p:spPr>
          <a:xfrm>
            <a:off x="3169803" y="1741696"/>
            <a:ext cx="1578365" cy="171539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6C2852-424C-4CAF-910A-86854483D19C}"/>
              </a:ext>
            </a:extLst>
          </p:cNvPr>
          <p:cNvSpPr txBox="1"/>
          <p:nvPr/>
        </p:nvSpPr>
        <p:spPr>
          <a:xfrm>
            <a:off x="3169804" y="1749902"/>
            <a:ext cx="334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Compute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9B8E05-B039-46F3-B52A-77A0AFA59ED9}"/>
              </a:ext>
            </a:extLst>
          </p:cNvPr>
          <p:cNvGrpSpPr/>
          <p:nvPr/>
        </p:nvGrpSpPr>
        <p:grpSpPr>
          <a:xfrm>
            <a:off x="4849763" y="1741696"/>
            <a:ext cx="3344016" cy="1715399"/>
            <a:chOff x="6338333" y="2007514"/>
            <a:chExt cx="3344016" cy="1715399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25536DC-770E-4EC0-9C3A-EA5120397229}"/>
                </a:ext>
              </a:extLst>
            </p:cNvPr>
            <p:cNvSpPr/>
            <p:nvPr/>
          </p:nvSpPr>
          <p:spPr>
            <a:xfrm>
              <a:off x="6338333" y="2007514"/>
              <a:ext cx="2465200" cy="1715399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197D454-A06E-406B-BA9D-94347BBB21A8}"/>
                </a:ext>
              </a:extLst>
            </p:cNvPr>
            <p:cNvSpPr txBox="1"/>
            <p:nvPr/>
          </p:nvSpPr>
          <p:spPr>
            <a:xfrm>
              <a:off x="6338333" y="2015720"/>
              <a:ext cx="3344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Inference Instances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DE3F492-BA27-42BA-BA7A-845416DA7D48}"/>
                </a:ext>
              </a:extLst>
            </p:cNvPr>
            <p:cNvGrpSpPr/>
            <p:nvPr/>
          </p:nvGrpSpPr>
          <p:grpSpPr>
            <a:xfrm>
              <a:off x="6661718" y="2570592"/>
              <a:ext cx="1916967" cy="432013"/>
              <a:chOff x="3288400" y="2606012"/>
              <a:chExt cx="1916967" cy="432013"/>
            </a:xfrm>
          </p:grpSpPr>
          <p:pic>
            <p:nvPicPr>
              <p:cNvPr id="75" name="Graphic 74">
                <a:extLst>
                  <a:ext uri="{FF2B5EF4-FFF2-40B4-BE49-F238E27FC236}">
                    <a16:creationId xmlns:a16="http://schemas.microsoft.com/office/drawing/2014/main" id="{690A8C74-DE2A-491F-81E9-BBA037B410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288400" y="2606012"/>
                <a:ext cx="405508" cy="405508"/>
              </a:xfrm>
              <a:prstGeom prst="rect">
                <a:avLst/>
              </a:prstGeom>
            </p:spPr>
          </p:pic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DD1A49A-FAEF-4EC0-865E-6C84663125F0}"/>
                  </a:ext>
                </a:extLst>
              </p:cNvPr>
              <p:cNvSpPr txBox="1"/>
              <p:nvPr/>
            </p:nvSpPr>
            <p:spPr>
              <a:xfrm>
                <a:off x="3778403" y="2607138"/>
                <a:ext cx="142696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Azure Container Instance</a:t>
                </a: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CAD3F62-DC16-4DA2-9ED2-17002A1110D0}"/>
                </a:ext>
              </a:extLst>
            </p:cNvPr>
            <p:cNvSpPr/>
            <p:nvPr/>
          </p:nvSpPr>
          <p:spPr>
            <a:xfrm>
              <a:off x="6577223" y="3001945"/>
              <a:ext cx="2029727" cy="3819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Regression Scoring 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Web Service Endpoint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BC90FD8-DADE-4965-B2FF-1CBEAA2BC026}"/>
                </a:ext>
              </a:extLst>
            </p:cNvPr>
            <p:cNvSpPr/>
            <p:nvPr/>
          </p:nvSpPr>
          <p:spPr>
            <a:xfrm>
              <a:off x="6448012" y="2544746"/>
              <a:ext cx="2229059" cy="895282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B37989D-34FA-4CA9-B895-F58276B3F579}"/>
              </a:ext>
            </a:extLst>
          </p:cNvPr>
          <p:cNvGrpSpPr/>
          <p:nvPr/>
        </p:nvGrpSpPr>
        <p:grpSpPr>
          <a:xfrm>
            <a:off x="4686908" y="3670465"/>
            <a:ext cx="1653025" cy="634855"/>
            <a:chOff x="3026292" y="2173659"/>
            <a:chExt cx="1653025" cy="634855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7B80937-6400-49BE-B7B0-0E9143F6F6E0}"/>
                </a:ext>
              </a:extLst>
            </p:cNvPr>
            <p:cNvSpPr/>
            <p:nvPr/>
          </p:nvSpPr>
          <p:spPr>
            <a:xfrm>
              <a:off x="3026292" y="2173659"/>
              <a:ext cx="1578365" cy="634855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3A8F923-E0C8-4604-8397-BBFFE9F34A77}"/>
                </a:ext>
              </a:extLst>
            </p:cNvPr>
            <p:cNvGrpSpPr/>
            <p:nvPr/>
          </p:nvGrpSpPr>
          <p:grpSpPr>
            <a:xfrm>
              <a:off x="3141302" y="2240208"/>
              <a:ext cx="1538015" cy="450306"/>
              <a:chOff x="2716695" y="1222509"/>
              <a:chExt cx="1538015" cy="450306"/>
            </a:xfrm>
          </p:grpSpPr>
          <p:pic>
            <p:nvPicPr>
              <p:cNvPr id="93" name="Graphic 18">
                <a:extLst>
                  <a:ext uri="{FF2B5EF4-FFF2-40B4-BE49-F238E27FC236}">
                    <a16:creationId xmlns:a16="http://schemas.microsoft.com/office/drawing/2014/main" id="{C7DD0CA8-6BED-403B-900B-4F1704AEB9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716695" y="1248208"/>
                <a:ext cx="424607" cy="424607"/>
              </a:xfrm>
              <a:prstGeom prst="rect">
                <a:avLst/>
              </a:prstGeom>
            </p:spPr>
          </p:pic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3FEC564-EF9E-4C0F-A5FD-92E42E388AA3}"/>
                  </a:ext>
                </a:extLst>
              </p:cNvPr>
              <p:cNvSpPr txBox="1"/>
              <p:nvPr/>
            </p:nvSpPr>
            <p:spPr>
              <a:xfrm>
                <a:off x="3141302" y="1222509"/>
                <a:ext cx="11134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Experiments</a:t>
                </a:r>
                <a:endParaRPr lang="en-US" sz="1100" dirty="0"/>
              </a:p>
            </p:txBody>
          </p:sp>
        </p:grp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7C23B8B-2A8B-4155-9C26-D048BDD71CC6}"/>
              </a:ext>
            </a:extLst>
          </p:cNvPr>
          <p:cNvSpPr/>
          <p:nvPr/>
        </p:nvSpPr>
        <p:spPr>
          <a:xfrm>
            <a:off x="1018980" y="1742385"/>
            <a:ext cx="2048532" cy="171471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3FFE1A4-333B-42BD-AE3F-CAC80F472A44}"/>
              </a:ext>
            </a:extLst>
          </p:cNvPr>
          <p:cNvGrpSpPr/>
          <p:nvPr/>
        </p:nvGrpSpPr>
        <p:grpSpPr>
          <a:xfrm>
            <a:off x="1148323" y="1808934"/>
            <a:ext cx="1840956" cy="523220"/>
            <a:chOff x="2731028" y="1222509"/>
            <a:chExt cx="1840956" cy="523220"/>
          </a:xfrm>
        </p:grpSpPr>
        <p:pic>
          <p:nvPicPr>
            <p:cNvPr id="117" name="Graphic 18">
              <a:extLst>
                <a:ext uri="{FF2B5EF4-FFF2-40B4-BE49-F238E27FC236}">
                  <a16:creationId xmlns:a16="http://schemas.microsoft.com/office/drawing/2014/main" id="{C2D7EFD9-53EB-41D1-9F27-77D7D1071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31028" y="1262541"/>
              <a:ext cx="395941" cy="395941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AD62C9B-13D3-4236-B640-96BA065F8F60}"/>
                </a:ext>
              </a:extLst>
            </p:cNvPr>
            <p:cNvSpPr txBox="1"/>
            <p:nvPr/>
          </p:nvSpPr>
          <p:spPr>
            <a:xfrm>
              <a:off x="3141302" y="1222509"/>
              <a:ext cx="14306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Automated ML Experiment </a:t>
              </a:r>
              <a:endParaRPr lang="en-US" sz="1100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65F9F6B-30D7-4023-B08A-E618652D3B3E}"/>
              </a:ext>
            </a:extLst>
          </p:cNvPr>
          <p:cNvGrpSpPr/>
          <p:nvPr/>
        </p:nvGrpSpPr>
        <p:grpSpPr>
          <a:xfrm>
            <a:off x="6329147" y="3666608"/>
            <a:ext cx="1578365" cy="634855"/>
            <a:chOff x="3026292" y="2173659"/>
            <a:chExt cx="1578365" cy="634855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3A75721-66DB-472F-9070-698A8A73380A}"/>
                </a:ext>
              </a:extLst>
            </p:cNvPr>
            <p:cNvSpPr/>
            <p:nvPr/>
          </p:nvSpPr>
          <p:spPr>
            <a:xfrm>
              <a:off x="3026292" y="2173659"/>
              <a:ext cx="1578365" cy="634855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21416E8-0481-4105-A3F0-2D2ED354272E}"/>
                </a:ext>
              </a:extLst>
            </p:cNvPr>
            <p:cNvGrpSpPr/>
            <p:nvPr/>
          </p:nvGrpSpPr>
          <p:grpSpPr>
            <a:xfrm>
              <a:off x="3141302" y="2240208"/>
              <a:ext cx="1463355" cy="450306"/>
              <a:chOff x="2716695" y="1222509"/>
              <a:chExt cx="1463355" cy="450306"/>
            </a:xfrm>
          </p:grpSpPr>
          <p:pic>
            <p:nvPicPr>
              <p:cNvPr id="122" name="Graphic 18">
                <a:extLst>
                  <a:ext uri="{FF2B5EF4-FFF2-40B4-BE49-F238E27FC236}">
                    <a16:creationId xmlns:a16="http://schemas.microsoft.com/office/drawing/2014/main" id="{D566CF69-2CBF-4E51-9197-D9CD015EA3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716695" y="1248208"/>
                <a:ext cx="424607" cy="424607"/>
              </a:xfrm>
              <a:prstGeom prst="rect">
                <a:avLst/>
              </a:prstGeom>
            </p:spPr>
          </p:pic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95E583F-382B-4245-BADD-E4CBD264672E}"/>
                  </a:ext>
                </a:extLst>
              </p:cNvPr>
              <p:cNvSpPr txBox="1"/>
              <p:nvPr/>
            </p:nvSpPr>
            <p:spPr>
              <a:xfrm>
                <a:off x="3141302" y="1222509"/>
                <a:ext cx="10387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Models</a:t>
                </a:r>
                <a:endParaRPr lang="en-US" sz="1100" dirty="0"/>
              </a:p>
            </p:txBody>
          </p: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981FCC9-1782-4D5E-9BF5-493D9BD3678C}"/>
              </a:ext>
            </a:extLst>
          </p:cNvPr>
          <p:cNvGrpSpPr/>
          <p:nvPr/>
        </p:nvGrpSpPr>
        <p:grpSpPr>
          <a:xfrm>
            <a:off x="1011390" y="3671833"/>
            <a:ext cx="2056122" cy="634855"/>
            <a:chOff x="3026292" y="2173659"/>
            <a:chExt cx="2056122" cy="634855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40C75B9-BBD5-4C0B-A953-D357E029E781}"/>
                </a:ext>
              </a:extLst>
            </p:cNvPr>
            <p:cNvSpPr/>
            <p:nvPr/>
          </p:nvSpPr>
          <p:spPr>
            <a:xfrm>
              <a:off x="3026292" y="2173659"/>
              <a:ext cx="1902387" cy="634855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A30242D-94FB-4E85-B198-BD2B05D3B095}"/>
                </a:ext>
              </a:extLst>
            </p:cNvPr>
            <p:cNvGrpSpPr/>
            <p:nvPr/>
          </p:nvGrpSpPr>
          <p:grpSpPr>
            <a:xfrm>
              <a:off x="3191424" y="2240208"/>
              <a:ext cx="1890990" cy="477054"/>
              <a:chOff x="2766817" y="1222509"/>
              <a:chExt cx="1890990" cy="477054"/>
            </a:xfrm>
          </p:grpSpPr>
          <p:pic>
            <p:nvPicPr>
              <p:cNvPr id="137" name="Graphic 18">
                <a:extLst>
                  <a:ext uri="{FF2B5EF4-FFF2-40B4-BE49-F238E27FC236}">
                    <a16:creationId xmlns:a16="http://schemas.microsoft.com/office/drawing/2014/main" id="{E91BB6F4-10DF-470C-A948-96E16DF8F0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6817" y="1248208"/>
                <a:ext cx="324363" cy="424607"/>
              </a:xfrm>
              <a:prstGeom prst="rect">
                <a:avLst/>
              </a:prstGeom>
            </p:spPr>
          </p:pic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9C267EA-7875-43A1-9593-33851CE08657}"/>
                  </a:ext>
                </a:extLst>
              </p:cNvPr>
              <p:cNvSpPr txBox="1"/>
              <p:nvPr/>
            </p:nvSpPr>
            <p:spPr>
              <a:xfrm>
                <a:off x="3141301" y="1222509"/>
                <a:ext cx="151650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Datastore</a:t>
                </a:r>
                <a:endParaRPr lang="en-US" sz="1100" dirty="0"/>
              </a:p>
              <a:p>
                <a:r>
                  <a:rPr lang="en-US" sz="1100" dirty="0"/>
                  <a:t>Azure Blob Storage</a:t>
                </a:r>
              </a:p>
            </p:txBody>
          </p:sp>
        </p:grp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BDE36BD9-DD0B-4FF3-A94F-E21BA27518B4}"/>
              </a:ext>
            </a:extLst>
          </p:cNvPr>
          <p:cNvSpPr/>
          <p:nvPr/>
        </p:nvSpPr>
        <p:spPr>
          <a:xfrm>
            <a:off x="1198807" y="2327698"/>
            <a:ext cx="1688877" cy="381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Experiment configured in Portal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85CE237-CF7C-4038-A1FA-F1DA4231B4D2}"/>
              </a:ext>
            </a:extLst>
          </p:cNvPr>
          <p:cNvSpPr/>
          <p:nvPr/>
        </p:nvSpPr>
        <p:spPr>
          <a:xfrm>
            <a:off x="1201731" y="2830564"/>
            <a:ext cx="1688877" cy="381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Best model deployed from portal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5C4B58-DD0C-4E62-BB96-7C5993A8F9A6}"/>
              </a:ext>
            </a:extLst>
          </p:cNvPr>
          <p:cNvSpPr/>
          <p:nvPr/>
        </p:nvSpPr>
        <p:spPr>
          <a:xfrm>
            <a:off x="814939" y="2339162"/>
            <a:ext cx="318977" cy="218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8CA5523-6E4A-4F7C-9AA7-04BC6E77C00B}"/>
              </a:ext>
            </a:extLst>
          </p:cNvPr>
          <p:cNvSpPr/>
          <p:nvPr/>
        </p:nvSpPr>
        <p:spPr>
          <a:xfrm>
            <a:off x="3271553" y="2383909"/>
            <a:ext cx="318977" cy="218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6884C47-9131-4389-A542-53F4671C4A3B}"/>
              </a:ext>
            </a:extLst>
          </p:cNvPr>
          <p:cNvSpPr/>
          <p:nvPr/>
        </p:nvSpPr>
        <p:spPr>
          <a:xfrm>
            <a:off x="817058" y="2834106"/>
            <a:ext cx="318977" cy="218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747B58B-3769-45FD-89D7-2DC58B9FF84D}"/>
              </a:ext>
            </a:extLst>
          </p:cNvPr>
          <p:cNvSpPr/>
          <p:nvPr/>
        </p:nvSpPr>
        <p:spPr>
          <a:xfrm>
            <a:off x="3074384" y="4210968"/>
            <a:ext cx="318977" cy="218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F1EE307-A555-4574-B94A-2E423BA62A0F}"/>
              </a:ext>
            </a:extLst>
          </p:cNvPr>
          <p:cNvSpPr/>
          <p:nvPr/>
        </p:nvSpPr>
        <p:spPr>
          <a:xfrm>
            <a:off x="1100998" y="4210968"/>
            <a:ext cx="318977" cy="218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F651A2F-1C58-4A84-AA13-0464ECA8B258}"/>
              </a:ext>
            </a:extLst>
          </p:cNvPr>
          <p:cNvSpPr/>
          <p:nvPr/>
        </p:nvSpPr>
        <p:spPr>
          <a:xfrm>
            <a:off x="4744126" y="4210968"/>
            <a:ext cx="318977" cy="218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1C862CE-D907-4CE1-9E32-A29AFCD81F90}"/>
              </a:ext>
            </a:extLst>
          </p:cNvPr>
          <p:cNvSpPr/>
          <p:nvPr/>
        </p:nvSpPr>
        <p:spPr>
          <a:xfrm>
            <a:off x="6387892" y="4200332"/>
            <a:ext cx="318977" cy="218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428BD45-D305-4B5D-A737-D09E3C7B8398}"/>
              </a:ext>
            </a:extLst>
          </p:cNvPr>
          <p:cNvSpPr/>
          <p:nvPr/>
        </p:nvSpPr>
        <p:spPr>
          <a:xfrm>
            <a:off x="6921931" y="2654665"/>
            <a:ext cx="318977" cy="218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EE09675-092A-46E7-A370-E079EEE77AD5}"/>
              </a:ext>
            </a:extLst>
          </p:cNvPr>
          <p:cNvGrpSpPr/>
          <p:nvPr/>
        </p:nvGrpSpPr>
        <p:grpSpPr>
          <a:xfrm>
            <a:off x="8684818" y="2608086"/>
            <a:ext cx="2102081" cy="634855"/>
            <a:chOff x="3026292" y="2173659"/>
            <a:chExt cx="2102081" cy="634855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0AC4A42-ECA0-4548-A649-A0FF198E4CA0}"/>
                </a:ext>
              </a:extLst>
            </p:cNvPr>
            <p:cNvSpPr/>
            <p:nvPr/>
          </p:nvSpPr>
          <p:spPr>
            <a:xfrm>
              <a:off x="3026292" y="2173659"/>
              <a:ext cx="1856901" cy="634855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63CCFD2-FDBE-4E8D-8DF7-C301F0A491BC}"/>
                </a:ext>
              </a:extLst>
            </p:cNvPr>
            <p:cNvGrpSpPr/>
            <p:nvPr/>
          </p:nvGrpSpPr>
          <p:grpSpPr>
            <a:xfrm>
              <a:off x="3155635" y="2240208"/>
              <a:ext cx="1972738" cy="523220"/>
              <a:chOff x="2731028" y="1222509"/>
              <a:chExt cx="1972738" cy="523220"/>
            </a:xfrm>
          </p:grpSpPr>
          <p:pic>
            <p:nvPicPr>
              <p:cNvPr id="112" name="Graphic 18">
                <a:extLst>
                  <a:ext uri="{FF2B5EF4-FFF2-40B4-BE49-F238E27FC236}">
                    <a16:creationId xmlns:a16="http://schemas.microsoft.com/office/drawing/2014/main" id="{7A7754C7-25CB-48EC-BBBF-FDFA446FB7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1028" y="1264052"/>
                <a:ext cx="395941" cy="392918"/>
              </a:xfrm>
              <a:prstGeom prst="rect">
                <a:avLst/>
              </a:prstGeom>
            </p:spPr>
          </p:pic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2D19B65-265F-433E-B9D8-A1F2745B999A}"/>
                  </a:ext>
                </a:extLst>
              </p:cNvPr>
              <p:cNvSpPr txBox="1"/>
              <p:nvPr/>
            </p:nvSpPr>
            <p:spPr>
              <a:xfrm>
                <a:off x="3141301" y="1222509"/>
                <a:ext cx="1562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Client </a:t>
                </a:r>
                <a:br>
                  <a:rPr lang="en-US" sz="1400" dirty="0"/>
                </a:br>
                <a:r>
                  <a:rPr lang="en-US" sz="1400" dirty="0"/>
                  <a:t>Application</a:t>
                </a:r>
                <a:endParaRPr lang="en-US" sz="1100" dirty="0"/>
              </a:p>
            </p:txBody>
          </p:sp>
        </p:grp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999AD3-EE0B-49E3-B9E1-19BE6A5229A5}"/>
              </a:ext>
            </a:extLst>
          </p:cNvPr>
          <p:cNvCxnSpPr>
            <a:cxnSpLocks/>
            <a:stCxn id="110" idx="1"/>
            <a:endCxn id="81" idx="3"/>
          </p:cNvCxnSpPr>
          <p:nvPr/>
        </p:nvCxnSpPr>
        <p:spPr>
          <a:xfrm flipH="1">
            <a:off x="7118380" y="2925514"/>
            <a:ext cx="1566438" cy="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2FC67ED-577C-471E-BB73-8EC02D411AC4}"/>
              </a:ext>
            </a:extLst>
          </p:cNvPr>
          <p:cNvSpPr/>
          <p:nvPr/>
        </p:nvSpPr>
        <p:spPr>
          <a:xfrm>
            <a:off x="8498165" y="3103460"/>
            <a:ext cx="318977" cy="218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3CCB090-5CE8-430C-AD85-52E2AA24D177}"/>
              </a:ext>
            </a:extLst>
          </p:cNvPr>
          <p:cNvGrpSpPr/>
          <p:nvPr/>
        </p:nvGrpSpPr>
        <p:grpSpPr>
          <a:xfrm>
            <a:off x="3582794" y="2359822"/>
            <a:ext cx="758669" cy="825278"/>
            <a:chOff x="3105758" y="2630965"/>
            <a:chExt cx="758669" cy="825278"/>
          </a:xfrm>
        </p:grpSpPr>
        <p:pic>
          <p:nvPicPr>
            <p:cNvPr id="62" name="Graphic 31">
              <a:extLst>
                <a:ext uri="{FF2B5EF4-FFF2-40B4-BE49-F238E27FC236}">
                  <a16:creationId xmlns:a16="http://schemas.microsoft.com/office/drawing/2014/main" id="{1220701F-B5B6-4F09-A9AA-E94FAA613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6312" y="2630965"/>
              <a:ext cx="457200" cy="355599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DD5BE50-D562-4999-9360-DD9C77470114}"/>
                </a:ext>
              </a:extLst>
            </p:cNvPr>
            <p:cNvSpPr txBox="1"/>
            <p:nvPr/>
          </p:nvSpPr>
          <p:spPr>
            <a:xfrm>
              <a:off x="3105758" y="3025356"/>
              <a:ext cx="75866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Training Cluster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789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196</Words>
  <Application>Microsoft Office PowerPoint</Application>
  <PresentationFormat>Widescreen</PresentationFormat>
  <Paragraphs>104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Zoiner Tejada</dc:creator>
  <cp:lastModifiedBy>Zoiner Tejada</cp:lastModifiedBy>
  <cp:revision>44</cp:revision>
  <dcterms:created xsi:type="dcterms:W3CDTF">2019-10-28T17:41:08Z</dcterms:created>
  <dcterms:modified xsi:type="dcterms:W3CDTF">2019-10-28T20:33:33Z</dcterms:modified>
</cp:coreProperties>
</file>