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31-03-2022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1. ABSTRACT</vt:lpstr>
      <vt:lpstr>2. INTRODUCTION</vt:lpstr>
      <vt:lpstr>3. APPLICATION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83</cp:revision>
  <dcterms:created xsi:type="dcterms:W3CDTF">2021-12-09T14:52:20Z</dcterms:created>
  <dcterms:modified xsi:type="dcterms:W3CDTF">2022-03-31T09:28:02Z</dcterms:modified>
</cp:coreProperties>
</file>