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6" r:id="rId6"/>
    <p:sldId id="272" r:id="rId7"/>
    <p:sldId id="268" r:id="rId8"/>
    <p:sldId id="262" r:id="rId9"/>
    <p:sldId id="269" r:id="rId10"/>
    <p:sldId id="273" r:id="rId11"/>
    <p:sldId id="265" r:id="rId12"/>
    <p:sldId id="270" r:id="rId13"/>
    <p:sldId id="267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opslecturer/awmsc2022/wiki/9.-Unit-Tes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github.com/devopslecturer/awmsc2022/wiki" TargetMode="Externa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mysqlhosting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05-04-2022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47EA-CAB5-4B9D-8BA6-B4AFD140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ytest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 unit </a:t>
            </a:r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testingest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 unit </a:t>
            </a:r>
            <a:r>
              <a:rPr lang="en-IN" b="1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testingor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unit testing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C50D-E651-47FD-8B7C-D05DDE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PyTest is a testing framework that allows users to write test scripts in Python.</a:t>
            </a:r>
          </a:p>
          <a:p>
            <a:r>
              <a:rPr lang="en-US" dirty="0"/>
              <a:t>It helps with the development of tests ranging from </a:t>
            </a:r>
            <a:br>
              <a:rPr lang="en-US" dirty="0"/>
            </a:br>
            <a:r>
              <a:rPr lang="en-US" dirty="0"/>
              <a:t>simple unit tests to large functional tests.</a:t>
            </a:r>
          </a:p>
          <a:p>
            <a:r>
              <a:rPr lang="en-IE" dirty="0"/>
              <a:t>Pytest is very easy, open source and run the test in parallel manner.</a:t>
            </a:r>
          </a:p>
          <a:p>
            <a:r>
              <a:rPr lang="en-IE" dirty="0"/>
              <a:t>Unit testing has been performed using PyTest.</a:t>
            </a:r>
          </a:p>
          <a:p>
            <a:r>
              <a:rPr lang="en-IE" dirty="0"/>
              <a:t>Integration of PyTest in GitHub action using python application.</a:t>
            </a:r>
          </a:p>
          <a:p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>
                <a:solidFill>
                  <a:srgbClr val="24292F"/>
                </a:solidFill>
                <a:latin typeface="-apple-system"/>
                <a:hlinkClick r:id="rId2"/>
              </a:rPr>
              <a:t>here</a:t>
            </a:r>
            <a:r>
              <a:rPr lang="en-IN">
                <a:solidFill>
                  <a:srgbClr val="24292F"/>
                </a:solidFill>
                <a:latin typeface="-apple-system"/>
              </a:rPr>
              <a:t>.-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endParaRPr lang="en-US" dirty="0"/>
          </a:p>
          <a:p>
            <a:endParaRPr lang="en-I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4FA1B-AECD-41C7-9705-D28E86BF5E04}"/>
              </a:ext>
            </a:extLst>
          </p:cNvPr>
          <p:cNvSpPr txBox="1">
            <a:spLocks/>
          </p:cNvSpPr>
          <p:nvPr/>
        </p:nvSpPr>
        <p:spPr>
          <a:xfrm>
            <a:off x="838200" y="467925"/>
            <a:ext cx="10515600" cy="1119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2</a:t>
            </a:r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Pytest for unit testing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862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398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5. Sphinx Tool for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Sphinx is 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file executed using 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 Wiki for User guides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8325"/>
            <a:ext cx="6286500" cy="14626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Platform provided by Git for adding documentation for the projects hosted in the GitHub repository.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12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EA8B24-4EBE-4014-8569-FB3930D32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20546"/>
              </p:ext>
            </p:extLst>
          </p:nvPr>
        </p:nvGraphicFramePr>
        <p:xfrm>
          <a:off x="7353299" y="1809750"/>
          <a:ext cx="4000500" cy="137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Bitmap Image" r:id="rId3" imgW="5753160" imgH="1973520" progId="Paint.Picture">
                  <p:embed/>
                </p:oleObj>
              </mc:Choice>
              <mc:Fallback>
                <p:oleObj name="Bitmap Image" r:id="rId3" imgW="5753160" imgH="197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3299" y="1809750"/>
                        <a:ext cx="4000500" cy="1372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1F066D-3B95-4D7F-80B5-56A702725804}"/>
              </a:ext>
            </a:extLst>
          </p:cNvPr>
          <p:cNvSpPr txBox="1">
            <a:spLocks/>
          </p:cNvSpPr>
          <p:nvPr/>
        </p:nvSpPr>
        <p:spPr>
          <a:xfrm>
            <a:off x="828674" y="3115212"/>
            <a:ext cx="10525125" cy="283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Users can add and edit wiki pages directly on GitHub or locally using the command line.</a:t>
            </a:r>
          </a:p>
          <a:p>
            <a:pPr algn="just"/>
            <a:r>
              <a:rPr lang="en-US" dirty="0"/>
              <a:t>GitHub repository for our project can be accessed using the link below.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URL: </a:t>
            </a:r>
            <a:r>
              <a:rPr lang="en-US" dirty="0">
                <a:hlinkClick r:id="rId5"/>
              </a:rPr>
              <a:t>https://github.com/devopslecturer/awmsc2022/wiki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14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Flask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E6FC7-CCEA-49B3-9E70-E0839779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08" y="3818483"/>
            <a:ext cx="3605391" cy="14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4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2475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used – MySQL.</a:t>
            </a:r>
          </a:p>
          <a:p>
            <a:r>
              <a:rPr lang="en-US" dirty="0"/>
              <a:t>Initial development and testing done in Local DB.</a:t>
            </a:r>
          </a:p>
          <a:p>
            <a:r>
              <a:rPr lang="en-US" dirty="0"/>
              <a:t>Database used to store the customer data and connect the Front-end (HTML) for access.</a:t>
            </a:r>
          </a:p>
          <a:p>
            <a:r>
              <a:rPr lang="en-US" dirty="0"/>
              <a:t>Third party tools used to develop and run the queries including SQL workbench.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54BF4-D155-41FA-AB2F-83D9640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97" y="1825624"/>
            <a:ext cx="2881604" cy="1968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CA6E6-4A01-4CEC-907F-4A388BBE9581}"/>
              </a:ext>
            </a:extLst>
          </p:cNvPr>
          <p:cNvSpPr txBox="1">
            <a:spLocks/>
          </p:cNvSpPr>
          <p:nvPr/>
        </p:nvSpPr>
        <p:spPr>
          <a:xfrm>
            <a:off x="838200" y="4266323"/>
            <a:ext cx="10515600" cy="12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Pre-requisites – Installation of MySQL Server.</a:t>
            </a:r>
          </a:p>
          <a:p>
            <a:r>
              <a:rPr lang="en-US" dirty="0"/>
              <a:t>Higher environment testing done in free and open-source MySQL hosting website configured by : </a:t>
            </a:r>
            <a:r>
              <a:rPr lang="en-US" dirty="0">
                <a:hlinkClick r:id="rId3"/>
              </a:rPr>
              <a:t>https://www.freemysqlhosting.net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2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GitHub for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241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GitHub - Provider of Internet hosting for software development and version control using Git.</a:t>
            </a:r>
          </a:p>
          <a:p>
            <a:pPr algn="just"/>
            <a:r>
              <a:rPr lang="en-US" dirty="0"/>
              <a:t>GitHub repository link for the project :</a:t>
            </a:r>
          </a:p>
          <a:p>
            <a:pPr marL="0" indent="0" algn="just">
              <a:buNone/>
            </a:pPr>
            <a:r>
              <a:rPr lang="en-IN" dirty="0">
                <a:hlinkClick r:id="rId3"/>
              </a:rPr>
              <a:t>https://github.com/devopslecturer/awmsc2022.git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Build, deployments and other tools are integrated into GitHub using “GitHub Actions” functionality.</a:t>
            </a:r>
          </a:p>
          <a:p>
            <a:pPr algn="just"/>
            <a:r>
              <a:rPr lang="en-IN" dirty="0"/>
              <a:t>YAML Files created and added to the ‘.</a:t>
            </a:r>
            <a:r>
              <a:rPr lang="en-IN" dirty="0" err="1"/>
              <a:t>github</a:t>
            </a:r>
            <a:r>
              <a:rPr lang="en-IN" dirty="0"/>
              <a:t>/workflows’ inside the repository.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D94466-9B32-41C0-AD5D-CD4B4E8D7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63398"/>
              </p:ext>
            </p:extLst>
          </p:nvPr>
        </p:nvGraphicFramePr>
        <p:xfrm>
          <a:off x="7620000" y="1825624"/>
          <a:ext cx="3721893" cy="406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Bitmap Image" r:id="rId4" imgW="4267080" imgH="4389120" progId="Paint.Picture">
                  <p:embed/>
                </p:oleObj>
              </mc:Choice>
              <mc:Fallback>
                <p:oleObj name="Bitmap Image" r:id="rId4" imgW="4267080" imgH="438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825624"/>
                        <a:ext cx="3721893" cy="4061991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Tools Implemented with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58962"/>
            <a:ext cx="7896225" cy="40703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Docker.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Jmeter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Pytest</a:t>
            </a:r>
            <a:r>
              <a:rPr lang="en-US" dirty="0"/>
              <a:t> for Unit testing.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Snyk</a:t>
            </a:r>
            <a:r>
              <a:rPr lang="en-US" dirty="0"/>
              <a:t> for security.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Sphinx for </a:t>
            </a:r>
            <a:r>
              <a:rPr lang="en-US" dirty="0" err="1"/>
              <a:t>Autodocumentation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9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797E7B-A185-4544-8E37-0ABD5653C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85832"/>
              </p:ext>
            </p:extLst>
          </p:nvPr>
        </p:nvGraphicFramePr>
        <p:xfrm>
          <a:off x="838200" y="1836470"/>
          <a:ext cx="2505075" cy="408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Bitmap Image" r:id="rId3" imgW="2209680" imgH="3916800" progId="Paint.Picture">
                  <p:embed/>
                </p:oleObj>
              </mc:Choice>
              <mc:Fallback>
                <p:oleObj name="Bitmap Image" r:id="rId3" imgW="2209680" imgH="391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36470"/>
                        <a:ext cx="2505075" cy="4085172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40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744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Bitmap Image</vt:lpstr>
      <vt:lpstr>PowerPoint Presentation</vt:lpstr>
      <vt:lpstr>1. ABSTRACT</vt:lpstr>
      <vt:lpstr>2. INTRODUCTION</vt:lpstr>
      <vt:lpstr>APPLICATION</vt:lpstr>
      <vt:lpstr>Flask web framework</vt:lpstr>
      <vt:lpstr>HTML and CSS</vt:lpstr>
      <vt:lpstr>Database</vt:lpstr>
      <vt:lpstr>GitHub for Repository</vt:lpstr>
      <vt:lpstr>Tools Implemented with GitHub Actions</vt:lpstr>
      <vt:lpstr>ytest for unit testingest for unit testingor unit testing</vt:lpstr>
      <vt:lpstr>5. Sphinx Tool for Auto Documentation</vt:lpstr>
      <vt:lpstr>Git Wiki for User guides and Instructions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Khairnar Snehal</cp:lastModifiedBy>
  <cp:revision>171</cp:revision>
  <dcterms:created xsi:type="dcterms:W3CDTF">2021-12-09T14:52:20Z</dcterms:created>
  <dcterms:modified xsi:type="dcterms:W3CDTF">2022-04-05T10:56:35Z</dcterms:modified>
</cp:coreProperties>
</file>