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AD216-09D6-46AC-B758-512733A17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8C32D-E255-4B27-96F5-22D84E83A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4E80C-119E-4ACA-B8E2-C7E18283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D72AD3-94A4-423D-9643-892DA7BC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B4E19-FFCF-4FBE-91E1-3C7E1126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8185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BA6E7-76FA-45B5-ADE1-E542FD377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D567B8-1C33-41BC-AA30-D0CB31D74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61758E-F1D3-4BF1-8225-FFDFDD7C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4DCD2-A104-40F7-B8A7-5138F952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8E91CF-E0EA-4D87-97C5-85651CC82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752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9D21AD-52DD-43CE-81B2-3C789218A7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395A0-FB28-4831-A885-6EF79CED6A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DE100-6C5D-4989-AA33-F1F827912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30CF8-337D-4911-9127-4126431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5D98A-D35C-44E7-9372-5E437EC26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829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C2BF5-2416-4B01-B875-20E150268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2DDDA9-2EBE-4DCE-9FD2-ADBFA02DF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FAEF2-5CAA-4B5C-91E1-0D81E716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97A5F-4169-4199-8138-48865D0EA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F1F38-E6DC-4C04-B41C-330510742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4407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D7E5B-1412-493C-B78B-2DBC76EAF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3A64DE-0AC7-4CB1-AC96-9A09231E5B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8BFC-8B92-44ED-8B49-81DE3032B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636FD-C324-43B1-ACD4-121465AC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ADDC2-D565-4FB0-85C7-CBC2E359A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56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7363B-7AA3-4362-A4F4-5CF5936EB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33617-CFE1-44D6-BDF4-A6C8881F1F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4F52F4-461F-4EA2-8F06-D1EB4AFE7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1FD654-8C7E-404F-B4FA-7FE5CA0F8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73F65-588C-4AF9-BFBB-48FBDE843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00F817-AF05-40E9-939E-27F7FFCAD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3882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8B070-1D1E-4300-9382-A844F8E2D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D011F8-1080-41B4-B6AF-93B7D1212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7651AA-C08C-4586-8AD7-43597D297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2785A3-8E3E-4000-ABC4-FBEEA7C5FA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78479B-99E6-4720-BDAE-AC903DA38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5FC362-012A-4879-A34F-6A3583E46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A576B-3A09-4597-93F3-3187F0969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608173-0764-4A76-A18C-3E6928ED7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93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5EF518-4CE3-4BBE-9C95-977961040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4D9D32-72B1-4590-AFC3-5E5991877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6972D-9D54-4841-ADA2-FBE00456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635E7-B0A2-4442-AC70-715BB4A7A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076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65A84C-5B03-4D8E-860D-FF1F46D55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F61DB7-8ACC-4A2E-B911-E0DF1100E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EE701E-FFF0-46AF-85FE-D33238122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160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D3F1C-E2DC-49EA-9B2A-CF20F6A01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090F5-C9B0-4340-9E4F-FAD835799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67C1FE-3B94-41C7-BD56-E6991FF220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FCBDE-42E9-4DB8-BE74-0ABBCD71F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B67FC6-33B8-4576-ACD1-1AA8CA2DC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336BBE-4EBD-4708-9524-67795BAC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9805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3105-F3CF-4602-9D54-0026CF48F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7B7AC8-0992-453D-8941-CE1DCC813E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D887D2-D50D-41A7-B4CB-325242CC8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FC3A6D-7D3E-4D18-BB59-E5404F24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F423-C3D4-4F81-A500-25C76409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786D71-9961-42CF-A64E-11B3E2A0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3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BEEB44-952C-4E92-A84E-CA92ECECBA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FAFB4-6C27-4EFC-9C77-A3C76BC49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2D388-E5A3-414E-BA09-F2945526C4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C5C35-4D10-4B81-A2B2-3672B162D0EF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D3199-2B51-449E-98FD-70649B5689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B39B-5940-49F4-9783-26FA2B207B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EE007-93F6-4DD3-A485-65881C8FA8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878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AEB1A3-E4EC-4CE7-9895-3B49807CB55B}"/>
              </a:ext>
            </a:extLst>
          </p:cNvPr>
          <p:cNvSpPr/>
          <p:nvPr/>
        </p:nvSpPr>
        <p:spPr>
          <a:xfrm>
            <a:off x="2663302" y="266330"/>
            <a:ext cx="6844684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30CF4D-3DD6-42B6-A742-11F216A85AC7}"/>
              </a:ext>
            </a:extLst>
          </p:cNvPr>
          <p:cNvSpPr txBox="1"/>
          <p:nvPr/>
        </p:nvSpPr>
        <p:spPr>
          <a:xfrm>
            <a:off x="2943225" y="647700"/>
            <a:ext cx="617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Wednesday’s Wicked Adventures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1D76B1-941D-46FB-B870-28213FC38C00}"/>
              </a:ext>
            </a:extLst>
          </p:cNvPr>
          <p:cNvSpPr/>
          <p:nvPr/>
        </p:nvSpPr>
        <p:spPr>
          <a:xfrm>
            <a:off x="152399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397EC6-CAB1-427D-A294-638941E58670}"/>
              </a:ext>
            </a:extLst>
          </p:cNvPr>
          <p:cNvSpPr/>
          <p:nvPr/>
        </p:nvSpPr>
        <p:spPr>
          <a:xfrm>
            <a:off x="2557491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234747-6B1C-4D74-9D51-85E6998C5F26}"/>
              </a:ext>
            </a:extLst>
          </p:cNvPr>
          <p:cNvSpPr/>
          <p:nvPr/>
        </p:nvSpPr>
        <p:spPr>
          <a:xfrm>
            <a:off x="4995158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9812A5-EB12-4602-8887-218D0E16FE5D}"/>
              </a:ext>
            </a:extLst>
          </p:cNvPr>
          <p:cNvSpPr/>
          <p:nvPr/>
        </p:nvSpPr>
        <p:spPr>
          <a:xfrm>
            <a:off x="7430604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D7A77BE-8EA7-4247-B439-F3BCD4822308}"/>
              </a:ext>
            </a:extLst>
          </p:cNvPr>
          <p:cNvSpPr/>
          <p:nvPr/>
        </p:nvSpPr>
        <p:spPr>
          <a:xfrm>
            <a:off x="9866050" y="1713020"/>
            <a:ext cx="2173551" cy="1065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D92F1E-21DD-4C78-942C-D552696CFD26}"/>
              </a:ext>
            </a:extLst>
          </p:cNvPr>
          <p:cNvSpPr txBox="1"/>
          <p:nvPr/>
        </p:nvSpPr>
        <p:spPr>
          <a:xfrm>
            <a:off x="523783" y="1970843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Risky Rollercoaster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E38AC-D970-4DFC-B59C-3BF359621CB5}"/>
              </a:ext>
            </a:extLst>
          </p:cNvPr>
          <p:cNvSpPr txBox="1"/>
          <p:nvPr/>
        </p:nvSpPr>
        <p:spPr>
          <a:xfrm>
            <a:off x="1012054" y="3213717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AB6018-DAB1-49FA-9C80-F1C075EB571D}"/>
              </a:ext>
            </a:extLst>
          </p:cNvPr>
          <p:cNvSpPr txBox="1"/>
          <p:nvPr/>
        </p:nvSpPr>
        <p:spPr>
          <a:xfrm>
            <a:off x="1012054" y="3887849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6F0556-90BF-439D-9978-84B3A562F903}"/>
              </a:ext>
            </a:extLst>
          </p:cNvPr>
          <p:cNvSpPr txBox="1"/>
          <p:nvPr/>
        </p:nvSpPr>
        <p:spPr>
          <a:xfrm>
            <a:off x="3417146" y="3213717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E5E1F4-F616-4E2C-8A46-A7FC6B27CDC2}"/>
              </a:ext>
            </a:extLst>
          </p:cNvPr>
          <p:cNvSpPr txBox="1"/>
          <p:nvPr/>
        </p:nvSpPr>
        <p:spPr>
          <a:xfrm>
            <a:off x="3417146" y="3887849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A3139B-7649-4840-A919-D56F3829969B}"/>
              </a:ext>
            </a:extLst>
          </p:cNvPr>
          <p:cNvSpPr txBox="1"/>
          <p:nvPr/>
        </p:nvSpPr>
        <p:spPr>
          <a:xfrm>
            <a:off x="5854813" y="3168588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30CBCA-3052-4EA6-AF99-CE07F492B839}"/>
              </a:ext>
            </a:extLst>
          </p:cNvPr>
          <p:cNvSpPr txBox="1"/>
          <p:nvPr/>
        </p:nvSpPr>
        <p:spPr>
          <a:xfrm>
            <a:off x="5854813" y="3842720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103A264-018D-4932-AF76-FC688BA246D6}"/>
              </a:ext>
            </a:extLst>
          </p:cNvPr>
          <p:cNvSpPr txBox="1"/>
          <p:nvPr/>
        </p:nvSpPr>
        <p:spPr>
          <a:xfrm>
            <a:off x="10725705" y="3168588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E0FB13-B901-4BA0-B681-6BDAFA0820E5}"/>
              </a:ext>
            </a:extLst>
          </p:cNvPr>
          <p:cNvSpPr txBox="1"/>
          <p:nvPr/>
        </p:nvSpPr>
        <p:spPr>
          <a:xfrm>
            <a:off x="10725705" y="3842720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B0113E-FA2C-4C1C-B481-86E552E5B0E9}"/>
              </a:ext>
            </a:extLst>
          </p:cNvPr>
          <p:cNvSpPr txBox="1"/>
          <p:nvPr/>
        </p:nvSpPr>
        <p:spPr>
          <a:xfrm>
            <a:off x="8290259" y="3168588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Health</a:t>
            </a:r>
            <a:endParaRPr lang="en-IN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C3FC2B5-DCC2-4642-AE8C-715EFA0F6306}"/>
              </a:ext>
            </a:extLst>
          </p:cNvPr>
          <p:cNvSpPr txBox="1"/>
          <p:nvPr/>
        </p:nvSpPr>
        <p:spPr>
          <a:xfrm>
            <a:off x="8290259" y="3842720"/>
            <a:ext cx="131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Security</a:t>
            </a:r>
            <a:endParaRPr lang="en-IN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81C74F-265F-43F3-81F5-7AD995DFDDD8}"/>
              </a:ext>
            </a:extLst>
          </p:cNvPr>
          <p:cNvSpPr/>
          <p:nvPr/>
        </p:nvSpPr>
        <p:spPr>
          <a:xfrm>
            <a:off x="182370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9A4F0-86B1-4569-A7DB-E7B9CBE80090}"/>
              </a:ext>
            </a:extLst>
          </p:cNvPr>
          <p:cNvSpPr/>
          <p:nvPr/>
        </p:nvSpPr>
        <p:spPr>
          <a:xfrm>
            <a:off x="182370" y="3901250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C452E35-F0FF-4453-A8F6-67B0472A1E29}"/>
              </a:ext>
            </a:extLst>
          </p:cNvPr>
          <p:cNvSpPr/>
          <p:nvPr/>
        </p:nvSpPr>
        <p:spPr>
          <a:xfrm>
            <a:off x="2571175" y="3284505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D5E8FF0-48A8-45F5-BF1A-4D46A50A6B1F}"/>
              </a:ext>
            </a:extLst>
          </p:cNvPr>
          <p:cNvSpPr/>
          <p:nvPr/>
        </p:nvSpPr>
        <p:spPr>
          <a:xfrm>
            <a:off x="2571175" y="3883346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168D739-9CD1-47D4-B68E-0D698915F94D}"/>
              </a:ext>
            </a:extLst>
          </p:cNvPr>
          <p:cNvSpPr/>
          <p:nvPr/>
        </p:nvSpPr>
        <p:spPr>
          <a:xfrm>
            <a:off x="5039195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F871DB-76A7-4B91-9B37-8C2AEF7806D3}"/>
              </a:ext>
            </a:extLst>
          </p:cNvPr>
          <p:cNvSpPr/>
          <p:nvPr/>
        </p:nvSpPr>
        <p:spPr>
          <a:xfrm>
            <a:off x="5039195" y="3901250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97BD46-6562-42C2-BE70-37FB6BC29296}"/>
              </a:ext>
            </a:extLst>
          </p:cNvPr>
          <p:cNvSpPr/>
          <p:nvPr/>
        </p:nvSpPr>
        <p:spPr>
          <a:xfrm>
            <a:off x="7460960" y="3311202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92CEDBD-95F3-41C0-85D3-D5F04AA0D880}"/>
              </a:ext>
            </a:extLst>
          </p:cNvPr>
          <p:cNvSpPr/>
          <p:nvPr/>
        </p:nvSpPr>
        <p:spPr>
          <a:xfrm>
            <a:off x="7460960" y="3910043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1606EB-B36C-4D13-96B6-FE650B4BACDC}"/>
              </a:ext>
            </a:extLst>
          </p:cNvPr>
          <p:cNvSpPr/>
          <p:nvPr/>
        </p:nvSpPr>
        <p:spPr>
          <a:xfrm>
            <a:off x="9914873" y="3302409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BEF522-E1E6-4686-ABB9-1E9D4D7EBB32}"/>
              </a:ext>
            </a:extLst>
          </p:cNvPr>
          <p:cNvSpPr/>
          <p:nvPr/>
        </p:nvSpPr>
        <p:spPr>
          <a:xfrm>
            <a:off x="9914873" y="3901250"/>
            <a:ext cx="284086" cy="25318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9ABA32BE-1C76-4936-9D49-98A0AE2A17EB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rot="5400000">
            <a:off x="4674271" y="301647"/>
            <a:ext cx="381370" cy="24413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9278FF0B-1FD3-4280-826C-B90538266141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5400000">
            <a:off x="5893104" y="1520480"/>
            <a:ext cx="381370" cy="37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558080EB-EC4B-40D3-B57A-B6CA3AF93BC5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5400000">
            <a:off x="3471725" y="-900899"/>
            <a:ext cx="381370" cy="48464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F800BFE-9A3E-4079-A0F7-E9C6838440C4}"/>
              </a:ext>
            </a:extLst>
          </p:cNvPr>
          <p:cNvCxnSpPr>
            <a:cxnSpLocks/>
            <a:stCxn id="5" idx="2"/>
            <a:endCxn id="9" idx="0"/>
          </p:cNvCxnSpPr>
          <p:nvPr/>
        </p:nvCxnSpPr>
        <p:spPr>
          <a:xfrm rot="16200000" flipH="1">
            <a:off x="7110827" y="306467"/>
            <a:ext cx="381370" cy="24317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3B341724-904A-4B2F-BC7E-0B6C23FB3B10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rot="16200000" flipH="1">
            <a:off x="8328550" y="-911256"/>
            <a:ext cx="381370" cy="48671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4D1CBF4E-B8A4-4F68-8666-8C43DB024712}"/>
              </a:ext>
            </a:extLst>
          </p:cNvPr>
          <p:cNvSpPr txBox="1"/>
          <p:nvPr/>
        </p:nvSpPr>
        <p:spPr>
          <a:xfrm>
            <a:off x="2855261" y="1961244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The Rotor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2EF766E-48D6-4906-BFFF-271381F18284}"/>
              </a:ext>
            </a:extLst>
          </p:cNvPr>
          <p:cNvSpPr txBox="1"/>
          <p:nvPr/>
        </p:nvSpPr>
        <p:spPr>
          <a:xfrm>
            <a:off x="5265845" y="1909670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Log Rides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47EFF-0CA4-4F66-93A8-C1E2080198F1}"/>
              </a:ext>
            </a:extLst>
          </p:cNvPr>
          <p:cNvSpPr txBox="1"/>
          <p:nvPr/>
        </p:nvSpPr>
        <p:spPr>
          <a:xfrm>
            <a:off x="7745046" y="1822744"/>
            <a:ext cx="15269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Haunted Mansion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E64F3AF-0528-44CE-9378-97515CB7C7B5}"/>
              </a:ext>
            </a:extLst>
          </p:cNvPr>
          <p:cNvSpPr txBox="1"/>
          <p:nvPr/>
        </p:nvSpPr>
        <p:spPr>
          <a:xfrm>
            <a:off x="10198959" y="1919232"/>
            <a:ext cx="1526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Scrambler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722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22</Words>
  <Application>Microsoft Office PowerPoint</Application>
  <PresentationFormat>Widescreen</PresentationFormat>
  <Paragraphs>16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Jacob Anup</dc:creator>
  <cp:lastModifiedBy>Jacob Anup</cp:lastModifiedBy>
  <cp:revision>17</cp:revision>
  <dcterms:created xsi:type="dcterms:W3CDTF">2021-12-09T14:52:20Z</dcterms:created>
  <dcterms:modified xsi:type="dcterms:W3CDTF">2021-12-09T15:18:12Z</dcterms:modified>
</cp:coreProperties>
</file>