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6" r:id="rId6"/>
    <p:sldId id="268" r:id="rId7"/>
    <p:sldId id="265" r:id="rId8"/>
    <p:sldId id="262" r:id="rId9"/>
    <p:sldId id="267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807B5-D91D-4BD3-A7F9-ADD7559991AC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70822-239A-4B53-92A6-DD3300D4FE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03-04-2022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nicepag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mysqlhosting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opslecturer/awmsc2022/wiki/10.-Sphinx-Tool-for-Autodocumentation" TargetMode="External"/><Relationship Id="rId2" Type="http://schemas.openxmlformats.org/officeDocument/2006/relationships/hyperlink" Target="https://www.sphinx-doc.org/en/master/usage/them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118FF1-3169-4101-9600-50B0EB8F147B}"/>
              </a:ext>
            </a:extLst>
          </p:cNvPr>
          <p:cNvSpPr/>
          <p:nvPr/>
        </p:nvSpPr>
        <p:spPr>
          <a:xfrm>
            <a:off x="0" y="1119674"/>
            <a:ext cx="12192000" cy="126226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A2C58-D14C-43E5-98DD-8CEC3FBE146D}"/>
              </a:ext>
            </a:extLst>
          </p:cNvPr>
          <p:cNvSpPr txBox="1"/>
          <p:nvPr/>
        </p:nvSpPr>
        <p:spPr>
          <a:xfrm>
            <a:off x="7915274" y="4036098"/>
            <a:ext cx="4276726" cy="2031325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</a:t>
            </a:r>
          </a:p>
          <a:p>
            <a:r>
              <a:rPr lang="en-US" dirty="0"/>
              <a:t>	Anup Jacob (L00163455)</a:t>
            </a:r>
          </a:p>
          <a:p>
            <a:r>
              <a:rPr lang="en-US" dirty="0"/>
              <a:t>	Muhammed Shafeeq Thottathil</a:t>
            </a:r>
          </a:p>
          <a:p>
            <a:r>
              <a:rPr lang="en-US" dirty="0"/>
              <a:t>	Sreejith </a:t>
            </a:r>
            <a:r>
              <a:rPr lang="en-US" dirty="0" err="1"/>
              <a:t>Jayasree</a:t>
            </a:r>
            <a:r>
              <a:rPr lang="en-US" dirty="0"/>
              <a:t> </a:t>
            </a:r>
            <a:r>
              <a:rPr lang="en-US" dirty="0" err="1"/>
              <a:t>Purushothaman</a:t>
            </a:r>
            <a:endParaRPr lang="en-US" dirty="0"/>
          </a:p>
          <a:p>
            <a:r>
              <a:rPr lang="en-US" dirty="0"/>
              <a:t>	Snehal Khairnar</a:t>
            </a:r>
          </a:p>
          <a:p>
            <a:r>
              <a:rPr lang="en-US" dirty="0"/>
              <a:t>	Snehal Sudhakar Shirsath</a:t>
            </a:r>
          </a:p>
          <a:p>
            <a:r>
              <a:rPr lang="en-US" dirty="0"/>
              <a:t>	Varnit Rohilla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571AF-C304-4490-A1C8-C9E8037E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8233" y="448605"/>
            <a:ext cx="2388636" cy="547029"/>
          </a:xfrm>
        </p:spPr>
        <p:txBody>
          <a:bodyPr/>
          <a:lstStyle/>
          <a:p>
            <a:r>
              <a:rPr lang="en-IN" sz="2000" b="1" dirty="0">
                <a:solidFill>
                  <a:schemeClr val="tx1"/>
                </a:solidFill>
              </a:rPr>
              <a:t>Date : </a:t>
            </a:r>
            <a:fld id="{435250CA-F634-4C03-97B4-7ADD6EA71A68}" type="datetime1">
              <a:rPr lang="en-IN" sz="2000" b="1" smtClean="0">
                <a:solidFill>
                  <a:schemeClr val="tx1"/>
                </a:solidFill>
              </a:rPr>
              <a:t>03-04-2022</a:t>
            </a:fld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8BAD98-FC7F-4609-BBEC-0ABBDCCD3E33}"/>
              </a:ext>
            </a:extLst>
          </p:cNvPr>
          <p:cNvSpPr/>
          <p:nvPr/>
        </p:nvSpPr>
        <p:spPr>
          <a:xfrm>
            <a:off x="2388636" y="1265378"/>
            <a:ext cx="7414727" cy="958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9B018-7250-4EA5-8DC7-F60EE1824B62}"/>
              </a:ext>
            </a:extLst>
          </p:cNvPr>
          <p:cNvSpPr/>
          <p:nvPr/>
        </p:nvSpPr>
        <p:spPr>
          <a:xfrm>
            <a:off x="2812503" y="1300111"/>
            <a:ext cx="6566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WICKED ADVENTURES</a:t>
            </a:r>
            <a:endParaRPr lang="en-IN" sz="54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1FDFC3B-9694-4BB7-BD3D-F40ABF2C1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102" y="2467986"/>
            <a:ext cx="2177791" cy="26344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F9883B-C375-4AFF-8387-C3387275743D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DEVOPS PROJECT MANAGEMENT TEAM ASSIGNMENT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34854-C990-49DC-8E31-44DA22BAD307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6C46AB-690C-4DEE-A4D8-72D6FF73C87F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DF289-47DA-4FD4-A580-9354AEBB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8D688-5473-4FA7-B116-C72CD374856B}"/>
              </a:ext>
            </a:extLst>
          </p:cNvPr>
          <p:cNvSpPr txBox="1"/>
          <p:nvPr/>
        </p:nvSpPr>
        <p:spPr>
          <a:xfrm>
            <a:off x="7915274" y="2594657"/>
            <a:ext cx="4276726" cy="64633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98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</a:schemeClr>
              </a:gs>
            </a:gsLst>
          </a:gradFill>
          <a:ln w="127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Guided by</a:t>
            </a:r>
            <a:r>
              <a:rPr lang="en-US" dirty="0"/>
              <a:t>:</a:t>
            </a:r>
          </a:p>
          <a:p>
            <a:r>
              <a:rPr lang="en-US" dirty="0"/>
              <a:t>	Dr. Paul Greaney	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C4FD4F-7FE2-49B1-B0D5-2C43E808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2727"/>
            <a:ext cx="6093623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8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10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B5B67862-A69F-498B-B814-F7947A0A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0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57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11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43FEFA3-C29F-4D2A-9A5C-72181048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512" y="911541"/>
            <a:ext cx="5514975" cy="386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70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1.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2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0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3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11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4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79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524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HTML – Standard Mark up Language used for creating web documents.</a:t>
            </a:r>
          </a:p>
          <a:p>
            <a:pPr algn="just"/>
            <a:r>
              <a:rPr lang="en-US" dirty="0"/>
              <a:t>CSS – Describes the presentation properties of the web document written in HTML format. Includes Layouts, fonts, colors, etc.</a:t>
            </a:r>
          </a:p>
          <a:p>
            <a:pPr algn="just"/>
            <a:r>
              <a:rPr lang="en-US" dirty="0"/>
              <a:t>Website builder tool partly used for easy webpage creation with better design, looks and functionality - </a:t>
            </a:r>
            <a:r>
              <a:rPr lang="en-US" dirty="0" err="1">
                <a:hlinkClick r:id="rId2"/>
              </a:rPr>
              <a:t>nicepages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5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6FD6CB-ADEC-4C5F-AA7D-0E7A1ABF8B22}"/>
              </a:ext>
            </a:extLst>
          </p:cNvPr>
          <p:cNvSpPr txBox="1">
            <a:spLocks/>
          </p:cNvSpPr>
          <p:nvPr/>
        </p:nvSpPr>
        <p:spPr>
          <a:xfrm>
            <a:off x="838201" y="3778736"/>
            <a:ext cx="6819900" cy="20652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Development and testing for each page implemented before integrating with python.</a:t>
            </a:r>
          </a:p>
          <a:p>
            <a:pPr algn="just"/>
            <a:r>
              <a:rPr lang="en-US" dirty="0"/>
              <a:t>Static IP address used for accessing the HTML webpages run via app</a:t>
            </a:r>
            <a:r>
              <a:rPr lang="en-US"/>
              <a:t>.py.</a:t>
            </a:r>
            <a:endParaRPr lang="en-US" dirty="0"/>
          </a:p>
          <a:p>
            <a:pPr algn="just"/>
            <a:r>
              <a:rPr lang="en-US" dirty="0"/>
              <a:t>Issues found  during testing were added to JIRA.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3FA44026-DC0B-4FAA-9050-8326CF4F1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3517044"/>
            <a:ext cx="3579812" cy="23269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9351" cy="24757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Database used – MySQL.</a:t>
            </a:r>
          </a:p>
          <a:p>
            <a:r>
              <a:rPr lang="en-US" dirty="0"/>
              <a:t>Initial development and testing done in Local DB.</a:t>
            </a:r>
          </a:p>
          <a:p>
            <a:r>
              <a:rPr lang="en-US" dirty="0"/>
              <a:t>Database used to store the customer data and connect the Front-end (HTML) for access.</a:t>
            </a:r>
          </a:p>
          <a:p>
            <a:r>
              <a:rPr lang="en-US" dirty="0"/>
              <a:t>Third party tools used to develop and run the queries including SQL workbench.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6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54BF4-D155-41FA-AB2F-83D9640F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197" y="1825624"/>
            <a:ext cx="2881604" cy="19681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CCA6E6-4A01-4CEC-907F-4A388BBE9581}"/>
              </a:ext>
            </a:extLst>
          </p:cNvPr>
          <p:cNvSpPr txBox="1">
            <a:spLocks/>
          </p:cNvSpPr>
          <p:nvPr/>
        </p:nvSpPr>
        <p:spPr>
          <a:xfrm>
            <a:off x="838200" y="4266323"/>
            <a:ext cx="10515600" cy="12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Pre-requisites – Installation of MySQL Server.</a:t>
            </a:r>
          </a:p>
          <a:p>
            <a:r>
              <a:rPr lang="en-US" dirty="0"/>
              <a:t>Higher environment testing done in free and open-source MySQL hosting website configured by : </a:t>
            </a:r>
            <a:r>
              <a:rPr lang="en-US" dirty="0">
                <a:hlinkClick r:id="rId3"/>
              </a:rPr>
              <a:t>https://www.freemysqlhosting.net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952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996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/>
              <a:t>3. Sphinx Tool for Auto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6599"/>
            <a:ext cx="10143062" cy="315427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An Open-source third party Tool used for auto documentation.</a:t>
            </a:r>
          </a:p>
          <a:p>
            <a:pPr algn="just"/>
            <a:r>
              <a:rPr lang="en-IN" b="0" i="0" dirty="0">
                <a:solidFill>
                  <a:srgbClr val="24292F"/>
                </a:solidFill>
                <a:effectLst/>
                <a:latin typeface="-apple-system"/>
              </a:rPr>
              <a:t>Sphinx is a documentation generator written in python language.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Implementation of Sphinx tool by creating YAML file executed using “GitHub Actions”.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Themes available in the URL below : </a:t>
            </a:r>
          </a:p>
          <a:p>
            <a:pPr marL="0" indent="0" algn="ctr">
              <a:buNone/>
            </a:pPr>
            <a:r>
              <a:rPr lang="en-IN" dirty="0">
                <a:solidFill>
                  <a:srgbClr val="24292F"/>
                </a:solidFill>
                <a:latin typeface="-apple-system"/>
                <a:hlinkClick r:id="rId2"/>
              </a:rPr>
              <a:t>https://www.sphinx-doc.org/en/master/usage/theming.html</a:t>
            </a:r>
            <a:endParaRPr lang="en-IN" dirty="0">
              <a:solidFill>
                <a:srgbClr val="24292F"/>
              </a:solidFill>
              <a:latin typeface="-apple-system"/>
            </a:endParaRP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Details provided in the Git Wiki link in our repository. Click </a:t>
            </a:r>
            <a:r>
              <a:rPr lang="en-IN" dirty="0">
                <a:solidFill>
                  <a:srgbClr val="24292F"/>
                </a:solidFill>
                <a:latin typeface="-apple-system"/>
                <a:hlinkClick r:id="rId3"/>
              </a:rPr>
              <a:t>here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.</a:t>
            </a:r>
          </a:p>
          <a:p>
            <a:pPr algn="just"/>
            <a:r>
              <a:rPr lang="en-IN" dirty="0">
                <a:solidFill>
                  <a:srgbClr val="24292F"/>
                </a:solidFill>
                <a:latin typeface="-apple-system"/>
              </a:rPr>
              <a:t>Branch created for auto documentation – ‘</a:t>
            </a:r>
            <a:r>
              <a:rPr lang="en-IN" dirty="0" err="1">
                <a:solidFill>
                  <a:srgbClr val="24292F"/>
                </a:solidFill>
                <a:latin typeface="-apple-system"/>
              </a:rPr>
              <a:t>gh</a:t>
            </a:r>
            <a:r>
              <a:rPr lang="en-IN" dirty="0">
                <a:solidFill>
                  <a:srgbClr val="24292F"/>
                </a:solidFill>
                <a:latin typeface="-apple-system"/>
              </a:rPr>
              <a:t>-pages’ (Default).</a:t>
            </a:r>
          </a:p>
          <a:p>
            <a:pPr algn="just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7</a:t>
            </a:fld>
            <a:endParaRPr lang="en-IN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ECC11-E713-46DD-A8C9-F2FE792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10" y="1523359"/>
            <a:ext cx="5793442" cy="12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5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Git Wiki for User guide and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199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8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6519-3484-48F3-927E-47679DE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1377-6BB3-4E47-B174-861CD150A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973F9E-231E-4F4E-BF92-D9C84C7AB5A7}"/>
              </a:ext>
            </a:extLst>
          </p:cNvPr>
          <p:cNvSpPr/>
          <p:nvPr/>
        </p:nvSpPr>
        <p:spPr>
          <a:xfrm>
            <a:off x="0" y="6067425"/>
            <a:ext cx="930592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WEDNESDAY’S WICKED ADVENTURES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D2B0B5-489C-4527-87A1-6AE32256E8B1}"/>
              </a:ext>
            </a:extLst>
          </p:cNvPr>
          <p:cNvSpPr/>
          <p:nvPr/>
        </p:nvSpPr>
        <p:spPr>
          <a:xfrm>
            <a:off x="11363325" y="6067425"/>
            <a:ext cx="828675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298F8F-A536-48DC-9BA2-D0C59AC19A33}"/>
              </a:ext>
            </a:extLst>
          </p:cNvPr>
          <p:cNvSpPr/>
          <p:nvPr/>
        </p:nvSpPr>
        <p:spPr>
          <a:xfrm>
            <a:off x="9305925" y="6067424"/>
            <a:ext cx="2057400" cy="79057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APRIL 2022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66E5E76B-63DE-49C5-B59F-65367A92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3349" y="6280148"/>
            <a:ext cx="428625" cy="365125"/>
          </a:xfrm>
        </p:spPr>
        <p:txBody>
          <a:bodyPr/>
          <a:lstStyle/>
          <a:p>
            <a:fld id="{F37EE007-93F6-4DD3-A485-65881C8FA8D0}" type="slidenum">
              <a:rPr lang="en-IN" sz="2000" b="1" smtClean="0">
                <a:solidFill>
                  <a:schemeClr val="bg1"/>
                </a:solidFill>
              </a:rPr>
              <a:t>9</a:t>
            </a:fld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3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388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 Theme</vt:lpstr>
      <vt:lpstr>PowerPoint Presentation</vt:lpstr>
      <vt:lpstr>1. ABSTRACT</vt:lpstr>
      <vt:lpstr>2. INTRODUCTION</vt:lpstr>
      <vt:lpstr>3. APPLICATION</vt:lpstr>
      <vt:lpstr>HTML and CSS</vt:lpstr>
      <vt:lpstr>Database</vt:lpstr>
      <vt:lpstr>3. Sphinx Tool for Auto Documentation</vt:lpstr>
      <vt:lpstr>Git Wiki for User guide and Instructions</vt:lpstr>
      <vt:lpstr>4. 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137</cp:revision>
  <dcterms:created xsi:type="dcterms:W3CDTF">2021-12-09T14:52:20Z</dcterms:created>
  <dcterms:modified xsi:type="dcterms:W3CDTF">2022-04-03T11:09:27Z</dcterms:modified>
</cp:coreProperties>
</file>