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6" r:id="rId6"/>
    <p:sldId id="265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03-04-2022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3.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PowerPoint Presentation</vt:lpstr>
      <vt:lpstr>1. ABSTRACT</vt:lpstr>
      <vt:lpstr>2. INTRODUCTION</vt:lpstr>
      <vt:lpstr>3. APPLICATION</vt:lpstr>
      <vt:lpstr>HTML and CSS</vt:lpstr>
      <vt:lpstr>3. Sphinx Tool for Auto Documentation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120</cp:revision>
  <dcterms:created xsi:type="dcterms:W3CDTF">2021-12-09T14:52:20Z</dcterms:created>
  <dcterms:modified xsi:type="dcterms:W3CDTF">2022-04-03T10:47:38Z</dcterms:modified>
</cp:coreProperties>
</file>