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537143" y="4190260"/>
            <a:ext cx="4447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Team 2</a:t>
            </a:r>
            <a:r>
              <a:rPr lang="en-US" dirty="0"/>
              <a:t>:</a:t>
            </a:r>
          </a:p>
          <a:p>
            <a:r>
              <a:rPr lang="en-US" dirty="0"/>
              <a:t>	Anup Jacob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Purushothaman</a:t>
            </a:r>
            <a:r>
              <a:rPr lang="en-US" dirty="0"/>
              <a:t>	Snehal Khairnar</a:t>
            </a:r>
          </a:p>
          <a:p>
            <a:r>
              <a:rPr lang="en-US" dirty="0"/>
              <a:t>	Snehal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81241" y="2567840"/>
            <a:ext cx="64295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AEB1A3-E4EC-4CE7-9895-3B49807CB55B}"/>
              </a:ext>
            </a:extLst>
          </p:cNvPr>
          <p:cNvSpPr/>
          <p:nvPr/>
        </p:nvSpPr>
        <p:spPr>
          <a:xfrm>
            <a:off x="2698812" y="1438183"/>
            <a:ext cx="6844684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0CF4D-3DD6-42B6-A742-11F216A85AC7}"/>
              </a:ext>
            </a:extLst>
          </p:cNvPr>
          <p:cNvSpPr txBox="1"/>
          <p:nvPr/>
        </p:nvSpPr>
        <p:spPr>
          <a:xfrm>
            <a:off x="2978735" y="1819553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Wednesday’s Wicked Adventures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D76B1-941D-46FB-B870-28213FC38C00}"/>
              </a:ext>
            </a:extLst>
          </p:cNvPr>
          <p:cNvSpPr/>
          <p:nvPr/>
        </p:nvSpPr>
        <p:spPr>
          <a:xfrm>
            <a:off x="187909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97EC6-CAB1-427D-A294-638941E58670}"/>
              </a:ext>
            </a:extLst>
          </p:cNvPr>
          <p:cNvSpPr/>
          <p:nvPr/>
        </p:nvSpPr>
        <p:spPr>
          <a:xfrm>
            <a:off x="2593001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4747-6B1C-4D74-9D51-85E6998C5F26}"/>
              </a:ext>
            </a:extLst>
          </p:cNvPr>
          <p:cNvSpPr/>
          <p:nvPr/>
        </p:nvSpPr>
        <p:spPr>
          <a:xfrm>
            <a:off x="5030668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9812A5-EB12-4602-8887-218D0E16FE5D}"/>
              </a:ext>
            </a:extLst>
          </p:cNvPr>
          <p:cNvSpPr/>
          <p:nvPr/>
        </p:nvSpPr>
        <p:spPr>
          <a:xfrm>
            <a:off x="7466114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A77BE-8EA7-4247-B439-F3BCD4822308}"/>
              </a:ext>
            </a:extLst>
          </p:cNvPr>
          <p:cNvSpPr/>
          <p:nvPr/>
        </p:nvSpPr>
        <p:spPr>
          <a:xfrm>
            <a:off x="9901560" y="2884873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92F1E-21DD-4C78-942C-D552696CFD26}"/>
              </a:ext>
            </a:extLst>
          </p:cNvPr>
          <p:cNvSpPr txBox="1"/>
          <p:nvPr/>
        </p:nvSpPr>
        <p:spPr>
          <a:xfrm>
            <a:off x="559293" y="3142696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Risky Rollercoaster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E38AC-D970-4DFC-B59C-3BF359621CB5}"/>
              </a:ext>
            </a:extLst>
          </p:cNvPr>
          <p:cNvSpPr txBox="1"/>
          <p:nvPr/>
        </p:nvSpPr>
        <p:spPr>
          <a:xfrm>
            <a:off x="1047564" y="4385570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F0556-90BF-439D-9978-84B3A562F903}"/>
              </a:ext>
            </a:extLst>
          </p:cNvPr>
          <p:cNvSpPr txBox="1"/>
          <p:nvPr/>
        </p:nvSpPr>
        <p:spPr>
          <a:xfrm>
            <a:off x="3452656" y="4385570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139B-7649-4840-A919-D56F3829969B}"/>
              </a:ext>
            </a:extLst>
          </p:cNvPr>
          <p:cNvSpPr txBox="1"/>
          <p:nvPr/>
        </p:nvSpPr>
        <p:spPr>
          <a:xfrm>
            <a:off x="5890323" y="4340441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A264-018D-4932-AF76-FC688BA246D6}"/>
              </a:ext>
            </a:extLst>
          </p:cNvPr>
          <p:cNvSpPr txBox="1"/>
          <p:nvPr/>
        </p:nvSpPr>
        <p:spPr>
          <a:xfrm>
            <a:off x="10761215" y="4340441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0113E-FA2C-4C1C-B481-86E552E5B0E9}"/>
              </a:ext>
            </a:extLst>
          </p:cNvPr>
          <p:cNvSpPr txBox="1"/>
          <p:nvPr/>
        </p:nvSpPr>
        <p:spPr>
          <a:xfrm>
            <a:off x="8325769" y="4340441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1C74F-265F-43F3-81F5-7AD995DFDDD8}"/>
              </a:ext>
            </a:extLst>
          </p:cNvPr>
          <p:cNvSpPr/>
          <p:nvPr/>
        </p:nvSpPr>
        <p:spPr>
          <a:xfrm>
            <a:off x="217880" y="447426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2E35-F0FF-4453-A8F6-67B0472A1E29}"/>
              </a:ext>
            </a:extLst>
          </p:cNvPr>
          <p:cNvSpPr/>
          <p:nvPr/>
        </p:nvSpPr>
        <p:spPr>
          <a:xfrm>
            <a:off x="2606685" y="4456358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8D739-9CD1-47D4-B68E-0D698915F94D}"/>
              </a:ext>
            </a:extLst>
          </p:cNvPr>
          <p:cNvSpPr/>
          <p:nvPr/>
        </p:nvSpPr>
        <p:spPr>
          <a:xfrm>
            <a:off x="5074705" y="447426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7BD46-6562-42C2-BE70-37FB6BC29296}"/>
              </a:ext>
            </a:extLst>
          </p:cNvPr>
          <p:cNvSpPr/>
          <p:nvPr/>
        </p:nvSpPr>
        <p:spPr>
          <a:xfrm>
            <a:off x="7496470" y="4483055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1606EB-B36C-4D13-96B6-FE650B4BACDC}"/>
              </a:ext>
            </a:extLst>
          </p:cNvPr>
          <p:cNvSpPr/>
          <p:nvPr/>
        </p:nvSpPr>
        <p:spPr>
          <a:xfrm>
            <a:off x="9950383" y="447426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A32BE-1C76-4936-9D49-98A0AE2A17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709781" y="1473500"/>
            <a:ext cx="381370" cy="2441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278FF0B-1FD3-4280-826C-B905382661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928614" y="2692333"/>
            <a:ext cx="381370" cy="3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58080EB-EC4B-40D3-B57A-B6CA3AF93B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507235" y="270954"/>
            <a:ext cx="381370" cy="484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00BFE-9A3E-4079-A0F7-E9C6838440C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146337" y="1478320"/>
            <a:ext cx="381370" cy="2431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B341724-904A-4B2F-BC7E-0B6C23FB3B1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8364060" y="260597"/>
            <a:ext cx="381370" cy="486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CBF4E-B8A4-4F68-8666-8C43DB024712}"/>
              </a:ext>
            </a:extLst>
          </p:cNvPr>
          <p:cNvSpPr txBox="1"/>
          <p:nvPr/>
        </p:nvSpPr>
        <p:spPr>
          <a:xfrm>
            <a:off x="2890771" y="3133097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Rotor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EF766E-48D6-4906-BFFF-271381F18284}"/>
              </a:ext>
            </a:extLst>
          </p:cNvPr>
          <p:cNvSpPr txBox="1"/>
          <p:nvPr/>
        </p:nvSpPr>
        <p:spPr>
          <a:xfrm>
            <a:off x="5301355" y="3081523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Rides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47EFF-0CA4-4F66-93A8-C1E2080198F1}"/>
              </a:ext>
            </a:extLst>
          </p:cNvPr>
          <p:cNvSpPr txBox="1"/>
          <p:nvPr/>
        </p:nvSpPr>
        <p:spPr>
          <a:xfrm>
            <a:off x="7780556" y="2994597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Haunted Mansion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4F3AF-0528-44CE-9378-97515CB7C7B5}"/>
              </a:ext>
            </a:extLst>
          </p:cNvPr>
          <p:cNvSpPr txBox="1"/>
          <p:nvPr/>
        </p:nvSpPr>
        <p:spPr>
          <a:xfrm>
            <a:off x="10234469" y="3091085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Scrambler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2D2D1-8EF6-43F0-8777-2EF99488E99A}"/>
              </a:ext>
            </a:extLst>
          </p:cNvPr>
          <p:cNvSpPr/>
          <p:nvPr/>
        </p:nvSpPr>
        <p:spPr>
          <a:xfrm>
            <a:off x="8325769" y="5956917"/>
            <a:ext cx="1575791" cy="74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259D4-2587-4EDA-B62D-9EDEEE1D7E50}"/>
              </a:ext>
            </a:extLst>
          </p:cNvPr>
          <p:cNvSpPr txBox="1"/>
          <p:nvPr/>
        </p:nvSpPr>
        <p:spPr>
          <a:xfrm>
            <a:off x="8706916" y="6142894"/>
            <a:ext cx="9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31CBA16-F3EB-4321-8A0D-6790CF2365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7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Functionality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672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22AD-B726-48E2-80B4-C185F6AC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Database Schema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D72F89-CE69-4E63-9DBA-F06D538DA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1540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779396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545753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94219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6476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266408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032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</a:t>
                      </a:r>
                      <a:r>
                        <a:rPr lang="en-US" dirty="0" err="1"/>
                        <a:t>Secuity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0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7BE27-411B-4C45-9D7F-EEDA3F5BB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281425"/>
              </p:ext>
            </p:extLst>
          </p:nvPr>
        </p:nvGraphicFramePr>
        <p:xfrm>
          <a:off x="838200" y="3363596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79396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4575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6476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640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032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0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F849A3-40D6-4F78-A293-08A2BCE52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705514"/>
              </p:ext>
            </p:extLst>
          </p:nvPr>
        </p:nvGraphicFramePr>
        <p:xfrm>
          <a:off x="838200" y="4971933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779396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54575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36476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66408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7032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Ride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Changed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Database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32</cp:revision>
  <dcterms:created xsi:type="dcterms:W3CDTF">2021-12-09T14:52:20Z</dcterms:created>
  <dcterms:modified xsi:type="dcterms:W3CDTF">2022-01-11T16:14:04Z</dcterms:modified>
</cp:coreProperties>
</file>