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0" r:id="rId3"/>
    <p:sldId id="261" r:id="rId4"/>
    <p:sldId id="266" r:id="rId5"/>
    <p:sldId id="272" r:id="rId6"/>
    <p:sldId id="268" r:id="rId7"/>
    <p:sldId id="262" r:id="rId8"/>
    <p:sldId id="269" r:id="rId9"/>
    <p:sldId id="273" r:id="rId10"/>
    <p:sldId id="265" r:id="rId11"/>
    <p:sldId id="270" r:id="rId12"/>
    <p:sldId id="267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807B5-D91D-4BD3-A7F9-ADD7559991A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70822-239A-4B53-92A6-DD3300D4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216-09D6-46AC-B758-512733A1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C32D-E255-4B27-96F5-22D84E83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E80C-119E-4ACA-B8E2-C7E1828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2AD3-94A4-423D-9643-892DA7B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E19-FFCF-4FBE-91E1-3C7E112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6E7-76FA-45B5-ADE1-E542FD3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567B8-1C33-41BC-AA30-D0CB31D7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758E-F1D3-4BF1-8225-FFDFDD7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DCD2-A104-40F7-B8A7-5138F952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91CF-E0EA-4D87-97C5-85651CC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21AD-52DD-43CE-81B2-3C789218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95A0-FB28-4831-A885-6EF79CED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E100-6C5D-4989-AA33-F1F8279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0CF8-337D-4911-9127-4126431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D98A-D35C-44E7-9372-5E437EC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BF5-2416-4B01-B875-20E1502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DDA9-2EBE-4DCE-9FD2-ADBFA02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AEF2-5CAA-4B5C-91E1-0D81E716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7A5F-4169-4199-8138-48865D0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F38-E6DC-4C04-B41C-3305107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7E5B-1412-493C-B78B-2DBC76E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64DE-0AC7-4CB1-AC96-9A09231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8BFC-8B92-44ED-8B49-81DE303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36FD-C324-43B1-ACD4-121465A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DC2-D565-4FB0-85C7-CBC2E359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63B-7AA3-4362-A4F4-5CF5936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3617-CFE1-44D6-BDF4-A6C8881F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52F4-461F-4EA2-8F06-D1EB4AFE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D654-8C7E-404F-B4FA-7FE5CA0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F65-588C-4AF9-BFBB-48FBDE8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F817-AF05-40E9-939E-27F7FFC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070-1D1E-4300-9382-A844F8E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1F8-1080-41B4-B6AF-93B7D121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1AA-C08C-4586-8AD7-43597D29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85A3-8E3E-4000-ABC4-FBEEA7C5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479B-99E6-4720-BDAE-AC903DA3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C362-012A-4879-A34F-6A3583E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A576B-3A09-4597-93F3-3187F09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8173-0764-4A76-A18C-3E6928E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F518-4CE3-4BBE-9C95-97796104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9D32-72B1-4590-AFC3-5E59918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972D-9D54-4841-ADA2-FBE0045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35E7-B0A2-4442-AC70-715BB4A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84C-5B03-4D8E-860D-FF1F46D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61DB7-8ACC-4A2E-B911-E0DF110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701E-FFF0-46AF-85FE-D332381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F1C-E2DC-49EA-9B2A-CF20F6A0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0F5-C9B0-4340-9E4F-FAD83579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C1FE-3B94-41C7-BD56-E6991FF2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CBDE-42E9-4DB8-BE74-0ABBCD7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7FC6-33B8-4576-ACD1-1AA8CA2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BBE-4EBD-4708-9524-67795BAC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105-F3CF-4602-9D54-0026CF4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B7AC8-0992-453D-8941-CE1DCC8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87D2-D50D-41A7-B4CB-325242CC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A6D-7D3E-4D18-BB59-E5404F24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F423-C3D4-4F81-A500-25C7640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6D71-9961-42CF-A64E-11B3E2A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EB44-952C-4E92-A84E-CA92ECE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FAFB4-6C27-4EFC-9C77-A3C76BC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D388-E5A3-414E-BA09-F2945526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3199-2B51-449E-98FD-70649B56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B39B-5940-49F4-9783-26FA2B20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opslecturer/awmsc2022/wiki/10.-Sphinx-Tool-for-Autodocumentation" TargetMode="External"/><Relationship Id="rId2" Type="http://schemas.openxmlformats.org/officeDocument/2006/relationships/hyperlink" Target="https://www.sphinx-doc.org/en/master/usage/them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hyperlink" Target="https://github.com/devopslecturer/awmsc2022/wiki" TargetMode="Externa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icepag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icepag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mysqlhosting.ne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opslecturer/awmsc2022.gi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opslecturer/awmsc2022/wiki/9.-Unit-Tes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18FF1-3169-4101-9600-50B0EB8F147B}"/>
              </a:ext>
            </a:extLst>
          </p:cNvPr>
          <p:cNvSpPr/>
          <p:nvPr/>
        </p:nvSpPr>
        <p:spPr>
          <a:xfrm>
            <a:off x="0" y="1119674"/>
            <a:ext cx="12192000" cy="12622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A2C58-D14C-43E5-98DD-8CEC3FBE146D}"/>
              </a:ext>
            </a:extLst>
          </p:cNvPr>
          <p:cNvSpPr txBox="1"/>
          <p:nvPr/>
        </p:nvSpPr>
        <p:spPr>
          <a:xfrm>
            <a:off x="7915274" y="4036098"/>
            <a:ext cx="4276726" cy="2031325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Presented by</a:t>
            </a:r>
            <a:r>
              <a:rPr lang="en-US" dirty="0"/>
              <a:t>:</a:t>
            </a:r>
          </a:p>
          <a:p>
            <a:r>
              <a:rPr lang="en-US" dirty="0"/>
              <a:t>	Anup Jacob (L00163455)</a:t>
            </a:r>
          </a:p>
          <a:p>
            <a:r>
              <a:rPr lang="en-US" dirty="0"/>
              <a:t>	Muhammed Shafeeq Thottathil</a:t>
            </a:r>
          </a:p>
          <a:p>
            <a:r>
              <a:rPr lang="en-US" dirty="0"/>
              <a:t>	Sreejith </a:t>
            </a:r>
            <a:r>
              <a:rPr lang="en-US" dirty="0" err="1"/>
              <a:t>Jayasree</a:t>
            </a:r>
            <a:r>
              <a:rPr lang="en-US" dirty="0"/>
              <a:t> </a:t>
            </a:r>
            <a:r>
              <a:rPr lang="en-US" dirty="0" err="1"/>
              <a:t>Purushothaman</a:t>
            </a:r>
            <a:endParaRPr lang="en-US" dirty="0"/>
          </a:p>
          <a:p>
            <a:r>
              <a:rPr lang="en-US" dirty="0"/>
              <a:t>	Snehal Khairnar</a:t>
            </a:r>
          </a:p>
          <a:p>
            <a:r>
              <a:rPr lang="en-US" dirty="0"/>
              <a:t>	Snehal Sudhakar Shirsath</a:t>
            </a:r>
          </a:p>
          <a:p>
            <a:r>
              <a:rPr lang="en-US" dirty="0"/>
              <a:t>	Varnit Rohilla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571AF-C304-4490-A1C8-C9E8037E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8233" y="448605"/>
            <a:ext cx="2388636" cy="547029"/>
          </a:xfrm>
        </p:spPr>
        <p:txBody>
          <a:bodyPr/>
          <a:lstStyle/>
          <a:p>
            <a:r>
              <a:rPr lang="en-IN" sz="2000" b="1" dirty="0">
                <a:solidFill>
                  <a:schemeClr val="tx1"/>
                </a:solidFill>
              </a:rPr>
              <a:t>Date : </a:t>
            </a:r>
            <a:fld id="{435250CA-F634-4C03-97B4-7ADD6EA71A68}" type="datetime1">
              <a:rPr lang="en-IN" sz="2000" b="1" smtClean="0">
                <a:solidFill>
                  <a:schemeClr val="tx1"/>
                </a:solidFill>
              </a:rPr>
              <a:t>05-04-2022</a:t>
            </a:fld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8BAD98-FC7F-4609-BBEC-0ABBDCCD3E33}"/>
              </a:ext>
            </a:extLst>
          </p:cNvPr>
          <p:cNvSpPr/>
          <p:nvPr/>
        </p:nvSpPr>
        <p:spPr>
          <a:xfrm>
            <a:off x="2388636" y="1265378"/>
            <a:ext cx="7414727" cy="95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9B018-7250-4EA5-8DC7-F60EE1824B62}"/>
              </a:ext>
            </a:extLst>
          </p:cNvPr>
          <p:cNvSpPr/>
          <p:nvPr/>
        </p:nvSpPr>
        <p:spPr>
          <a:xfrm>
            <a:off x="2812503" y="1300111"/>
            <a:ext cx="656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WICKED ADVENTURES</a:t>
            </a:r>
            <a:endParaRPr lang="en-IN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FDFC3B-9694-4BB7-BD3D-F40ABF2C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02" y="2467986"/>
            <a:ext cx="2177791" cy="26344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F9883B-C375-4AFF-8387-C3387275743D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DEVOPS PROJECT MANAGEMENT TEAM ASSIGNMENT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4854-C990-49DC-8E31-44DA22BAD307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C46AB-690C-4DEE-A4D8-72D6FF73C87F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D5DF289-47DA-4FD4-A580-9354AEB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8D688-5473-4FA7-B116-C72CD374856B}"/>
              </a:ext>
            </a:extLst>
          </p:cNvPr>
          <p:cNvSpPr txBox="1"/>
          <p:nvPr/>
        </p:nvSpPr>
        <p:spPr>
          <a:xfrm>
            <a:off x="7915274" y="2594657"/>
            <a:ext cx="4276726" cy="64633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Guided by</a:t>
            </a:r>
            <a:r>
              <a:rPr lang="en-US" dirty="0"/>
              <a:t>:</a:t>
            </a:r>
          </a:p>
          <a:p>
            <a:r>
              <a:rPr lang="en-US" dirty="0"/>
              <a:t>	Dr. Paul Greaney	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C4FD4F-7FE2-49B1-B0D5-2C43E808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727"/>
            <a:ext cx="6093623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398"/>
            <a:ext cx="10515600" cy="11199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/>
              <a:t>5. Sphinx Tool for Auto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6599"/>
            <a:ext cx="10143062" cy="315427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Open-source third party Tool used for auto documentation.</a:t>
            </a:r>
          </a:p>
          <a:p>
            <a:pPr algn="just"/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A documentation generator written in python language.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Implementation of Sphinx tool by creating YAML </a:t>
            </a:r>
            <a:r>
              <a:rPr lang="en-IN">
                <a:solidFill>
                  <a:srgbClr val="24292F"/>
                </a:solidFill>
                <a:latin typeface="-apple-system"/>
              </a:rPr>
              <a:t>file using 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“GitHub Actions”.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Themes available in the URL below : 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24292F"/>
                </a:solidFill>
                <a:latin typeface="-apple-system"/>
                <a:hlinkClick r:id="rId2"/>
              </a:rPr>
              <a:t>https://www.sphinx-doc.org/en/master/usage/theming.html</a:t>
            </a:r>
            <a:endParaRPr lang="en-IN" dirty="0">
              <a:solidFill>
                <a:srgbClr val="24292F"/>
              </a:solidFill>
              <a:latin typeface="-apple-system"/>
            </a:endParaRP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Details provided in the Git Wiki link in our repository. Click </a:t>
            </a:r>
            <a:r>
              <a:rPr lang="en-IN" dirty="0">
                <a:solidFill>
                  <a:srgbClr val="24292F"/>
                </a:solidFill>
                <a:latin typeface="-apple-system"/>
                <a:hlinkClick r:id="rId3"/>
              </a:rPr>
              <a:t>here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Branch created for auto documentation – ‘</a:t>
            </a:r>
            <a:r>
              <a:rPr lang="en-IN" dirty="0" err="1">
                <a:solidFill>
                  <a:srgbClr val="24292F"/>
                </a:solidFill>
                <a:latin typeface="-apple-system"/>
              </a:rPr>
              <a:t>gh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-pages’ (Default).</a:t>
            </a:r>
          </a:p>
          <a:p>
            <a:pPr algn="just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10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2ECC11-E713-46DD-A8C9-F2FE792FD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010" y="1523359"/>
            <a:ext cx="5793442" cy="12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5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Git Wiki for User guides and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8325"/>
            <a:ext cx="6286500" cy="14626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Platform provided by Git for adding documentation for the projects hosted in the GitHub repository.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11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2EA8B24-4EBE-4014-8569-FB3930D32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120546"/>
              </p:ext>
            </p:extLst>
          </p:nvPr>
        </p:nvGraphicFramePr>
        <p:xfrm>
          <a:off x="7353299" y="1809750"/>
          <a:ext cx="4000500" cy="137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Bitmap Image" r:id="rId3" imgW="5753160" imgH="1973520" progId="Paint.Picture">
                  <p:embed/>
                </p:oleObj>
              </mc:Choice>
              <mc:Fallback>
                <p:oleObj name="Bitmap Image" r:id="rId3" imgW="5753160" imgH="1973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3299" y="1809750"/>
                        <a:ext cx="4000500" cy="1372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1F066D-3B95-4D7F-80B5-56A702725804}"/>
              </a:ext>
            </a:extLst>
          </p:cNvPr>
          <p:cNvSpPr txBox="1">
            <a:spLocks/>
          </p:cNvSpPr>
          <p:nvPr/>
        </p:nvSpPr>
        <p:spPr>
          <a:xfrm>
            <a:off x="828674" y="3115212"/>
            <a:ext cx="10525125" cy="2833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Users can add and edit wiki pages directly on GitHub or locally using the command line.</a:t>
            </a:r>
          </a:p>
          <a:p>
            <a:pPr algn="just"/>
            <a:r>
              <a:rPr lang="en-US" dirty="0"/>
              <a:t>GitHub repository for our project can be accessed using the link below.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URL: </a:t>
            </a:r>
            <a:r>
              <a:rPr lang="en-US" dirty="0">
                <a:hlinkClick r:id="rId5"/>
              </a:rPr>
              <a:t>https://github.com/devopslecturer/awmsc2022/wiki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4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12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3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13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5B67862-A69F-498B-B814-F7947A0A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57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14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43FEFA3-C29F-4D2A-9A5C-72181048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911541"/>
            <a:ext cx="5514975" cy="386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2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1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3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9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Flask web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5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HTML – Standard Mark up Language used for creating web documents.</a:t>
            </a:r>
          </a:p>
          <a:p>
            <a:pPr algn="just"/>
            <a:r>
              <a:rPr lang="en-US" dirty="0"/>
              <a:t>CSS – Describes the presentation properties of the web document written in HTML format. Includes Layouts, fonts, colors, etc.</a:t>
            </a:r>
          </a:p>
          <a:p>
            <a:pPr algn="just"/>
            <a:r>
              <a:rPr lang="en-US" dirty="0"/>
              <a:t>Website builder tool partly used for easy webpage creation with better design, looks and functionality - </a:t>
            </a:r>
            <a:r>
              <a:rPr lang="en-US" dirty="0" err="1">
                <a:hlinkClick r:id="rId2"/>
              </a:rPr>
              <a:t>nicepages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4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FD6CB-ADEC-4C5F-AA7D-0E7A1ABF8B22}"/>
              </a:ext>
            </a:extLst>
          </p:cNvPr>
          <p:cNvSpPr txBox="1">
            <a:spLocks/>
          </p:cNvSpPr>
          <p:nvPr/>
        </p:nvSpPr>
        <p:spPr>
          <a:xfrm>
            <a:off x="838201" y="3778736"/>
            <a:ext cx="6819900" cy="2065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Development and testing for each page implemented before integrating with python.</a:t>
            </a:r>
          </a:p>
          <a:p>
            <a:pPr algn="just"/>
            <a:r>
              <a:rPr lang="en-US" dirty="0"/>
              <a:t>Static IP address used for accessing the HTML webpages run via app</a:t>
            </a:r>
            <a:r>
              <a:rPr lang="en-US"/>
              <a:t>.py.</a:t>
            </a:r>
            <a:endParaRPr lang="en-US" dirty="0"/>
          </a:p>
          <a:p>
            <a:pPr algn="just"/>
            <a:r>
              <a:rPr lang="en-US" dirty="0"/>
              <a:t>Issues found  during testing were added to JIRA.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9E6FC7-CCEA-49B3-9E70-E0839779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408" y="3818483"/>
            <a:ext cx="3605391" cy="142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5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HTML – Standard Mark up Language used for creating web documents.</a:t>
            </a:r>
          </a:p>
          <a:p>
            <a:pPr algn="just"/>
            <a:r>
              <a:rPr lang="en-US" dirty="0"/>
              <a:t>CSS – Describes the presentation properties of the web document written in HTML format. Includes Layouts, fonts, colors, etc.</a:t>
            </a:r>
          </a:p>
          <a:p>
            <a:pPr algn="just"/>
            <a:r>
              <a:rPr lang="en-US" dirty="0"/>
              <a:t>Website builder tool partly used for easy webpage creation with better design, looks and functionality - </a:t>
            </a:r>
            <a:r>
              <a:rPr lang="en-US" dirty="0" err="1">
                <a:hlinkClick r:id="rId2"/>
              </a:rPr>
              <a:t>nicepages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5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FD6CB-ADEC-4C5F-AA7D-0E7A1ABF8B22}"/>
              </a:ext>
            </a:extLst>
          </p:cNvPr>
          <p:cNvSpPr txBox="1">
            <a:spLocks/>
          </p:cNvSpPr>
          <p:nvPr/>
        </p:nvSpPr>
        <p:spPr>
          <a:xfrm>
            <a:off x="838201" y="3778736"/>
            <a:ext cx="6819900" cy="2065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Development and testing for each page implemented before integrating with python.</a:t>
            </a:r>
          </a:p>
          <a:p>
            <a:pPr algn="just"/>
            <a:r>
              <a:rPr lang="en-US" dirty="0"/>
              <a:t>Static IP address used for accessing the HTML webpages run via app</a:t>
            </a:r>
            <a:r>
              <a:rPr lang="en-US"/>
              <a:t>.py.</a:t>
            </a:r>
            <a:endParaRPr lang="en-US" dirty="0"/>
          </a:p>
          <a:p>
            <a:pPr algn="just"/>
            <a:r>
              <a:rPr lang="en-US" dirty="0"/>
              <a:t>Issues found  during testing were added to JIRA.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FA44026-DC0B-4FAA-9050-8326CF4F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3517044"/>
            <a:ext cx="3579812" cy="23269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4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9351" cy="24757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 used – MySQL.</a:t>
            </a:r>
          </a:p>
          <a:p>
            <a:r>
              <a:rPr lang="en-US" dirty="0"/>
              <a:t>Initial development and testing done in Local DB.</a:t>
            </a:r>
          </a:p>
          <a:p>
            <a:r>
              <a:rPr lang="en-US" dirty="0"/>
              <a:t>Database used to store the customer data and connect the Front-end (HTML) for access.</a:t>
            </a:r>
          </a:p>
          <a:p>
            <a:r>
              <a:rPr lang="en-US" dirty="0"/>
              <a:t>Third party tools used to develop and run the queries including SQL workbench.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6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354BF4-D155-41FA-AB2F-83D9640F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197" y="1825624"/>
            <a:ext cx="2881604" cy="19681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CCA6E6-4A01-4CEC-907F-4A388BBE9581}"/>
              </a:ext>
            </a:extLst>
          </p:cNvPr>
          <p:cNvSpPr txBox="1">
            <a:spLocks/>
          </p:cNvSpPr>
          <p:nvPr/>
        </p:nvSpPr>
        <p:spPr>
          <a:xfrm>
            <a:off x="838200" y="4266323"/>
            <a:ext cx="10515600" cy="1200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Pre-requisites – Installation of MySQL Server.</a:t>
            </a:r>
          </a:p>
          <a:p>
            <a:r>
              <a:rPr lang="en-US" dirty="0"/>
              <a:t>Higher environment testing done in free and open-source MySQL hosting website configured by : </a:t>
            </a:r>
            <a:r>
              <a:rPr lang="en-US" dirty="0">
                <a:hlinkClick r:id="rId3"/>
              </a:rPr>
              <a:t>https://www.freemysqlhosting.net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52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GitHub for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8450" cy="42417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GitHub - Provider of Internet hosting for software development and version control using Git.</a:t>
            </a:r>
          </a:p>
          <a:p>
            <a:pPr algn="just"/>
            <a:r>
              <a:rPr lang="en-US" dirty="0"/>
              <a:t>GitHub repository link for the project :</a:t>
            </a:r>
          </a:p>
          <a:p>
            <a:pPr marL="0" indent="0" algn="just">
              <a:buNone/>
            </a:pPr>
            <a:r>
              <a:rPr lang="en-IN" dirty="0">
                <a:hlinkClick r:id="rId3"/>
              </a:rPr>
              <a:t>https://github.com/devopslecturer/awmsc2022.git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Build, deployments and other tools are integrated into GitHub using “GitHub Actions” functionality.</a:t>
            </a:r>
          </a:p>
          <a:p>
            <a:pPr algn="just"/>
            <a:r>
              <a:rPr lang="en-IN" dirty="0"/>
              <a:t>YAML Files created and added to the ‘.</a:t>
            </a:r>
            <a:r>
              <a:rPr lang="en-IN" dirty="0" err="1"/>
              <a:t>github</a:t>
            </a:r>
            <a:r>
              <a:rPr lang="en-IN" dirty="0"/>
              <a:t>/workflows’ inside the repository.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7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FD94466-9B32-41C0-AD5D-CD4B4E8D7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263398"/>
              </p:ext>
            </p:extLst>
          </p:nvPr>
        </p:nvGraphicFramePr>
        <p:xfrm>
          <a:off x="7620000" y="1825624"/>
          <a:ext cx="3721893" cy="4061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Bitmap Image" r:id="rId4" imgW="4267080" imgH="4389120" progId="Paint.Picture">
                  <p:embed/>
                </p:oleObj>
              </mc:Choice>
              <mc:Fallback>
                <p:oleObj name="Bitmap Image" r:id="rId4" imgW="4267080" imgH="4389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1825624"/>
                        <a:ext cx="3721893" cy="4061991"/>
                      </a:xfrm>
                      <a:prstGeom prst="rect">
                        <a:avLst/>
                      </a:prstGeom>
                      <a:ln w="127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63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Tools Implemented with 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1858962"/>
            <a:ext cx="7896225" cy="40703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Docker.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Jmeter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Pytest</a:t>
            </a:r>
            <a:r>
              <a:rPr lang="en-US" dirty="0"/>
              <a:t> for Unit testing.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Snyk</a:t>
            </a:r>
            <a:r>
              <a:rPr lang="en-US" dirty="0"/>
              <a:t> for security.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Sphinx for </a:t>
            </a:r>
            <a:r>
              <a:rPr lang="en-US" dirty="0" err="1"/>
              <a:t>Autodocumentation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8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A797E7B-A185-4544-8E37-0ABD5653C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285832"/>
              </p:ext>
            </p:extLst>
          </p:nvPr>
        </p:nvGraphicFramePr>
        <p:xfrm>
          <a:off x="838200" y="1836470"/>
          <a:ext cx="2505075" cy="408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Bitmap Image" r:id="rId3" imgW="2209680" imgH="3916800" progId="Paint.Picture">
                  <p:embed/>
                </p:oleObj>
              </mc:Choice>
              <mc:Fallback>
                <p:oleObj name="Bitmap Image" r:id="rId3" imgW="2209680" imgH="3916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36470"/>
                        <a:ext cx="2505075" cy="4085172"/>
                      </a:xfrm>
                      <a:prstGeom prst="rect">
                        <a:avLst/>
                      </a:prstGeom>
                      <a:ln w="127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40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47EA-CAB5-4B9D-8BA6-B4AFD140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ytest</a:t>
            </a:r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for unit </a:t>
            </a:r>
            <a:r>
              <a:rPr lang="en-IN" b="1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testingest</a:t>
            </a:r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for unit </a:t>
            </a:r>
            <a:r>
              <a:rPr lang="en-IN" b="1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testingor</a:t>
            </a:r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unit testing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C50D-E651-47FD-8B7C-D05DDE3A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PyTest is a testing framework that allows users to write test scripts in Python.</a:t>
            </a:r>
          </a:p>
          <a:p>
            <a:r>
              <a:rPr lang="en-US" dirty="0"/>
              <a:t>It helps with the development of tests ranging from </a:t>
            </a:r>
            <a:br>
              <a:rPr lang="en-US" dirty="0"/>
            </a:br>
            <a:r>
              <a:rPr lang="en-US" dirty="0"/>
              <a:t>simple unit tests to large functional tests.</a:t>
            </a:r>
          </a:p>
          <a:p>
            <a:r>
              <a:rPr lang="en-IE" dirty="0"/>
              <a:t>Pytest is very easy, open source and run the test in parallel manner.</a:t>
            </a:r>
          </a:p>
          <a:p>
            <a:r>
              <a:rPr lang="en-IE" dirty="0"/>
              <a:t>Unit testing has been performed using PyTest.</a:t>
            </a:r>
          </a:p>
          <a:p>
            <a:r>
              <a:rPr lang="en-IE" dirty="0"/>
              <a:t>Integration of PyTest in GitHub action using python application.</a:t>
            </a:r>
          </a:p>
          <a:p>
            <a:r>
              <a:rPr lang="en-IN" dirty="0">
                <a:solidFill>
                  <a:srgbClr val="24292F"/>
                </a:solidFill>
                <a:latin typeface="-apple-system"/>
              </a:rPr>
              <a:t>Details provided in the Git Wiki link in our repository. Click </a:t>
            </a:r>
            <a:r>
              <a:rPr lang="en-IN">
                <a:solidFill>
                  <a:srgbClr val="24292F"/>
                </a:solidFill>
                <a:latin typeface="-apple-system"/>
                <a:hlinkClick r:id="rId2"/>
              </a:rPr>
              <a:t>here</a:t>
            </a:r>
            <a:r>
              <a:rPr lang="en-IN">
                <a:solidFill>
                  <a:srgbClr val="24292F"/>
                </a:solidFill>
                <a:latin typeface="-apple-system"/>
              </a:rPr>
              <a:t>.-</a:t>
            </a:r>
            <a:endParaRPr lang="en-IN" dirty="0">
              <a:solidFill>
                <a:srgbClr val="24292F"/>
              </a:solidFill>
              <a:latin typeface="-apple-system"/>
            </a:endParaRPr>
          </a:p>
          <a:p>
            <a:pPr algn="just"/>
            <a:endParaRPr lang="en-US" dirty="0"/>
          </a:p>
          <a:p>
            <a:endParaRPr lang="en-I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E4FA1B-AECD-41C7-9705-D28E86BF5E04}"/>
              </a:ext>
            </a:extLst>
          </p:cNvPr>
          <p:cNvSpPr txBox="1">
            <a:spLocks/>
          </p:cNvSpPr>
          <p:nvPr/>
        </p:nvSpPr>
        <p:spPr>
          <a:xfrm>
            <a:off x="838200" y="467925"/>
            <a:ext cx="10515600" cy="11199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2</a:t>
            </a:r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Pytest for unit testing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1862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732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Bitmap Image</vt:lpstr>
      <vt:lpstr>PowerPoint Presentation</vt:lpstr>
      <vt:lpstr>2. INTRODUCTION</vt:lpstr>
      <vt:lpstr>APPLICATION</vt:lpstr>
      <vt:lpstr>Flask web framework</vt:lpstr>
      <vt:lpstr>HTML and CSS</vt:lpstr>
      <vt:lpstr>Database</vt:lpstr>
      <vt:lpstr>GitHub for Repository</vt:lpstr>
      <vt:lpstr>Tools Implemented with GitHub Actions</vt:lpstr>
      <vt:lpstr>ytest for unit testingest for unit testingor unit testing</vt:lpstr>
      <vt:lpstr>5. Sphinx Tool for Auto Documentation</vt:lpstr>
      <vt:lpstr>Git Wiki for User guides and Instructions</vt:lpstr>
      <vt:lpstr>4.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Anup</dc:creator>
  <cp:lastModifiedBy>Jacob Anup</cp:lastModifiedBy>
  <cp:revision>174</cp:revision>
  <dcterms:created xsi:type="dcterms:W3CDTF">2021-12-09T14:52:20Z</dcterms:created>
  <dcterms:modified xsi:type="dcterms:W3CDTF">2022-04-05T15:52:57Z</dcterms:modified>
</cp:coreProperties>
</file>