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807B5-D91D-4BD3-A7F9-ADD7559991A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70822-239A-4B53-92A6-DD3300D4F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D216-09D6-46AC-B758-512733A17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8C32D-E255-4B27-96F5-22D84E83A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E80C-119E-4ACA-B8E2-C7E1828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2AD3-94A4-423D-9643-892DA7BC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4E19-FFCF-4FBE-91E1-3C7E1126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8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A6E7-76FA-45B5-ADE1-E542FD37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567B8-1C33-41BC-AA30-D0CB31D74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1758E-F1D3-4BF1-8225-FFDFDD7C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DCD2-A104-40F7-B8A7-5138F952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E91CF-E0EA-4D87-97C5-85651CC8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5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D21AD-52DD-43CE-81B2-3C789218A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395A0-FB28-4831-A885-6EF79CED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E100-6C5D-4989-AA33-F1F82791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0CF8-337D-4911-9127-41264315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D98A-D35C-44E7-9372-5E437EC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2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2BF5-2416-4B01-B875-20E15026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DDA9-2EBE-4DCE-9FD2-ADBFA02D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AEF2-5CAA-4B5C-91E1-0D81E716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7A5F-4169-4199-8138-48865D0E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1F38-E6DC-4C04-B41C-33051074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0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7E5B-1412-493C-B78B-2DBC76EA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64DE-0AC7-4CB1-AC96-9A09231E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8BFC-8B92-44ED-8B49-81DE3032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36FD-C324-43B1-ACD4-121465AC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DDC2-D565-4FB0-85C7-CBC2E359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363B-7AA3-4362-A4F4-5CF5936E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3617-CFE1-44D6-BDF4-A6C8881F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F52F4-461F-4EA2-8F06-D1EB4AFE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D654-8C7E-404F-B4FA-7FE5CA0F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73F65-588C-4AF9-BFBB-48FBDE84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F817-AF05-40E9-939E-27F7FFCA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8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B070-1D1E-4300-9382-A844F8E2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11F8-1080-41B4-B6AF-93B7D121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651AA-C08C-4586-8AD7-43597D29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785A3-8E3E-4000-ABC4-FBEEA7C5F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8479B-99E6-4720-BDAE-AC903DA38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FC362-012A-4879-A34F-6A3583E4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A576B-3A09-4597-93F3-3187F096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08173-0764-4A76-A18C-3E6928ED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3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F518-4CE3-4BBE-9C95-97796104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D9D32-72B1-4590-AFC3-5E59918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6972D-9D54-4841-ADA2-FBE0045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635E7-B0A2-4442-AC70-715BB4A7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5A84C-5B03-4D8E-860D-FF1F46D5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61DB7-8ACC-4A2E-B911-E0DF110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E701E-FFF0-46AF-85FE-D3323812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6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3F1C-E2DC-49EA-9B2A-CF20F6A0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90F5-C9B0-4340-9E4F-FAD83579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7C1FE-3B94-41C7-BD56-E6991FF2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FCBDE-42E9-4DB8-BE74-0ABBCD71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67FC6-33B8-4576-ACD1-1AA8CA2D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36BBE-4EBD-4708-9524-67795BAC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3105-F3CF-4602-9D54-0026CF48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B7AC8-0992-453D-8941-CE1DCC813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887D2-D50D-41A7-B4CB-325242CC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C3A6D-7D3E-4D18-BB59-E5404F24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F423-C3D4-4F81-A500-25C76409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6D71-9961-42CF-A64E-11B3E2A0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EB44-952C-4E92-A84E-CA92ECEC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FAFB4-6C27-4EFC-9C77-A3C76BC49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D388-E5A3-414E-BA09-F2945526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5C35-4D10-4B81-A2B2-3672B162D0E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3199-2B51-449E-98FD-70649B56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B39B-5940-49F4-9783-26FA2B207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7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AEB1A3-E4EC-4CE7-9895-3B49807CB55B}"/>
              </a:ext>
            </a:extLst>
          </p:cNvPr>
          <p:cNvSpPr/>
          <p:nvPr/>
        </p:nvSpPr>
        <p:spPr>
          <a:xfrm>
            <a:off x="2698812" y="1438183"/>
            <a:ext cx="6844684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0CF4D-3DD6-42B6-A742-11F216A85AC7}"/>
              </a:ext>
            </a:extLst>
          </p:cNvPr>
          <p:cNvSpPr txBox="1"/>
          <p:nvPr/>
        </p:nvSpPr>
        <p:spPr>
          <a:xfrm>
            <a:off x="2978735" y="1819553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Wednesday’s Wicked Adventures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1D76B1-941D-46FB-B870-28213FC38C00}"/>
              </a:ext>
            </a:extLst>
          </p:cNvPr>
          <p:cNvSpPr/>
          <p:nvPr/>
        </p:nvSpPr>
        <p:spPr>
          <a:xfrm>
            <a:off x="187909" y="2884873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397EC6-CAB1-427D-A294-638941E58670}"/>
              </a:ext>
            </a:extLst>
          </p:cNvPr>
          <p:cNvSpPr/>
          <p:nvPr/>
        </p:nvSpPr>
        <p:spPr>
          <a:xfrm>
            <a:off x="2593001" y="2884873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234747-6B1C-4D74-9D51-85E6998C5F26}"/>
              </a:ext>
            </a:extLst>
          </p:cNvPr>
          <p:cNvSpPr/>
          <p:nvPr/>
        </p:nvSpPr>
        <p:spPr>
          <a:xfrm>
            <a:off x="5030668" y="2884873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9812A5-EB12-4602-8887-218D0E16FE5D}"/>
              </a:ext>
            </a:extLst>
          </p:cNvPr>
          <p:cNvSpPr/>
          <p:nvPr/>
        </p:nvSpPr>
        <p:spPr>
          <a:xfrm>
            <a:off x="7466114" y="2884873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7A77BE-8EA7-4247-B439-F3BCD4822308}"/>
              </a:ext>
            </a:extLst>
          </p:cNvPr>
          <p:cNvSpPr/>
          <p:nvPr/>
        </p:nvSpPr>
        <p:spPr>
          <a:xfrm>
            <a:off x="9901560" y="2884873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92F1E-21DD-4C78-942C-D552696CFD26}"/>
              </a:ext>
            </a:extLst>
          </p:cNvPr>
          <p:cNvSpPr txBox="1"/>
          <p:nvPr/>
        </p:nvSpPr>
        <p:spPr>
          <a:xfrm>
            <a:off x="559293" y="3142696"/>
            <a:ext cx="152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Risky Rollercoaster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E38AC-D970-4DFC-B59C-3BF359621CB5}"/>
              </a:ext>
            </a:extLst>
          </p:cNvPr>
          <p:cNvSpPr txBox="1"/>
          <p:nvPr/>
        </p:nvSpPr>
        <p:spPr>
          <a:xfrm>
            <a:off x="1047564" y="4385570"/>
            <a:ext cx="13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&amp; Security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F0556-90BF-439D-9978-84B3A562F903}"/>
              </a:ext>
            </a:extLst>
          </p:cNvPr>
          <p:cNvSpPr txBox="1"/>
          <p:nvPr/>
        </p:nvSpPr>
        <p:spPr>
          <a:xfrm>
            <a:off x="3452656" y="4385570"/>
            <a:ext cx="13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&amp; Security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A3139B-7649-4840-A919-D56F3829969B}"/>
              </a:ext>
            </a:extLst>
          </p:cNvPr>
          <p:cNvSpPr txBox="1"/>
          <p:nvPr/>
        </p:nvSpPr>
        <p:spPr>
          <a:xfrm>
            <a:off x="5890323" y="4340441"/>
            <a:ext cx="13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&amp; Security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3A264-018D-4932-AF76-FC688BA246D6}"/>
              </a:ext>
            </a:extLst>
          </p:cNvPr>
          <p:cNvSpPr txBox="1"/>
          <p:nvPr/>
        </p:nvSpPr>
        <p:spPr>
          <a:xfrm>
            <a:off x="10761215" y="4340441"/>
            <a:ext cx="13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&amp; Security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B0113E-FA2C-4C1C-B481-86E552E5B0E9}"/>
              </a:ext>
            </a:extLst>
          </p:cNvPr>
          <p:cNvSpPr txBox="1"/>
          <p:nvPr/>
        </p:nvSpPr>
        <p:spPr>
          <a:xfrm>
            <a:off x="8325769" y="4340441"/>
            <a:ext cx="13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&amp; Security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81C74F-265F-43F3-81F5-7AD995DFDDD8}"/>
              </a:ext>
            </a:extLst>
          </p:cNvPr>
          <p:cNvSpPr/>
          <p:nvPr/>
        </p:nvSpPr>
        <p:spPr>
          <a:xfrm>
            <a:off x="217880" y="4474262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452E35-F0FF-4453-A8F6-67B0472A1E29}"/>
              </a:ext>
            </a:extLst>
          </p:cNvPr>
          <p:cNvSpPr/>
          <p:nvPr/>
        </p:nvSpPr>
        <p:spPr>
          <a:xfrm>
            <a:off x="2606685" y="4456358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68D739-9CD1-47D4-B68E-0D698915F94D}"/>
              </a:ext>
            </a:extLst>
          </p:cNvPr>
          <p:cNvSpPr/>
          <p:nvPr/>
        </p:nvSpPr>
        <p:spPr>
          <a:xfrm>
            <a:off x="5074705" y="4474262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97BD46-6562-42C2-BE70-37FB6BC29296}"/>
              </a:ext>
            </a:extLst>
          </p:cNvPr>
          <p:cNvSpPr/>
          <p:nvPr/>
        </p:nvSpPr>
        <p:spPr>
          <a:xfrm>
            <a:off x="7496470" y="4483055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1606EB-B36C-4D13-96B6-FE650B4BACDC}"/>
              </a:ext>
            </a:extLst>
          </p:cNvPr>
          <p:cNvSpPr/>
          <p:nvPr/>
        </p:nvSpPr>
        <p:spPr>
          <a:xfrm>
            <a:off x="9950383" y="4474262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ABA32BE-1C76-4936-9D49-98A0AE2A17E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4709781" y="1473500"/>
            <a:ext cx="381370" cy="24413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278FF0B-1FD3-4280-826C-B9053826614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5928614" y="2692333"/>
            <a:ext cx="381370" cy="37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58080EB-EC4B-40D3-B57A-B6CA3AF93BC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507235" y="270954"/>
            <a:ext cx="381370" cy="4846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F800BFE-9A3E-4079-A0F7-E9C6838440C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7146337" y="1478320"/>
            <a:ext cx="381370" cy="24317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B341724-904A-4B2F-BC7E-0B6C23FB3B1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8364060" y="260597"/>
            <a:ext cx="381370" cy="48671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D1CBF4E-B8A4-4F68-8666-8C43DB024712}"/>
              </a:ext>
            </a:extLst>
          </p:cNvPr>
          <p:cNvSpPr txBox="1"/>
          <p:nvPr/>
        </p:nvSpPr>
        <p:spPr>
          <a:xfrm>
            <a:off x="2890771" y="3133097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Rotor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EF766E-48D6-4906-BFFF-271381F18284}"/>
              </a:ext>
            </a:extLst>
          </p:cNvPr>
          <p:cNvSpPr txBox="1"/>
          <p:nvPr/>
        </p:nvSpPr>
        <p:spPr>
          <a:xfrm>
            <a:off x="5301355" y="3081523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 Rides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E47EFF-0CA4-4F66-93A8-C1E2080198F1}"/>
              </a:ext>
            </a:extLst>
          </p:cNvPr>
          <p:cNvSpPr txBox="1"/>
          <p:nvPr/>
        </p:nvSpPr>
        <p:spPr>
          <a:xfrm>
            <a:off x="7780556" y="2994597"/>
            <a:ext cx="152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Haunted Mansion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64F3AF-0528-44CE-9378-97515CB7C7B5}"/>
              </a:ext>
            </a:extLst>
          </p:cNvPr>
          <p:cNvSpPr txBox="1"/>
          <p:nvPr/>
        </p:nvSpPr>
        <p:spPr>
          <a:xfrm>
            <a:off x="10234469" y="3091085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Scrambler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22D2D1-8EF6-43F0-8777-2EF99488E99A}"/>
              </a:ext>
            </a:extLst>
          </p:cNvPr>
          <p:cNvSpPr/>
          <p:nvPr/>
        </p:nvSpPr>
        <p:spPr>
          <a:xfrm>
            <a:off x="8325769" y="5956917"/>
            <a:ext cx="1575791" cy="74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259D4-2587-4EDA-B62D-9EDEEE1D7E50}"/>
              </a:ext>
            </a:extLst>
          </p:cNvPr>
          <p:cNvSpPr txBox="1"/>
          <p:nvPr/>
        </p:nvSpPr>
        <p:spPr>
          <a:xfrm>
            <a:off x="8706916" y="6142894"/>
            <a:ext cx="93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31CBA16-F3EB-4321-8A0D-6790CF23651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708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Functionality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9672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22AD-B726-48E2-80B4-C185F6AC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Database Schema</a:t>
            </a:r>
            <a:endParaRPr lang="en-IN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D72F89-CE69-4E63-9DBA-F06D538DA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148063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2779396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5457539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5942191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36476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266408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70321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Ride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Ride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 Security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Changed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61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20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87BE27-411B-4C45-9D7F-EEDA3F5BB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281425"/>
              </p:ext>
            </p:extLst>
          </p:nvPr>
        </p:nvGraphicFramePr>
        <p:xfrm>
          <a:off x="838200" y="3363596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779396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545753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36476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266408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70321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Changed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61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20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F849A3-40D6-4F78-A293-08A2BCE52A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705514"/>
              </p:ext>
            </p:extLst>
          </p:nvPr>
        </p:nvGraphicFramePr>
        <p:xfrm>
          <a:off x="838200" y="4971933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779396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545753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36476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266408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70321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Ride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 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Changed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61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2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1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61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Database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Anup</dc:creator>
  <cp:lastModifiedBy>Jacob Anup</cp:lastModifiedBy>
  <cp:revision>82</cp:revision>
  <dcterms:created xsi:type="dcterms:W3CDTF">2021-12-09T14:52:20Z</dcterms:created>
  <dcterms:modified xsi:type="dcterms:W3CDTF">2022-03-30T19:27:33Z</dcterms:modified>
</cp:coreProperties>
</file>