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6" r:id="rId6"/>
    <p:sldId id="272" r:id="rId7"/>
    <p:sldId id="268" r:id="rId8"/>
    <p:sldId id="262" r:id="rId9"/>
    <p:sldId id="269" r:id="rId10"/>
    <p:sldId id="265" r:id="rId11"/>
    <p:sldId id="27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03-04-2022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guides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13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Implemented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651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1. ABSTRACT</vt:lpstr>
      <vt:lpstr>2. INTRODUCTION</vt:lpstr>
      <vt:lpstr>3. APPLICATION</vt:lpstr>
      <vt:lpstr>Flask web framework</vt:lpstr>
      <vt:lpstr>HTML and CSS</vt:lpstr>
      <vt:lpstr>Database</vt:lpstr>
      <vt:lpstr>GitHub for Repository</vt:lpstr>
      <vt:lpstr>Tools Implemented with GitHub Actions</vt:lpstr>
      <vt:lpstr>5. Sphinx Tool for Auto Documentation</vt:lpstr>
      <vt:lpstr>Git Wiki for User guides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varnit rohilla</cp:lastModifiedBy>
  <cp:revision>168</cp:revision>
  <dcterms:created xsi:type="dcterms:W3CDTF">2021-12-09T14:52:20Z</dcterms:created>
  <dcterms:modified xsi:type="dcterms:W3CDTF">2022-04-03T22:13:07Z</dcterms:modified>
</cp:coreProperties>
</file>