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13-12-2021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AEB1A3-E4EC-4CE7-9895-3B49807CB55B}"/>
              </a:ext>
            </a:extLst>
          </p:cNvPr>
          <p:cNvSpPr/>
          <p:nvPr/>
        </p:nvSpPr>
        <p:spPr>
          <a:xfrm>
            <a:off x="2663302" y="266330"/>
            <a:ext cx="6844684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0CF4D-3DD6-42B6-A742-11F216A85AC7}"/>
              </a:ext>
            </a:extLst>
          </p:cNvPr>
          <p:cNvSpPr txBox="1"/>
          <p:nvPr/>
        </p:nvSpPr>
        <p:spPr>
          <a:xfrm>
            <a:off x="2943225" y="6477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Wednesday’s Wicked Adventures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D76B1-941D-46FB-B870-28213FC38C00}"/>
              </a:ext>
            </a:extLst>
          </p:cNvPr>
          <p:cNvSpPr/>
          <p:nvPr/>
        </p:nvSpPr>
        <p:spPr>
          <a:xfrm>
            <a:off x="152399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97EC6-CAB1-427D-A294-638941E58670}"/>
              </a:ext>
            </a:extLst>
          </p:cNvPr>
          <p:cNvSpPr/>
          <p:nvPr/>
        </p:nvSpPr>
        <p:spPr>
          <a:xfrm>
            <a:off x="2557491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34747-6B1C-4D74-9D51-85E6998C5F26}"/>
              </a:ext>
            </a:extLst>
          </p:cNvPr>
          <p:cNvSpPr/>
          <p:nvPr/>
        </p:nvSpPr>
        <p:spPr>
          <a:xfrm>
            <a:off x="4995158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9812A5-EB12-4602-8887-218D0E16FE5D}"/>
              </a:ext>
            </a:extLst>
          </p:cNvPr>
          <p:cNvSpPr/>
          <p:nvPr/>
        </p:nvSpPr>
        <p:spPr>
          <a:xfrm>
            <a:off x="7430604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A77BE-8EA7-4247-B439-F3BCD4822308}"/>
              </a:ext>
            </a:extLst>
          </p:cNvPr>
          <p:cNvSpPr/>
          <p:nvPr/>
        </p:nvSpPr>
        <p:spPr>
          <a:xfrm>
            <a:off x="9866050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92F1E-21DD-4C78-942C-D552696CFD26}"/>
              </a:ext>
            </a:extLst>
          </p:cNvPr>
          <p:cNvSpPr txBox="1"/>
          <p:nvPr/>
        </p:nvSpPr>
        <p:spPr>
          <a:xfrm>
            <a:off x="523783" y="1970843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Risky Rollercoaster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E38AC-D970-4DFC-B59C-3BF359621CB5}"/>
              </a:ext>
            </a:extLst>
          </p:cNvPr>
          <p:cNvSpPr txBox="1"/>
          <p:nvPr/>
        </p:nvSpPr>
        <p:spPr>
          <a:xfrm>
            <a:off x="1012054" y="3213717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F0556-90BF-439D-9978-84B3A562F903}"/>
              </a:ext>
            </a:extLst>
          </p:cNvPr>
          <p:cNvSpPr txBox="1"/>
          <p:nvPr/>
        </p:nvSpPr>
        <p:spPr>
          <a:xfrm>
            <a:off x="3417146" y="3213717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3139B-7649-4840-A919-D56F3829969B}"/>
              </a:ext>
            </a:extLst>
          </p:cNvPr>
          <p:cNvSpPr txBox="1"/>
          <p:nvPr/>
        </p:nvSpPr>
        <p:spPr>
          <a:xfrm>
            <a:off x="5854813" y="3168588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3A264-018D-4932-AF76-FC688BA246D6}"/>
              </a:ext>
            </a:extLst>
          </p:cNvPr>
          <p:cNvSpPr txBox="1"/>
          <p:nvPr/>
        </p:nvSpPr>
        <p:spPr>
          <a:xfrm>
            <a:off x="10725705" y="3168588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0113E-FA2C-4C1C-B481-86E552E5B0E9}"/>
              </a:ext>
            </a:extLst>
          </p:cNvPr>
          <p:cNvSpPr txBox="1"/>
          <p:nvPr/>
        </p:nvSpPr>
        <p:spPr>
          <a:xfrm>
            <a:off x="8290259" y="3168588"/>
            <a:ext cx="1313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 &amp; Security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81C74F-265F-43F3-81F5-7AD995DFDDD8}"/>
              </a:ext>
            </a:extLst>
          </p:cNvPr>
          <p:cNvSpPr/>
          <p:nvPr/>
        </p:nvSpPr>
        <p:spPr>
          <a:xfrm>
            <a:off x="182370" y="3302409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452E35-F0FF-4453-A8F6-67B0472A1E29}"/>
              </a:ext>
            </a:extLst>
          </p:cNvPr>
          <p:cNvSpPr/>
          <p:nvPr/>
        </p:nvSpPr>
        <p:spPr>
          <a:xfrm>
            <a:off x="2571175" y="3284505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8D739-9CD1-47D4-B68E-0D698915F94D}"/>
              </a:ext>
            </a:extLst>
          </p:cNvPr>
          <p:cNvSpPr/>
          <p:nvPr/>
        </p:nvSpPr>
        <p:spPr>
          <a:xfrm>
            <a:off x="5039195" y="3302409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97BD46-6562-42C2-BE70-37FB6BC29296}"/>
              </a:ext>
            </a:extLst>
          </p:cNvPr>
          <p:cNvSpPr/>
          <p:nvPr/>
        </p:nvSpPr>
        <p:spPr>
          <a:xfrm>
            <a:off x="7460960" y="3311202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1606EB-B36C-4D13-96B6-FE650B4BACDC}"/>
              </a:ext>
            </a:extLst>
          </p:cNvPr>
          <p:cNvSpPr/>
          <p:nvPr/>
        </p:nvSpPr>
        <p:spPr>
          <a:xfrm>
            <a:off x="9914873" y="3302409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BA32BE-1C76-4936-9D49-98A0AE2A17E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674271" y="301647"/>
            <a:ext cx="381370" cy="2441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278FF0B-1FD3-4280-826C-B9053826614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5893104" y="1520480"/>
            <a:ext cx="381370" cy="3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58080EB-EC4B-40D3-B57A-B6CA3AF93BC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471725" y="-900899"/>
            <a:ext cx="381370" cy="4846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800BFE-9A3E-4079-A0F7-E9C6838440C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7110827" y="306467"/>
            <a:ext cx="381370" cy="2431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B341724-904A-4B2F-BC7E-0B6C23FB3B1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8328550" y="-911256"/>
            <a:ext cx="381370" cy="4867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1CBF4E-B8A4-4F68-8666-8C43DB024712}"/>
              </a:ext>
            </a:extLst>
          </p:cNvPr>
          <p:cNvSpPr txBox="1"/>
          <p:nvPr/>
        </p:nvSpPr>
        <p:spPr>
          <a:xfrm>
            <a:off x="2855261" y="1961244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Rotor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EF766E-48D6-4906-BFFF-271381F18284}"/>
              </a:ext>
            </a:extLst>
          </p:cNvPr>
          <p:cNvSpPr txBox="1"/>
          <p:nvPr/>
        </p:nvSpPr>
        <p:spPr>
          <a:xfrm>
            <a:off x="5265845" y="1909670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Rides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E47EFF-0CA4-4F66-93A8-C1E2080198F1}"/>
              </a:ext>
            </a:extLst>
          </p:cNvPr>
          <p:cNvSpPr txBox="1"/>
          <p:nvPr/>
        </p:nvSpPr>
        <p:spPr>
          <a:xfrm>
            <a:off x="7745046" y="1822744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Haunted Mansion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64F3AF-0528-44CE-9378-97515CB7C7B5}"/>
              </a:ext>
            </a:extLst>
          </p:cNvPr>
          <p:cNvSpPr txBox="1"/>
          <p:nvPr/>
        </p:nvSpPr>
        <p:spPr>
          <a:xfrm>
            <a:off x="10198959" y="1919232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Scrambler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22D2D1-8EF6-43F0-8777-2EF99488E99A}"/>
              </a:ext>
            </a:extLst>
          </p:cNvPr>
          <p:cNvSpPr/>
          <p:nvPr/>
        </p:nvSpPr>
        <p:spPr>
          <a:xfrm>
            <a:off x="8290259" y="4785064"/>
            <a:ext cx="1575791" cy="7412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3259D4-2587-4EDA-B62D-9EDEEE1D7E50}"/>
              </a:ext>
            </a:extLst>
          </p:cNvPr>
          <p:cNvSpPr txBox="1"/>
          <p:nvPr/>
        </p:nvSpPr>
        <p:spPr>
          <a:xfrm>
            <a:off x="8671406" y="4971041"/>
            <a:ext cx="932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LOGIN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2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20</cp:revision>
  <dcterms:created xsi:type="dcterms:W3CDTF">2021-12-09T14:52:20Z</dcterms:created>
  <dcterms:modified xsi:type="dcterms:W3CDTF">2021-12-13T11:18:07Z</dcterms:modified>
</cp:coreProperties>
</file>