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62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04/02/2017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67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04/02/2017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954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04/02/2017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875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04/02/2017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293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04/02/2017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0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04/02/2017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0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04/02/2017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922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04/02/2017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921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04/02/2017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001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04/02/2017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045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04/02/2017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97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04/02/2017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402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ntispam.readthedocs.io/en/latest/" TargetMode="External"/><Relationship Id="rId2" Type="http://schemas.openxmlformats.org/officeDocument/2006/relationships/hyperlink" Target="https://innovate.mygov.in/sih2017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15325" y="371380"/>
            <a:ext cx="11574049" cy="1545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9159" y="0"/>
            <a:ext cx="10781884" cy="313151"/>
          </a:xfrm>
        </p:spPr>
        <p:txBody>
          <a:bodyPr>
            <a:normAutofit fontScale="90000"/>
          </a:bodyPr>
          <a:lstStyle/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  <a:hlinkClick r:id="rId2"/>
              </a:rPr>
              <a:t>Smart India Hackathon 2017</a:t>
            </a:r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435" y="431319"/>
            <a:ext cx="7072302" cy="1706126"/>
          </a:xfrm>
        </p:spPr>
        <p:txBody>
          <a:bodyPr>
            <a:normAutofit/>
          </a:bodyPr>
          <a:lstStyle/>
          <a:p>
            <a:pPr algn="just"/>
            <a:r>
              <a:rPr lang="en-US" sz="1200" u="sng" dirty="0" smtClean="0">
                <a:solidFill>
                  <a:schemeClr val="tx1"/>
                </a:solidFill>
              </a:rPr>
              <a:t>Ministry Category</a:t>
            </a:r>
            <a:r>
              <a:rPr lang="en-US" sz="1200" dirty="0" smtClean="0">
                <a:solidFill>
                  <a:schemeClr val="tx1"/>
                </a:solidFill>
              </a:rPr>
              <a:t> : </a:t>
            </a:r>
            <a:r>
              <a:rPr lang="en-US" sz="1200" b="1" dirty="0">
                <a:solidFill>
                  <a:schemeClr val="tx1"/>
                </a:solidFill>
              </a:rPr>
              <a:t>Indian Space Research </a:t>
            </a:r>
            <a:r>
              <a:rPr lang="en-US" sz="1200" b="1" dirty="0" smtClean="0">
                <a:solidFill>
                  <a:schemeClr val="tx1"/>
                </a:solidFill>
              </a:rPr>
              <a:t>Organisation </a:t>
            </a:r>
            <a:r>
              <a:rPr lang="en-US" sz="1200" b="1" dirty="0">
                <a:solidFill>
                  <a:schemeClr val="tx1"/>
                </a:solidFill>
              </a:rPr>
              <a:t>(ISRO</a:t>
            </a:r>
            <a:r>
              <a:rPr lang="en-US" sz="1200" b="1" dirty="0" smtClean="0">
                <a:solidFill>
                  <a:schemeClr val="tx1"/>
                </a:solidFill>
              </a:rPr>
              <a:t>)</a:t>
            </a:r>
          </a:p>
          <a:p>
            <a:pPr algn="just"/>
            <a:endParaRPr lang="en-US" sz="1200" b="1" dirty="0">
              <a:solidFill>
                <a:schemeClr val="tx1"/>
              </a:solidFill>
            </a:endParaRPr>
          </a:p>
          <a:p>
            <a:pPr algn="just"/>
            <a:r>
              <a:rPr lang="en-US" sz="1200" u="sng" dirty="0" smtClean="0">
                <a:solidFill>
                  <a:schemeClr val="tx1"/>
                </a:solidFill>
              </a:rPr>
              <a:t>Problem Statement</a:t>
            </a:r>
            <a:r>
              <a:rPr lang="en-US" sz="1200" dirty="0" smtClean="0">
                <a:solidFill>
                  <a:schemeClr val="tx1"/>
                </a:solidFill>
              </a:rPr>
              <a:t> : </a:t>
            </a:r>
            <a:r>
              <a:rPr lang="en-US" sz="1200" b="1" dirty="0"/>
              <a:t>Develop an efficient spear phishing mail detection system</a:t>
            </a:r>
            <a:endParaRPr lang="en-US" sz="1200" b="1" dirty="0" smtClean="0">
              <a:solidFill>
                <a:schemeClr val="tx1"/>
              </a:solidFill>
            </a:endParaRPr>
          </a:p>
          <a:p>
            <a:pPr algn="just"/>
            <a:r>
              <a:rPr lang="en-US" sz="1200" u="sng" dirty="0" smtClean="0">
                <a:solidFill>
                  <a:schemeClr val="tx1"/>
                </a:solidFill>
              </a:rPr>
              <a:t>Team Leader Name</a:t>
            </a:r>
            <a:r>
              <a:rPr lang="en-US" sz="1200" dirty="0" smtClean="0">
                <a:solidFill>
                  <a:schemeClr val="tx1"/>
                </a:solidFill>
              </a:rPr>
              <a:t> : </a:t>
            </a:r>
            <a:r>
              <a:rPr lang="en-US" sz="1200" b="1" dirty="0" smtClean="0">
                <a:solidFill>
                  <a:schemeClr val="tx1"/>
                </a:solidFill>
              </a:rPr>
              <a:t>Anup Kumar Panwar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252599" y="832748"/>
            <a:ext cx="4584526" cy="1947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500" u="sng" dirty="0" smtClean="0">
                <a:solidFill>
                  <a:schemeClr val="tx1"/>
                </a:solidFill>
              </a:rPr>
              <a:t>Problem Code</a:t>
            </a:r>
            <a:r>
              <a:rPr lang="en-US" sz="1500" dirty="0" smtClean="0">
                <a:solidFill>
                  <a:schemeClr val="tx1"/>
                </a:solidFill>
              </a:rPr>
              <a:t> : </a:t>
            </a:r>
            <a:r>
              <a:rPr lang="en-US" sz="1500" b="1" dirty="0" smtClean="0">
                <a:solidFill>
                  <a:schemeClr val="tx1"/>
                </a:solidFill>
              </a:rPr>
              <a:t>#ISR47</a:t>
            </a:r>
          </a:p>
          <a:p>
            <a:pPr algn="r"/>
            <a:r>
              <a:rPr lang="en-US" sz="1500" u="sng" dirty="0" smtClean="0">
                <a:solidFill>
                  <a:schemeClr val="tx1"/>
                </a:solidFill>
              </a:rPr>
              <a:t>Current AICTE Application No.</a:t>
            </a:r>
            <a:r>
              <a:rPr lang="en-US" sz="1500" dirty="0" smtClean="0">
                <a:solidFill>
                  <a:schemeClr val="tx1"/>
                </a:solidFill>
              </a:rPr>
              <a:t> : 1-3328528908</a:t>
            </a:r>
            <a:endParaRPr lang="en-US" sz="1500" dirty="0"/>
          </a:p>
        </p:txBody>
      </p:sp>
      <p:sp>
        <p:nvSpPr>
          <p:cNvPr id="7" name="TextBox 6"/>
          <p:cNvSpPr txBox="1"/>
          <p:nvPr/>
        </p:nvSpPr>
        <p:spPr>
          <a:xfrm>
            <a:off x="315325" y="2744939"/>
            <a:ext cx="11574049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300" b="1" u="sng" dirty="0" smtClean="0">
                <a:latin typeface="Arial Black" panose="020B0A04020102020204" pitchFamily="34" charset="0"/>
              </a:rPr>
              <a:t>IDEA</a:t>
            </a:r>
            <a:endParaRPr lang="en-US" sz="1300" b="1" u="sng" dirty="0">
              <a:latin typeface="Arial Black" panose="020B0A040201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/>
              <a:t>Our idea is to develop a </a:t>
            </a:r>
            <a:r>
              <a:rPr lang="en-US" sz="1300" dirty="0" smtClean="0"/>
              <a:t>SECURE EMAIL SERVICE (both App &amp; Website).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 smtClean="0"/>
              <a:t>We will provide a more </a:t>
            </a:r>
            <a:r>
              <a:rPr lang="en-US" sz="1300" smtClean="0"/>
              <a:t>efficient </a:t>
            </a:r>
            <a:r>
              <a:rPr lang="en-US" sz="1300" smtClean="0"/>
              <a:t>PHISHING </a:t>
            </a:r>
            <a:r>
              <a:rPr lang="en-US" sz="1300" dirty="0" smtClean="0"/>
              <a:t>MAIL detection solution which will be based on </a:t>
            </a:r>
            <a:r>
              <a:rPr lang="en-US" sz="1400" dirty="0"/>
              <a:t>Bayesian anti-spam </a:t>
            </a:r>
            <a:r>
              <a:rPr lang="en-US" sz="1400" dirty="0" smtClean="0"/>
              <a:t>classifier</a:t>
            </a:r>
            <a:r>
              <a:rPr lang="en-US" sz="1300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 smtClean="0"/>
              <a:t>The open source version is </a:t>
            </a:r>
            <a:r>
              <a:rPr lang="en-US" sz="1300" dirty="0"/>
              <a:t>available at </a:t>
            </a:r>
            <a:r>
              <a:rPr lang="en-US" sz="1300" dirty="0">
                <a:hlinkClick r:id="rId3"/>
              </a:rPr>
              <a:t>http://antispam.readthedocs.io/en/latest</a:t>
            </a:r>
            <a:r>
              <a:rPr lang="en-US" sz="1300" dirty="0" smtClean="0">
                <a:hlinkClick r:id="rId3"/>
              </a:rPr>
              <a:t>/</a:t>
            </a:r>
            <a:endParaRPr lang="en-US" sz="13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 smtClean="0"/>
              <a:t>This classifier uses Machine Learning to classify an email as PHISHING EMAIL or not.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 smtClean="0"/>
              <a:t>We will train our own model with a large dataset of phishing and spamming emails.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 smtClean="0"/>
              <a:t>Moreover we will customize  the  code to detect MALWARE not only based on text content of the email but also on the attachments in the emails, with an higher accuracy.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/>
              <a:t>For a email to be classified as safe  the sender’s email must also match the registered  and undersigned domain.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 smtClean="0"/>
              <a:t>The links in the email will be checked through GOOGLE SAFE BROWSING APIs (v4).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 smtClean="0"/>
              <a:t>Also, we will integrate the CLI based system into a working email service with an inbox, outbox and UNSAFE mails.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sp>
        <p:nvSpPr>
          <p:cNvPr id="8" name="Rounded Rectangle 7"/>
          <p:cNvSpPr/>
          <p:nvPr/>
        </p:nvSpPr>
        <p:spPr>
          <a:xfrm>
            <a:off x="49351" y="2316383"/>
            <a:ext cx="12001500" cy="28451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01599" y="5352048"/>
            <a:ext cx="12001500" cy="11817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15325" y="5518151"/>
            <a:ext cx="115740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u="sng" dirty="0" smtClean="0"/>
              <a:t>Technology Stack</a:t>
            </a:r>
          </a:p>
          <a:p>
            <a:pPr algn="just"/>
            <a:endParaRPr lang="en-US" sz="1200" dirty="0" smtClean="0"/>
          </a:p>
          <a:p>
            <a:pPr algn="just"/>
            <a:r>
              <a:rPr lang="en-US" sz="1200" dirty="0" smtClean="0"/>
              <a:t>Angular.js, jQuery, PHP, MySQL DB, Python, AJAX, PHP Mailer, APACHE server, WAMP/LAMP, Ionic Framework, </a:t>
            </a:r>
            <a:r>
              <a:rPr lang="en-US" sz="1200" dirty="0"/>
              <a:t>ng-Cordova</a:t>
            </a:r>
            <a:r>
              <a:rPr lang="en-US" sz="1200" dirty="0" smtClean="0"/>
              <a:t>, Android Studio, Node.js,  </a:t>
            </a:r>
            <a:r>
              <a:rPr lang="en-US" sz="1200" dirty="0"/>
              <a:t>HTML, CSS, Material Design Light (MDL), </a:t>
            </a:r>
            <a:r>
              <a:rPr lang="en-US" sz="1200" dirty="0" smtClean="0"/>
              <a:t>JavaScript</a:t>
            </a:r>
            <a:endParaRPr lang="en-US" sz="1200" dirty="0"/>
          </a:p>
          <a:p>
            <a:pPr algn="just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6350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369" y="0"/>
            <a:ext cx="10068474" cy="606017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90337" y="312821"/>
            <a:ext cx="146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USE CASE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9350" y="6038217"/>
            <a:ext cx="12001500" cy="6944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3076" y="6027003"/>
            <a:ext cx="11574049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u="sng" dirty="0" smtClean="0"/>
              <a:t>DEPENDENCIES</a:t>
            </a:r>
          </a:p>
          <a:p>
            <a:pPr algn="just"/>
            <a:endParaRPr lang="en-US" sz="1200" b="1" u="sng" dirty="0"/>
          </a:p>
          <a:p>
            <a:pPr algn="just"/>
            <a:r>
              <a:rPr lang="en-US" sz="1200" dirty="0" smtClean="0"/>
              <a:t>Android Device,  Internet Connection, A computer,  Antispam</a:t>
            </a:r>
            <a:r>
              <a:rPr lang="en-US" sz="1200" dirty="0"/>
              <a:t>, GOOGLE SAFE BROWSING </a:t>
            </a:r>
            <a:r>
              <a:rPr lang="en-US" sz="1200" dirty="0" smtClean="0"/>
              <a:t>LOOKUP APIs </a:t>
            </a:r>
            <a:r>
              <a:rPr lang="en-US" sz="1200" dirty="0"/>
              <a:t>(v4)</a:t>
            </a:r>
            <a:endParaRPr lang="en-US" sz="1200" dirty="0" smtClean="0"/>
          </a:p>
          <a:p>
            <a:pPr algn="just"/>
            <a:endParaRPr lang="en-US" sz="1200" dirty="0" smtClean="0"/>
          </a:p>
          <a:p>
            <a:pPr algn="just"/>
            <a:endParaRPr lang="en-US" sz="1200" dirty="0"/>
          </a:p>
          <a:p>
            <a:pPr algn="just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5877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1151</TotalTime>
  <Words>278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Wingdings 3</vt:lpstr>
      <vt:lpstr>Office Theme</vt:lpstr>
      <vt:lpstr>Smart India Hackathon 2017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India Hackathon 2017</dc:title>
  <dc:creator>Anup</dc:creator>
  <cp:lastModifiedBy>Anup</cp:lastModifiedBy>
  <cp:revision>125</cp:revision>
  <dcterms:created xsi:type="dcterms:W3CDTF">2017-01-16T14:06:58Z</dcterms:created>
  <dcterms:modified xsi:type="dcterms:W3CDTF">2017-02-04T09:25:28Z</dcterms:modified>
</cp:coreProperties>
</file>