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2" r:id="rId3"/>
    <p:sldId id="265" r:id="rId4"/>
    <p:sldId id="266"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038D26-AF51-4EF9-9061-B91B3BFDAA45}"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D2A8FBE4-EA62-41B1-98BA-EBB1319B54FF}">
      <dgm:prSet phldrT="[Text]"/>
      <dgm:spPr>
        <a:solidFill>
          <a:schemeClr val="accent2"/>
        </a:solidFill>
      </dgm:spPr>
      <dgm:t>
        <a:bodyPr/>
        <a:lstStyle/>
        <a:p>
          <a:r>
            <a:rPr lang="en-US" dirty="0" smtClean="0"/>
            <a:t>Director</a:t>
          </a:r>
          <a:endParaRPr lang="en-US" dirty="0"/>
        </a:p>
      </dgm:t>
    </dgm:pt>
    <dgm:pt modelId="{12A8A221-9CC6-4430-B40C-7337902CF802}" type="parTrans" cxnId="{4A5235BD-7C2F-4127-A7CC-1E49E375A2E6}">
      <dgm:prSet/>
      <dgm:spPr/>
      <dgm:t>
        <a:bodyPr/>
        <a:lstStyle/>
        <a:p>
          <a:endParaRPr lang="en-US"/>
        </a:p>
      </dgm:t>
    </dgm:pt>
    <dgm:pt modelId="{8E29C0D7-18C0-45FF-9E19-C2924DC1E2F0}" type="sibTrans" cxnId="{4A5235BD-7C2F-4127-A7CC-1E49E375A2E6}">
      <dgm:prSet/>
      <dgm:spPr/>
      <dgm:t>
        <a:bodyPr/>
        <a:lstStyle/>
        <a:p>
          <a:endParaRPr lang="en-US"/>
        </a:p>
      </dgm:t>
    </dgm:pt>
    <dgm:pt modelId="{1A4C600C-650E-4656-BB06-7B60B88AF124}">
      <dgm:prSet phldrT="[Text]" custT="1"/>
      <dgm:spPr/>
      <dgm:t>
        <a:bodyPr/>
        <a:lstStyle/>
        <a:p>
          <a:r>
            <a:rPr lang="en-US" sz="1600" dirty="0" smtClean="0"/>
            <a:t>Nikhil</a:t>
          </a:r>
        </a:p>
        <a:p>
          <a:r>
            <a:rPr lang="en-US" sz="1050" dirty="0" smtClean="0"/>
            <a:t>[3</a:t>
          </a:r>
          <a:r>
            <a:rPr lang="en-US" sz="1050" baseline="30000" dirty="0" smtClean="0"/>
            <a:t>rd</a:t>
          </a:r>
          <a:r>
            <a:rPr lang="en-US" sz="1050" dirty="0" smtClean="0"/>
            <a:t> Feb 2017]</a:t>
          </a:r>
          <a:endParaRPr lang="en-US" sz="1050" dirty="0"/>
        </a:p>
      </dgm:t>
    </dgm:pt>
    <dgm:pt modelId="{F6A14D88-C5D0-4059-AFB4-88F501E42C5E}" type="parTrans" cxnId="{F9FBB7E7-9AC5-4AE6-AC0E-49BEE6B5DD09}">
      <dgm:prSet/>
      <dgm:spPr/>
      <dgm:t>
        <a:bodyPr/>
        <a:lstStyle/>
        <a:p>
          <a:endParaRPr lang="en-US"/>
        </a:p>
      </dgm:t>
    </dgm:pt>
    <dgm:pt modelId="{AF115C56-E966-4836-ABFF-43362631DB18}" type="sibTrans" cxnId="{F9FBB7E7-9AC5-4AE6-AC0E-49BEE6B5DD09}">
      <dgm:prSet/>
      <dgm:spPr/>
      <dgm:t>
        <a:bodyPr/>
        <a:lstStyle/>
        <a:p>
          <a:endParaRPr lang="en-US"/>
        </a:p>
      </dgm:t>
    </dgm:pt>
    <dgm:pt modelId="{D655A349-D062-4901-9B01-6C446BDEB87C}">
      <dgm:prSet phldrT="[Text]" custT="1"/>
      <dgm:spPr/>
      <dgm:t>
        <a:bodyPr/>
        <a:lstStyle/>
        <a:p>
          <a:r>
            <a:rPr lang="en-US" sz="1600" dirty="0" err="1" smtClean="0"/>
            <a:t>Bhavya</a:t>
          </a:r>
          <a:endParaRPr lang="en-US" sz="1600" dirty="0" smtClean="0"/>
        </a:p>
        <a:p>
          <a:r>
            <a:rPr lang="en-US" sz="1050" dirty="0" smtClean="0"/>
            <a:t>[3</a:t>
          </a:r>
          <a:r>
            <a:rPr lang="en-US" sz="1050" baseline="30000" dirty="0" smtClean="0"/>
            <a:t>rd</a:t>
          </a:r>
          <a:r>
            <a:rPr lang="en-US" sz="1050" dirty="0" smtClean="0"/>
            <a:t> Feb 2017]</a:t>
          </a:r>
          <a:endParaRPr lang="en-US" sz="1050" dirty="0"/>
        </a:p>
      </dgm:t>
    </dgm:pt>
    <dgm:pt modelId="{09822C7F-C696-4C9C-B464-F70F65E93F68}" type="parTrans" cxnId="{482FDD56-F841-4E5C-8D59-76A678C98F43}">
      <dgm:prSet/>
      <dgm:spPr/>
      <dgm:t>
        <a:bodyPr/>
        <a:lstStyle/>
        <a:p>
          <a:endParaRPr lang="en-US"/>
        </a:p>
      </dgm:t>
    </dgm:pt>
    <dgm:pt modelId="{AF7CEA07-2BFE-45E8-85E5-FCDF59C302AE}" type="sibTrans" cxnId="{482FDD56-F841-4E5C-8D59-76A678C98F43}">
      <dgm:prSet/>
      <dgm:spPr/>
      <dgm:t>
        <a:bodyPr/>
        <a:lstStyle/>
        <a:p>
          <a:endParaRPr lang="en-US"/>
        </a:p>
      </dgm:t>
    </dgm:pt>
    <dgm:pt modelId="{A27A54B0-97F6-49DB-A94E-F800E5ABB073}">
      <dgm:prSet phldrT="[Text]" custT="1"/>
      <dgm:spPr/>
      <dgm:t>
        <a:bodyPr/>
        <a:lstStyle/>
        <a:p>
          <a:r>
            <a:rPr lang="en-US" sz="1700" dirty="0" smtClean="0"/>
            <a:t>Mansi</a:t>
          </a:r>
        </a:p>
        <a:p>
          <a:r>
            <a:rPr lang="en-US" sz="1100" dirty="0" smtClean="0"/>
            <a:t>[5th Feb 2017]</a:t>
          </a:r>
          <a:endParaRPr lang="en-US" sz="1100" dirty="0"/>
        </a:p>
      </dgm:t>
    </dgm:pt>
    <dgm:pt modelId="{9393BD9F-C58D-4176-AB77-D2BD28557D21}" type="parTrans" cxnId="{2317ABBB-6D10-4788-B2F7-65DC8B622281}">
      <dgm:prSet/>
      <dgm:spPr/>
      <dgm:t>
        <a:bodyPr/>
        <a:lstStyle/>
        <a:p>
          <a:endParaRPr lang="en-US"/>
        </a:p>
      </dgm:t>
    </dgm:pt>
    <dgm:pt modelId="{1564FEAB-7E5F-4035-86B2-54FB58328281}" type="sibTrans" cxnId="{2317ABBB-6D10-4788-B2F7-65DC8B622281}">
      <dgm:prSet/>
      <dgm:spPr/>
      <dgm:t>
        <a:bodyPr/>
        <a:lstStyle/>
        <a:p>
          <a:endParaRPr lang="en-US"/>
        </a:p>
      </dgm:t>
    </dgm:pt>
    <dgm:pt modelId="{865A192A-AB9C-4241-A110-E485F12F447A}">
      <dgm:prSet phldrT="[Text]" custT="1"/>
      <dgm:spPr/>
      <dgm:t>
        <a:bodyPr/>
        <a:lstStyle/>
        <a:p>
          <a:r>
            <a:rPr lang="en-US" sz="1700" dirty="0" smtClean="0"/>
            <a:t>Anup</a:t>
          </a:r>
        </a:p>
        <a:p>
          <a:r>
            <a:rPr lang="en-US" sz="1100" dirty="0" smtClean="0"/>
            <a:t>[4</a:t>
          </a:r>
          <a:r>
            <a:rPr lang="en-US" sz="1100" baseline="30000" dirty="0" smtClean="0"/>
            <a:t>th</a:t>
          </a:r>
          <a:r>
            <a:rPr lang="en-US" sz="1100" dirty="0" smtClean="0"/>
            <a:t>  Feb 2017]</a:t>
          </a:r>
          <a:endParaRPr lang="en-US" sz="1100" dirty="0"/>
        </a:p>
      </dgm:t>
    </dgm:pt>
    <dgm:pt modelId="{67341728-6BA2-478B-8FE0-AE2085EBC8C1}" type="parTrans" cxnId="{2D740ADB-C2CF-4DD0-98C5-4D6BFB0F6BBC}">
      <dgm:prSet/>
      <dgm:spPr/>
      <dgm:t>
        <a:bodyPr/>
        <a:lstStyle/>
        <a:p>
          <a:endParaRPr lang="en-US"/>
        </a:p>
      </dgm:t>
    </dgm:pt>
    <dgm:pt modelId="{3DE02978-D105-480E-B6AA-0C158BF509CC}" type="sibTrans" cxnId="{2D740ADB-C2CF-4DD0-98C5-4D6BFB0F6BBC}">
      <dgm:prSet/>
      <dgm:spPr/>
      <dgm:t>
        <a:bodyPr/>
        <a:lstStyle/>
        <a:p>
          <a:endParaRPr lang="en-US"/>
        </a:p>
      </dgm:t>
    </dgm:pt>
    <dgm:pt modelId="{DD3E4ACB-A387-46B8-992A-998F1F3747F8}">
      <dgm:prSet phldrT="[Text]" custT="1"/>
      <dgm:spPr/>
      <dgm:t>
        <a:bodyPr/>
        <a:lstStyle/>
        <a:p>
          <a:r>
            <a:rPr lang="en-US" sz="1700" dirty="0" smtClean="0"/>
            <a:t>Riya</a:t>
          </a:r>
        </a:p>
        <a:p>
          <a:r>
            <a:rPr lang="en-US" sz="1100" dirty="0" smtClean="0"/>
            <a:t>[5th Feb 2017]</a:t>
          </a:r>
          <a:endParaRPr lang="en-US" sz="1100" dirty="0"/>
        </a:p>
      </dgm:t>
    </dgm:pt>
    <dgm:pt modelId="{7C865A13-7DA2-4CEB-9D40-0FA2B13B4008}" type="parTrans" cxnId="{C95C519C-EB43-4FA2-9FF2-A998F9317352}">
      <dgm:prSet/>
      <dgm:spPr/>
      <dgm:t>
        <a:bodyPr/>
        <a:lstStyle/>
        <a:p>
          <a:endParaRPr lang="en-US"/>
        </a:p>
      </dgm:t>
    </dgm:pt>
    <dgm:pt modelId="{E09FE875-6436-45A5-B07B-BA727A0F26E2}" type="sibTrans" cxnId="{C95C519C-EB43-4FA2-9FF2-A998F9317352}">
      <dgm:prSet/>
      <dgm:spPr/>
      <dgm:t>
        <a:bodyPr/>
        <a:lstStyle/>
        <a:p>
          <a:endParaRPr lang="en-US"/>
        </a:p>
      </dgm:t>
    </dgm:pt>
    <dgm:pt modelId="{9FAE3DBE-A279-4EA5-BB03-BFC42BC26D8C}">
      <dgm:prSet phldrT="[Text]" custT="1"/>
      <dgm:spPr/>
      <dgm:t>
        <a:bodyPr/>
        <a:lstStyle/>
        <a:p>
          <a:r>
            <a:rPr lang="en-US" sz="1700" dirty="0" err="1" smtClean="0"/>
            <a:t>Mahima</a:t>
          </a:r>
          <a:endParaRPr lang="en-US" sz="1700" dirty="0" smtClean="0"/>
        </a:p>
        <a:p>
          <a:r>
            <a:rPr lang="en-US" sz="1100" dirty="0" smtClean="0"/>
            <a:t>[4</a:t>
          </a:r>
          <a:r>
            <a:rPr lang="en-US" sz="1100" baseline="30000" dirty="0" smtClean="0"/>
            <a:t>th</a:t>
          </a:r>
          <a:r>
            <a:rPr lang="en-US" sz="1100" dirty="0" smtClean="0"/>
            <a:t> Feb 2017]</a:t>
          </a:r>
          <a:endParaRPr lang="en-US" sz="1100" dirty="0"/>
        </a:p>
      </dgm:t>
    </dgm:pt>
    <dgm:pt modelId="{1E55404A-FB84-4E53-B0B1-A1152D88B7EF}" type="parTrans" cxnId="{D74C303A-2C35-4DB0-B4F4-17218D743129}">
      <dgm:prSet/>
      <dgm:spPr/>
      <dgm:t>
        <a:bodyPr/>
        <a:lstStyle/>
        <a:p>
          <a:endParaRPr lang="en-US"/>
        </a:p>
      </dgm:t>
    </dgm:pt>
    <dgm:pt modelId="{B2846DB0-D45A-4966-971C-A29DEA52B560}" type="sibTrans" cxnId="{D74C303A-2C35-4DB0-B4F4-17218D743129}">
      <dgm:prSet/>
      <dgm:spPr/>
      <dgm:t>
        <a:bodyPr/>
        <a:lstStyle/>
        <a:p>
          <a:endParaRPr lang="en-US"/>
        </a:p>
      </dgm:t>
    </dgm:pt>
    <dgm:pt modelId="{CC8DB8A0-052F-4ACE-8FD4-DB80D2DD6E20}" type="pres">
      <dgm:prSet presAssocID="{6A038D26-AF51-4EF9-9061-B91B3BFDAA45}" presName="cycle" presStyleCnt="0">
        <dgm:presLayoutVars>
          <dgm:chMax val="1"/>
          <dgm:dir/>
          <dgm:animLvl val="ctr"/>
          <dgm:resizeHandles val="exact"/>
        </dgm:presLayoutVars>
      </dgm:prSet>
      <dgm:spPr/>
    </dgm:pt>
    <dgm:pt modelId="{AF679732-9312-45F8-94D5-98EE54759BBA}" type="pres">
      <dgm:prSet presAssocID="{D2A8FBE4-EA62-41B1-98BA-EBB1319B54FF}" presName="centerShape" presStyleLbl="node0" presStyleIdx="0" presStyleCnt="1"/>
      <dgm:spPr/>
    </dgm:pt>
    <dgm:pt modelId="{3C92C0BC-B706-44FF-A7CF-66867EC57B7D}" type="pres">
      <dgm:prSet presAssocID="{F6A14D88-C5D0-4059-AFB4-88F501E42C5E}" presName="Name9" presStyleLbl="parChTrans1D2" presStyleIdx="0" presStyleCnt="6"/>
      <dgm:spPr/>
    </dgm:pt>
    <dgm:pt modelId="{93FD9E1F-D5C0-4CC3-84B4-77793F7179F6}" type="pres">
      <dgm:prSet presAssocID="{F6A14D88-C5D0-4059-AFB4-88F501E42C5E}" presName="connTx" presStyleLbl="parChTrans1D2" presStyleIdx="0" presStyleCnt="6"/>
      <dgm:spPr/>
    </dgm:pt>
    <dgm:pt modelId="{D9ED9198-E6B9-4C1A-A17D-FB58B20B1E1A}" type="pres">
      <dgm:prSet presAssocID="{1A4C600C-650E-4656-BB06-7B60B88AF124}" presName="node" presStyleLbl="node1" presStyleIdx="0" presStyleCnt="6">
        <dgm:presLayoutVars>
          <dgm:bulletEnabled val="1"/>
        </dgm:presLayoutVars>
      </dgm:prSet>
      <dgm:spPr/>
      <dgm:t>
        <a:bodyPr/>
        <a:lstStyle/>
        <a:p>
          <a:endParaRPr lang="en-US"/>
        </a:p>
      </dgm:t>
    </dgm:pt>
    <dgm:pt modelId="{B284783B-BFDC-4DCA-A991-FCC46972FAB6}" type="pres">
      <dgm:prSet presAssocID="{09822C7F-C696-4C9C-B464-F70F65E93F68}" presName="Name9" presStyleLbl="parChTrans1D2" presStyleIdx="1" presStyleCnt="6"/>
      <dgm:spPr/>
    </dgm:pt>
    <dgm:pt modelId="{02FDEF1A-103F-4513-8F92-A1FBC77EE455}" type="pres">
      <dgm:prSet presAssocID="{09822C7F-C696-4C9C-B464-F70F65E93F68}" presName="connTx" presStyleLbl="parChTrans1D2" presStyleIdx="1" presStyleCnt="6"/>
      <dgm:spPr/>
    </dgm:pt>
    <dgm:pt modelId="{43EE2F60-0F36-4C57-9897-E741D48AE6A1}" type="pres">
      <dgm:prSet presAssocID="{D655A349-D062-4901-9B01-6C446BDEB87C}" presName="node" presStyleLbl="node1" presStyleIdx="1" presStyleCnt="6">
        <dgm:presLayoutVars>
          <dgm:bulletEnabled val="1"/>
        </dgm:presLayoutVars>
      </dgm:prSet>
      <dgm:spPr/>
      <dgm:t>
        <a:bodyPr/>
        <a:lstStyle/>
        <a:p>
          <a:endParaRPr lang="en-US"/>
        </a:p>
      </dgm:t>
    </dgm:pt>
    <dgm:pt modelId="{9A50C61B-5E7B-474E-8097-90290A97041B}" type="pres">
      <dgm:prSet presAssocID="{7C865A13-7DA2-4CEB-9D40-0FA2B13B4008}" presName="Name9" presStyleLbl="parChTrans1D2" presStyleIdx="2" presStyleCnt="6"/>
      <dgm:spPr/>
    </dgm:pt>
    <dgm:pt modelId="{ACABF9AC-8AA8-4293-975C-27BE31525F3D}" type="pres">
      <dgm:prSet presAssocID="{7C865A13-7DA2-4CEB-9D40-0FA2B13B4008}" presName="connTx" presStyleLbl="parChTrans1D2" presStyleIdx="2" presStyleCnt="6"/>
      <dgm:spPr/>
    </dgm:pt>
    <dgm:pt modelId="{04B50925-FD32-45C3-806E-1F234389A2D1}" type="pres">
      <dgm:prSet presAssocID="{DD3E4ACB-A387-46B8-992A-998F1F3747F8}" presName="node" presStyleLbl="node1" presStyleIdx="2" presStyleCnt="6">
        <dgm:presLayoutVars>
          <dgm:bulletEnabled val="1"/>
        </dgm:presLayoutVars>
      </dgm:prSet>
      <dgm:spPr/>
      <dgm:t>
        <a:bodyPr/>
        <a:lstStyle/>
        <a:p>
          <a:endParaRPr lang="en-US"/>
        </a:p>
      </dgm:t>
    </dgm:pt>
    <dgm:pt modelId="{52C04BB8-AE98-417C-B013-1E217E1BBC0C}" type="pres">
      <dgm:prSet presAssocID="{9393BD9F-C58D-4176-AB77-D2BD28557D21}" presName="Name9" presStyleLbl="parChTrans1D2" presStyleIdx="3" presStyleCnt="6"/>
      <dgm:spPr/>
    </dgm:pt>
    <dgm:pt modelId="{76F3F8D2-9F14-4ABA-8C89-474483F149C3}" type="pres">
      <dgm:prSet presAssocID="{9393BD9F-C58D-4176-AB77-D2BD28557D21}" presName="connTx" presStyleLbl="parChTrans1D2" presStyleIdx="3" presStyleCnt="6"/>
      <dgm:spPr/>
    </dgm:pt>
    <dgm:pt modelId="{6F12FFC3-5FBA-408E-AD7C-A2578D5F5B35}" type="pres">
      <dgm:prSet presAssocID="{A27A54B0-97F6-49DB-A94E-F800E5ABB073}" presName="node" presStyleLbl="node1" presStyleIdx="3" presStyleCnt="6">
        <dgm:presLayoutVars>
          <dgm:bulletEnabled val="1"/>
        </dgm:presLayoutVars>
      </dgm:prSet>
      <dgm:spPr/>
      <dgm:t>
        <a:bodyPr/>
        <a:lstStyle/>
        <a:p>
          <a:endParaRPr lang="en-US"/>
        </a:p>
      </dgm:t>
    </dgm:pt>
    <dgm:pt modelId="{14015B9D-B7EB-4BFE-BA07-DD79260AC744}" type="pres">
      <dgm:prSet presAssocID="{67341728-6BA2-478B-8FE0-AE2085EBC8C1}" presName="Name9" presStyleLbl="parChTrans1D2" presStyleIdx="4" presStyleCnt="6"/>
      <dgm:spPr/>
    </dgm:pt>
    <dgm:pt modelId="{54E85785-B7AE-4EF3-94BC-69FBB1B7A084}" type="pres">
      <dgm:prSet presAssocID="{67341728-6BA2-478B-8FE0-AE2085EBC8C1}" presName="connTx" presStyleLbl="parChTrans1D2" presStyleIdx="4" presStyleCnt="6"/>
      <dgm:spPr/>
    </dgm:pt>
    <dgm:pt modelId="{E6DCFC44-2DC0-4D85-8D8E-48E179412896}" type="pres">
      <dgm:prSet presAssocID="{865A192A-AB9C-4241-A110-E485F12F447A}" presName="node" presStyleLbl="node1" presStyleIdx="4" presStyleCnt="6">
        <dgm:presLayoutVars>
          <dgm:bulletEnabled val="1"/>
        </dgm:presLayoutVars>
      </dgm:prSet>
      <dgm:spPr/>
      <dgm:t>
        <a:bodyPr/>
        <a:lstStyle/>
        <a:p>
          <a:endParaRPr lang="en-US"/>
        </a:p>
      </dgm:t>
    </dgm:pt>
    <dgm:pt modelId="{632FAC15-C4C2-48D0-ACB6-2F02AE6B00A2}" type="pres">
      <dgm:prSet presAssocID="{1E55404A-FB84-4E53-B0B1-A1152D88B7EF}" presName="Name9" presStyleLbl="parChTrans1D2" presStyleIdx="5" presStyleCnt="6"/>
      <dgm:spPr/>
    </dgm:pt>
    <dgm:pt modelId="{7810FE23-C068-4768-B56F-ABA3858F7360}" type="pres">
      <dgm:prSet presAssocID="{1E55404A-FB84-4E53-B0B1-A1152D88B7EF}" presName="connTx" presStyleLbl="parChTrans1D2" presStyleIdx="5" presStyleCnt="6"/>
      <dgm:spPr/>
    </dgm:pt>
    <dgm:pt modelId="{E726FC9D-4145-47F4-B758-9C3E2A7909F4}" type="pres">
      <dgm:prSet presAssocID="{9FAE3DBE-A279-4EA5-BB03-BFC42BC26D8C}" presName="node" presStyleLbl="node1" presStyleIdx="5" presStyleCnt="6">
        <dgm:presLayoutVars>
          <dgm:bulletEnabled val="1"/>
        </dgm:presLayoutVars>
      </dgm:prSet>
      <dgm:spPr/>
      <dgm:t>
        <a:bodyPr/>
        <a:lstStyle/>
        <a:p>
          <a:endParaRPr lang="en-US"/>
        </a:p>
      </dgm:t>
    </dgm:pt>
  </dgm:ptLst>
  <dgm:cxnLst>
    <dgm:cxn modelId="{0B76E4C9-672F-433E-90D5-DCAF8905431B}" type="presOf" srcId="{67341728-6BA2-478B-8FE0-AE2085EBC8C1}" destId="{14015B9D-B7EB-4BFE-BA07-DD79260AC744}" srcOrd="0" destOrd="0" presId="urn:microsoft.com/office/officeart/2005/8/layout/radial1"/>
    <dgm:cxn modelId="{179214C8-AC09-4715-B9CE-7984DDD1E90A}" type="presOf" srcId="{1A4C600C-650E-4656-BB06-7B60B88AF124}" destId="{D9ED9198-E6B9-4C1A-A17D-FB58B20B1E1A}" srcOrd="0" destOrd="0" presId="urn:microsoft.com/office/officeart/2005/8/layout/radial1"/>
    <dgm:cxn modelId="{C95C519C-EB43-4FA2-9FF2-A998F9317352}" srcId="{D2A8FBE4-EA62-41B1-98BA-EBB1319B54FF}" destId="{DD3E4ACB-A387-46B8-992A-998F1F3747F8}" srcOrd="2" destOrd="0" parTransId="{7C865A13-7DA2-4CEB-9D40-0FA2B13B4008}" sibTransId="{E09FE875-6436-45A5-B07B-BA727A0F26E2}"/>
    <dgm:cxn modelId="{2317ABBB-6D10-4788-B2F7-65DC8B622281}" srcId="{D2A8FBE4-EA62-41B1-98BA-EBB1319B54FF}" destId="{A27A54B0-97F6-49DB-A94E-F800E5ABB073}" srcOrd="3" destOrd="0" parTransId="{9393BD9F-C58D-4176-AB77-D2BD28557D21}" sibTransId="{1564FEAB-7E5F-4035-86B2-54FB58328281}"/>
    <dgm:cxn modelId="{744F8E50-4241-4FC9-B726-1F51F084B471}" type="presOf" srcId="{F6A14D88-C5D0-4059-AFB4-88F501E42C5E}" destId="{93FD9E1F-D5C0-4CC3-84B4-77793F7179F6}" srcOrd="1" destOrd="0" presId="urn:microsoft.com/office/officeart/2005/8/layout/radial1"/>
    <dgm:cxn modelId="{2D740ADB-C2CF-4DD0-98C5-4D6BFB0F6BBC}" srcId="{D2A8FBE4-EA62-41B1-98BA-EBB1319B54FF}" destId="{865A192A-AB9C-4241-A110-E485F12F447A}" srcOrd="4" destOrd="0" parTransId="{67341728-6BA2-478B-8FE0-AE2085EBC8C1}" sibTransId="{3DE02978-D105-480E-B6AA-0C158BF509CC}"/>
    <dgm:cxn modelId="{9D898015-D122-46FF-AFFA-AA1E61116AFF}" type="presOf" srcId="{1E55404A-FB84-4E53-B0B1-A1152D88B7EF}" destId="{7810FE23-C068-4768-B56F-ABA3858F7360}" srcOrd="1" destOrd="0" presId="urn:microsoft.com/office/officeart/2005/8/layout/radial1"/>
    <dgm:cxn modelId="{19F6AFAD-5FD1-4A0C-AC79-FFB12E04DEFB}" type="presOf" srcId="{A27A54B0-97F6-49DB-A94E-F800E5ABB073}" destId="{6F12FFC3-5FBA-408E-AD7C-A2578D5F5B35}" srcOrd="0" destOrd="0" presId="urn:microsoft.com/office/officeart/2005/8/layout/radial1"/>
    <dgm:cxn modelId="{D74C303A-2C35-4DB0-B4F4-17218D743129}" srcId="{D2A8FBE4-EA62-41B1-98BA-EBB1319B54FF}" destId="{9FAE3DBE-A279-4EA5-BB03-BFC42BC26D8C}" srcOrd="5" destOrd="0" parTransId="{1E55404A-FB84-4E53-B0B1-A1152D88B7EF}" sibTransId="{B2846DB0-D45A-4966-971C-A29DEA52B560}"/>
    <dgm:cxn modelId="{BF2D5297-8698-4E9D-BE3D-6FB7EFAE2347}" type="presOf" srcId="{9393BD9F-C58D-4176-AB77-D2BD28557D21}" destId="{76F3F8D2-9F14-4ABA-8C89-474483F149C3}" srcOrd="1" destOrd="0" presId="urn:microsoft.com/office/officeart/2005/8/layout/radial1"/>
    <dgm:cxn modelId="{39FFD3B0-0299-4FA2-A796-88F6D71028A1}" type="presOf" srcId="{F6A14D88-C5D0-4059-AFB4-88F501E42C5E}" destId="{3C92C0BC-B706-44FF-A7CF-66867EC57B7D}" srcOrd="0" destOrd="0" presId="urn:microsoft.com/office/officeart/2005/8/layout/radial1"/>
    <dgm:cxn modelId="{D9CB7ECF-2ECB-41A0-9DAE-A7F4E1FD0BB7}" type="presOf" srcId="{7C865A13-7DA2-4CEB-9D40-0FA2B13B4008}" destId="{ACABF9AC-8AA8-4293-975C-27BE31525F3D}" srcOrd="1" destOrd="0" presId="urn:microsoft.com/office/officeart/2005/8/layout/radial1"/>
    <dgm:cxn modelId="{9BCAF24E-7AF8-41A3-95C7-99CC5C4F431A}" type="presOf" srcId="{865A192A-AB9C-4241-A110-E485F12F447A}" destId="{E6DCFC44-2DC0-4D85-8D8E-48E179412896}" srcOrd="0" destOrd="0" presId="urn:microsoft.com/office/officeart/2005/8/layout/radial1"/>
    <dgm:cxn modelId="{FD3D585A-22C4-41D3-9101-9DDED8903944}" type="presOf" srcId="{9393BD9F-C58D-4176-AB77-D2BD28557D21}" destId="{52C04BB8-AE98-417C-B013-1E217E1BBC0C}" srcOrd="0" destOrd="0" presId="urn:microsoft.com/office/officeart/2005/8/layout/radial1"/>
    <dgm:cxn modelId="{FF1BF7AF-6B71-4C82-8C4B-B01BA43BFFFF}" type="presOf" srcId="{09822C7F-C696-4C9C-B464-F70F65E93F68}" destId="{B284783B-BFDC-4DCA-A991-FCC46972FAB6}" srcOrd="0" destOrd="0" presId="urn:microsoft.com/office/officeart/2005/8/layout/radial1"/>
    <dgm:cxn modelId="{482FDD56-F841-4E5C-8D59-76A678C98F43}" srcId="{D2A8FBE4-EA62-41B1-98BA-EBB1319B54FF}" destId="{D655A349-D062-4901-9B01-6C446BDEB87C}" srcOrd="1" destOrd="0" parTransId="{09822C7F-C696-4C9C-B464-F70F65E93F68}" sibTransId="{AF7CEA07-2BFE-45E8-85E5-FCDF59C302AE}"/>
    <dgm:cxn modelId="{377B3CE4-0E65-480A-8A6C-F97960154EFF}" type="presOf" srcId="{9FAE3DBE-A279-4EA5-BB03-BFC42BC26D8C}" destId="{E726FC9D-4145-47F4-B758-9C3E2A7909F4}" srcOrd="0" destOrd="0" presId="urn:microsoft.com/office/officeart/2005/8/layout/radial1"/>
    <dgm:cxn modelId="{9CF745AD-039D-4745-98F3-29238CA5F464}" type="presOf" srcId="{D655A349-D062-4901-9B01-6C446BDEB87C}" destId="{43EE2F60-0F36-4C57-9897-E741D48AE6A1}" srcOrd="0" destOrd="0" presId="urn:microsoft.com/office/officeart/2005/8/layout/radial1"/>
    <dgm:cxn modelId="{85B03AD0-D180-4945-8E76-E790D45E2A4C}" type="presOf" srcId="{1E55404A-FB84-4E53-B0B1-A1152D88B7EF}" destId="{632FAC15-C4C2-48D0-ACB6-2F02AE6B00A2}" srcOrd="0" destOrd="0" presId="urn:microsoft.com/office/officeart/2005/8/layout/radial1"/>
    <dgm:cxn modelId="{B0BAE21F-E0EF-4CD0-8BEB-7AE664B918AB}" type="presOf" srcId="{67341728-6BA2-478B-8FE0-AE2085EBC8C1}" destId="{54E85785-B7AE-4EF3-94BC-69FBB1B7A084}" srcOrd="1" destOrd="0" presId="urn:microsoft.com/office/officeart/2005/8/layout/radial1"/>
    <dgm:cxn modelId="{4A5235BD-7C2F-4127-A7CC-1E49E375A2E6}" srcId="{6A038D26-AF51-4EF9-9061-B91B3BFDAA45}" destId="{D2A8FBE4-EA62-41B1-98BA-EBB1319B54FF}" srcOrd="0" destOrd="0" parTransId="{12A8A221-9CC6-4430-B40C-7337902CF802}" sibTransId="{8E29C0D7-18C0-45FF-9E19-C2924DC1E2F0}"/>
    <dgm:cxn modelId="{C525073B-2F03-45AD-A871-9E93DE36EB85}" type="presOf" srcId="{DD3E4ACB-A387-46B8-992A-998F1F3747F8}" destId="{04B50925-FD32-45C3-806E-1F234389A2D1}" srcOrd="0" destOrd="0" presId="urn:microsoft.com/office/officeart/2005/8/layout/radial1"/>
    <dgm:cxn modelId="{1C8CBB76-4D7A-4CEA-BB0A-32279F9F7C86}" type="presOf" srcId="{09822C7F-C696-4C9C-B464-F70F65E93F68}" destId="{02FDEF1A-103F-4513-8F92-A1FBC77EE455}" srcOrd="1" destOrd="0" presId="urn:microsoft.com/office/officeart/2005/8/layout/radial1"/>
    <dgm:cxn modelId="{19643A7D-804D-4F99-B97C-BAFF13A8F989}" type="presOf" srcId="{7C865A13-7DA2-4CEB-9D40-0FA2B13B4008}" destId="{9A50C61B-5E7B-474E-8097-90290A97041B}" srcOrd="0" destOrd="0" presId="urn:microsoft.com/office/officeart/2005/8/layout/radial1"/>
    <dgm:cxn modelId="{F9FBB7E7-9AC5-4AE6-AC0E-49BEE6B5DD09}" srcId="{D2A8FBE4-EA62-41B1-98BA-EBB1319B54FF}" destId="{1A4C600C-650E-4656-BB06-7B60B88AF124}" srcOrd="0" destOrd="0" parTransId="{F6A14D88-C5D0-4059-AFB4-88F501E42C5E}" sibTransId="{AF115C56-E966-4836-ABFF-43362631DB18}"/>
    <dgm:cxn modelId="{013FD9BB-F88C-40AD-BCDA-DF614EE71E14}" type="presOf" srcId="{6A038D26-AF51-4EF9-9061-B91B3BFDAA45}" destId="{CC8DB8A0-052F-4ACE-8FD4-DB80D2DD6E20}" srcOrd="0" destOrd="0" presId="urn:microsoft.com/office/officeart/2005/8/layout/radial1"/>
    <dgm:cxn modelId="{A1EA2423-8D51-43C7-B006-CFBAE71450C1}" type="presOf" srcId="{D2A8FBE4-EA62-41B1-98BA-EBB1319B54FF}" destId="{AF679732-9312-45F8-94D5-98EE54759BBA}" srcOrd="0" destOrd="0" presId="urn:microsoft.com/office/officeart/2005/8/layout/radial1"/>
    <dgm:cxn modelId="{297C2CAA-C77D-4EF7-9DD5-C34ADD028F68}" type="presParOf" srcId="{CC8DB8A0-052F-4ACE-8FD4-DB80D2DD6E20}" destId="{AF679732-9312-45F8-94D5-98EE54759BBA}" srcOrd="0" destOrd="0" presId="urn:microsoft.com/office/officeart/2005/8/layout/radial1"/>
    <dgm:cxn modelId="{54B6562A-B955-42CF-986B-3E2EAA68F2C9}" type="presParOf" srcId="{CC8DB8A0-052F-4ACE-8FD4-DB80D2DD6E20}" destId="{3C92C0BC-B706-44FF-A7CF-66867EC57B7D}" srcOrd="1" destOrd="0" presId="urn:microsoft.com/office/officeart/2005/8/layout/radial1"/>
    <dgm:cxn modelId="{C3D4A2E5-5AC8-4378-BAD3-40C7221AA14A}" type="presParOf" srcId="{3C92C0BC-B706-44FF-A7CF-66867EC57B7D}" destId="{93FD9E1F-D5C0-4CC3-84B4-77793F7179F6}" srcOrd="0" destOrd="0" presId="urn:microsoft.com/office/officeart/2005/8/layout/radial1"/>
    <dgm:cxn modelId="{D3E288E1-A6F7-4CFE-B99A-22F9DFDA9DA7}" type="presParOf" srcId="{CC8DB8A0-052F-4ACE-8FD4-DB80D2DD6E20}" destId="{D9ED9198-E6B9-4C1A-A17D-FB58B20B1E1A}" srcOrd="2" destOrd="0" presId="urn:microsoft.com/office/officeart/2005/8/layout/radial1"/>
    <dgm:cxn modelId="{085861F5-2741-42A5-B3B1-A9D770729E67}" type="presParOf" srcId="{CC8DB8A0-052F-4ACE-8FD4-DB80D2DD6E20}" destId="{B284783B-BFDC-4DCA-A991-FCC46972FAB6}" srcOrd="3" destOrd="0" presId="urn:microsoft.com/office/officeart/2005/8/layout/radial1"/>
    <dgm:cxn modelId="{868B2E2E-2701-4F2E-BBD6-7DC7AAF6222B}" type="presParOf" srcId="{B284783B-BFDC-4DCA-A991-FCC46972FAB6}" destId="{02FDEF1A-103F-4513-8F92-A1FBC77EE455}" srcOrd="0" destOrd="0" presId="urn:microsoft.com/office/officeart/2005/8/layout/radial1"/>
    <dgm:cxn modelId="{490B29D5-145F-4B66-95D3-AF098ACFDBD1}" type="presParOf" srcId="{CC8DB8A0-052F-4ACE-8FD4-DB80D2DD6E20}" destId="{43EE2F60-0F36-4C57-9897-E741D48AE6A1}" srcOrd="4" destOrd="0" presId="urn:microsoft.com/office/officeart/2005/8/layout/radial1"/>
    <dgm:cxn modelId="{F943755F-5CB9-4513-950C-E1BF44467ED2}" type="presParOf" srcId="{CC8DB8A0-052F-4ACE-8FD4-DB80D2DD6E20}" destId="{9A50C61B-5E7B-474E-8097-90290A97041B}" srcOrd="5" destOrd="0" presId="urn:microsoft.com/office/officeart/2005/8/layout/radial1"/>
    <dgm:cxn modelId="{5D98BB36-C9F5-4D54-80C4-919860F2728F}" type="presParOf" srcId="{9A50C61B-5E7B-474E-8097-90290A97041B}" destId="{ACABF9AC-8AA8-4293-975C-27BE31525F3D}" srcOrd="0" destOrd="0" presId="urn:microsoft.com/office/officeart/2005/8/layout/radial1"/>
    <dgm:cxn modelId="{0B640A6C-55FC-46ED-84E5-4E66F2FA93CF}" type="presParOf" srcId="{CC8DB8A0-052F-4ACE-8FD4-DB80D2DD6E20}" destId="{04B50925-FD32-45C3-806E-1F234389A2D1}" srcOrd="6" destOrd="0" presId="urn:microsoft.com/office/officeart/2005/8/layout/radial1"/>
    <dgm:cxn modelId="{37D9A498-52E6-4314-A724-6BB67115B876}" type="presParOf" srcId="{CC8DB8A0-052F-4ACE-8FD4-DB80D2DD6E20}" destId="{52C04BB8-AE98-417C-B013-1E217E1BBC0C}" srcOrd="7" destOrd="0" presId="urn:microsoft.com/office/officeart/2005/8/layout/radial1"/>
    <dgm:cxn modelId="{CD65C35E-701B-43FB-BAAA-8B2EE809331E}" type="presParOf" srcId="{52C04BB8-AE98-417C-B013-1E217E1BBC0C}" destId="{76F3F8D2-9F14-4ABA-8C89-474483F149C3}" srcOrd="0" destOrd="0" presId="urn:microsoft.com/office/officeart/2005/8/layout/radial1"/>
    <dgm:cxn modelId="{2D1C12F0-FF2F-4BD2-A435-EBB648DECF9D}" type="presParOf" srcId="{CC8DB8A0-052F-4ACE-8FD4-DB80D2DD6E20}" destId="{6F12FFC3-5FBA-408E-AD7C-A2578D5F5B35}" srcOrd="8" destOrd="0" presId="urn:microsoft.com/office/officeart/2005/8/layout/radial1"/>
    <dgm:cxn modelId="{BA1FF087-5BF4-47BE-A0D4-B7EACD62E55C}" type="presParOf" srcId="{CC8DB8A0-052F-4ACE-8FD4-DB80D2DD6E20}" destId="{14015B9D-B7EB-4BFE-BA07-DD79260AC744}" srcOrd="9" destOrd="0" presId="urn:microsoft.com/office/officeart/2005/8/layout/radial1"/>
    <dgm:cxn modelId="{852FCF16-3E09-46E3-BCDA-B3251274BEAF}" type="presParOf" srcId="{14015B9D-B7EB-4BFE-BA07-DD79260AC744}" destId="{54E85785-B7AE-4EF3-94BC-69FBB1B7A084}" srcOrd="0" destOrd="0" presId="urn:microsoft.com/office/officeart/2005/8/layout/radial1"/>
    <dgm:cxn modelId="{7BFED154-4039-416F-AC43-4937561E457D}" type="presParOf" srcId="{CC8DB8A0-052F-4ACE-8FD4-DB80D2DD6E20}" destId="{E6DCFC44-2DC0-4D85-8D8E-48E179412896}" srcOrd="10" destOrd="0" presId="urn:microsoft.com/office/officeart/2005/8/layout/radial1"/>
    <dgm:cxn modelId="{D4006018-E977-47E6-96AD-3B1F8AF44BCC}" type="presParOf" srcId="{CC8DB8A0-052F-4ACE-8FD4-DB80D2DD6E20}" destId="{632FAC15-C4C2-48D0-ACB6-2F02AE6B00A2}" srcOrd="11" destOrd="0" presId="urn:microsoft.com/office/officeart/2005/8/layout/radial1"/>
    <dgm:cxn modelId="{714103EA-EAEB-4F69-BF1D-5591C81B6071}" type="presParOf" srcId="{632FAC15-C4C2-48D0-ACB6-2F02AE6B00A2}" destId="{7810FE23-C068-4768-B56F-ABA3858F7360}" srcOrd="0" destOrd="0" presId="urn:microsoft.com/office/officeart/2005/8/layout/radial1"/>
    <dgm:cxn modelId="{16F31346-C408-4279-82BF-1FEAB063CEB0}" type="presParOf" srcId="{CC8DB8A0-052F-4ACE-8FD4-DB80D2DD6E20}" destId="{E726FC9D-4145-47F4-B758-9C3E2A7909F4}"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79732-9312-45F8-94D5-98EE54759BBA}">
      <dsp:nvSpPr>
        <dsp:cNvPr id="0" name=""/>
        <dsp:cNvSpPr/>
      </dsp:nvSpPr>
      <dsp:spPr>
        <a:xfrm>
          <a:off x="3209723" y="1622669"/>
          <a:ext cx="1232636" cy="1232636"/>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Director</a:t>
          </a:r>
          <a:endParaRPr lang="en-US" sz="2000" kern="1200" dirty="0"/>
        </a:p>
      </dsp:txBody>
      <dsp:txXfrm>
        <a:off x="3390238" y="1803184"/>
        <a:ext cx="871606" cy="871606"/>
      </dsp:txXfrm>
    </dsp:sp>
    <dsp:sp modelId="{3C92C0BC-B706-44FF-A7CF-66867EC57B7D}">
      <dsp:nvSpPr>
        <dsp:cNvPr id="0" name=""/>
        <dsp:cNvSpPr/>
      </dsp:nvSpPr>
      <dsp:spPr>
        <a:xfrm rot="16200000">
          <a:off x="3639921" y="1422051"/>
          <a:ext cx="372240" cy="28995"/>
        </a:xfrm>
        <a:custGeom>
          <a:avLst/>
          <a:gdLst/>
          <a:ahLst/>
          <a:cxnLst/>
          <a:rect l="0" t="0" r="0" b="0"/>
          <a:pathLst>
            <a:path>
              <a:moveTo>
                <a:pt x="0" y="14497"/>
              </a:moveTo>
              <a:lnTo>
                <a:pt x="372240" y="14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16735" y="1427243"/>
        <a:ext cx="18612" cy="18612"/>
      </dsp:txXfrm>
    </dsp:sp>
    <dsp:sp modelId="{D9ED9198-E6B9-4C1A-A17D-FB58B20B1E1A}">
      <dsp:nvSpPr>
        <dsp:cNvPr id="0" name=""/>
        <dsp:cNvSpPr/>
      </dsp:nvSpPr>
      <dsp:spPr>
        <a:xfrm>
          <a:off x="3209723" y="17792"/>
          <a:ext cx="1232636" cy="12326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Nikhil</a:t>
          </a:r>
        </a:p>
        <a:p>
          <a:pPr lvl="0" algn="ctr" defTabSz="711200">
            <a:lnSpc>
              <a:spcPct val="90000"/>
            </a:lnSpc>
            <a:spcBef>
              <a:spcPct val="0"/>
            </a:spcBef>
            <a:spcAft>
              <a:spcPct val="35000"/>
            </a:spcAft>
          </a:pPr>
          <a:r>
            <a:rPr lang="en-US" sz="1050" kern="1200" dirty="0" smtClean="0"/>
            <a:t>[3</a:t>
          </a:r>
          <a:r>
            <a:rPr lang="en-US" sz="1050" kern="1200" baseline="30000" dirty="0" smtClean="0"/>
            <a:t>rd</a:t>
          </a:r>
          <a:r>
            <a:rPr lang="en-US" sz="1050" kern="1200" dirty="0" smtClean="0"/>
            <a:t> Feb 2017]</a:t>
          </a:r>
          <a:endParaRPr lang="en-US" sz="1050" kern="1200" dirty="0"/>
        </a:p>
      </dsp:txBody>
      <dsp:txXfrm>
        <a:off x="3390238" y="198307"/>
        <a:ext cx="871606" cy="871606"/>
      </dsp:txXfrm>
    </dsp:sp>
    <dsp:sp modelId="{B284783B-BFDC-4DCA-A991-FCC46972FAB6}">
      <dsp:nvSpPr>
        <dsp:cNvPr id="0" name=""/>
        <dsp:cNvSpPr/>
      </dsp:nvSpPr>
      <dsp:spPr>
        <a:xfrm rot="19800000">
          <a:off x="4334854" y="1823270"/>
          <a:ext cx="372240" cy="28995"/>
        </a:xfrm>
        <a:custGeom>
          <a:avLst/>
          <a:gdLst/>
          <a:ahLst/>
          <a:cxnLst/>
          <a:rect l="0" t="0" r="0" b="0"/>
          <a:pathLst>
            <a:path>
              <a:moveTo>
                <a:pt x="0" y="14497"/>
              </a:moveTo>
              <a:lnTo>
                <a:pt x="372240" y="14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11668" y="1828462"/>
        <a:ext cx="18612" cy="18612"/>
      </dsp:txXfrm>
    </dsp:sp>
    <dsp:sp modelId="{43EE2F60-0F36-4C57-9897-E741D48AE6A1}">
      <dsp:nvSpPr>
        <dsp:cNvPr id="0" name=""/>
        <dsp:cNvSpPr/>
      </dsp:nvSpPr>
      <dsp:spPr>
        <a:xfrm>
          <a:off x="4599587" y="820230"/>
          <a:ext cx="1232636" cy="12326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Bhavya</a:t>
          </a:r>
          <a:endParaRPr lang="en-US" sz="1600" kern="1200" dirty="0" smtClean="0"/>
        </a:p>
        <a:p>
          <a:pPr lvl="0" algn="ctr" defTabSz="711200">
            <a:lnSpc>
              <a:spcPct val="90000"/>
            </a:lnSpc>
            <a:spcBef>
              <a:spcPct val="0"/>
            </a:spcBef>
            <a:spcAft>
              <a:spcPct val="35000"/>
            </a:spcAft>
          </a:pPr>
          <a:r>
            <a:rPr lang="en-US" sz="1050" kern="1200" dirty="0" smtClean="0"/>
            <a:t>[3</a:t>
          </a:r>
          <a:r>
            <a:rPr lang="en-US" sz="1050" kern="1200" baseline="30000" dirty="0" smtClean="0"/>
            <a:t>rd</a:t>
          </a:r>
          <a:r>
            <a:rPr lang="en-US" sz="1050" kern="1200" dirty="0" smtClean="0"/>
            <a:t> Feb 2017]</a:t>
          </a:r>
          <a:endParaRPr lang="en-US" sz="1050" kern="1200" dirty="0"/>
        </a:p>
      </dsp:txBody>
      <dsp:txXfrm>
        <a:off x="4780102" y="1000745"/>
        <a:ext cx="871606" cy="871606"/>
      </dsp:txXfrm>
    </dsp:sp>
    <dsp:sp modelId="{9A50C61B-5E7B-474E-8097-90290A97041B}">
      <dsp:nvSpPr>
        <dsp:cNvPr id="0" name=""/>
        <dsp:cNvSpPr/>
      </dsp:nvSpPr>
      <dsp:spPr>
        <a:xfrm rot="1800000">
          <a:off x="4334854" y="2625709"/>
          <a:ext cx="372240" cy="28995"/>
        </a:xfrm>
        <a:custGeom>
          <a:avLst/>
          <a:gdLst/>
          <a:ahLst/>
          <a:cxnLst/>
          <a:rect l="0" t="0" r="0" b="0"/>
          <a:pathLst>
            <a:path>
              <a:moveTo>
                <a:pt x="0" y="14497"/>
              </a:moveTo>
              <a:lnTo>
                <a:pt x="372240" y="14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11668" y="2630900"/>
        <a:ext cx="18612" cy="18612"/>
      </dsp:txXfrm>
    </dsp:sp>
    <dsp:sp modelId="{04B50925-FD32-45C3-806E-1F234389A2D1}">
      <dsp:nvSpPr>
        <dsp:cNvPr id="0" name=""/>
        <dsp:cNvSpPr/>
      </dsp:nvSpPr>
      <dsp:spPr>
        <a:xfrm>
          <a:off x="4599587" y="2425107"/>
          <a:ext cx="1232636" cy="12326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Riya</a:t>
          </a:r>
        </a:p>
        <a:p>
          <a:pPr lvl="0" algn="ctr" defTabSz="755650">
            <a:lnSpc>
              <a:spcPct val="90000"/>
            </a:lnSpc>
            <a:spcBef>
              <a:spcPct val="0"/>
            </a:spcBef>
            <a:spcAft>
              <a:spcPct val="35000"/>
            </a:spcAft>
          </a:pPr>
          <a:r>
            <a:rPr lang="en-US" sz="1100" kern="1200" dirty="0" smtClean="0"/>
            <a:t>[5th Feb 2017]</a:t>
          </a:r>
          <a:endParaRPr lang="en-US" sz="1100" kern="1200" dirty="0"/>
        </a:p>
      </dsp:txBody>
      <dsp:txXfrm>
        <a:off x="4780102" y="2605622"/>
        <a:ext cx="871606" cy="871606"/>
      </dsp:txXfrm>
    </dsp:sp>
    <dsp:sp modelId="{52C04BB8-AE98-417C-B013-1E217E1BBC0C}">
      <dsp:nvSpPr>
        <dsp:cNvPr id="0" name=""/>
        <dsp:cNvSpPr/>
      </dsp:nvSpPr>
      <dsp:spPr>
        <a:xfrm rot="5400000">
          <a:off x="3639921" y="3026928"/>
          <a:ext cx="372240" cy="28995"/>
        </a:xfrm>
        <a:custGeom>
          <a:avLst/>
          <a:gdLst/>
          <a:ahLst/>
          <a:cxnLst/>
          <a:rect l="0" t="0" r="0" b="0"/>
          <a:pathLst>
            <a:path>
              <a:moveTo>
                <a:pt x="0" y="14497"/>
              </a:moveTo>
              <a:lnTo>
                <a:pt x="372240" y="14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16735" y="3032119"/>
        <a:ext cx="18612" cy="18612"/>
      </dsp:txXfrm>
    </dsp:sp>
    <dsp:sp modelId="{6F12FFC3-5FBA-408E-AD7C-A2578D5F5B35}">
      <dsp:nvSpPr>
        <dsp:cNvPr id="0" name=""/>
        <dsp:cNvSpPr/>
      </dsp:nvSpPr>
      <dsp:spPr>
        <a:xfrm>
          <a:off x="3209723" y="3227545"/>
          <a:ext cx="1232636" cy="12326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Mansi</a:t>
          </a:r>
        </a:p>
        <a:p>
          <a:pPr lvl="0" algn="ctr" defTabSz="755650">
            <a:lnSpc>
              <a:spcPct val="90000"/>
            </a:lnSpc>
            <a:spcBef>
              <a:spcPct val="0"/>
            </a:spcBef>
            <a:spcAft>
              <a:spcPct val="35000"/>
            </a:spcAft>
          </a:pPr>
          <a:r>
            <a:rPr lang="en-US" sz="1100" kern="1200" dirty="0" smtClean="0"/>
            <a:t>[5th Feb 2017]</a:t>
          </a:r>
          <a:endParaRPr lang="en-US" sz="1100" kern="1200" dirty="0"/>
        </a:p>
      </dsp:txBody>
      <dsp:txXfrm>
        <a:off x="3390238" y="3408060"/>
        <a:ext cx="871606" cy="871606"/>
      </dsp:txXfrm>
    </dsp:sp>
    <dsp:sp modelId="{14015B9D-B7EB-4BFE-BA07-DD79260AC744}">
      <dsp:nvSpPr>
        <dsp:cNvPr id="0" name=""/>
        <dsp:cNvSpPr/>
      </dsp:nvSpPr>
      <dsp:spPr>
        <a:xfrm rot="9000000">
          <a:off x="2944989" y="2625709"/>
          <a:ext cx="372240" cy="28995"/>
        </a:xfrm>
        <a:custGeom>
          <a:avLst/>
          <a:gdLst/>
          <a:ahLst/>
          <a:cxnLst/>
          <a:rect l="0" t="0" r="0" b="0"/>
          <a:pathLst>
            <a:path>
              <a:moveTo>
                <a:pt x="0" y="14497"/>
              </a:moveTo>
              <a:lnTo>
                <a:pt x="372240" y="14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21803" y="2630900"/>
        <a:ext cx="18612" cy="18612"/>
      </dsp:txXfrm>
    </dsp:sp>
    <dsp:sp modelId="{E6DCFC44-2DC0-4D85-8D8E-48E179412896}">
      <dsp:nvSpPr>
        <dsp:cNvPr id="0" name=""/>
        <dsp:cNvSpPr/>
      </dsp:nvSpPr>
      <dsp:spPr>
        <a:xfrm>
          <a:off x="1819859" y="2425107"/>
          <a:ext cx="1232636" cy="12326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Anup</a:t>
          </a:r>
        </a:p>
        <a:p>
          <a:pPr lvl="0" algn="ctr" defTabSz="755650">
            <a:lnSpc>
              <a:spcPct val="90000"/>
            </a:lnSpc>
            <a:spcBef>
              <a:spcPct val="0"/>
            </a:spcBef>
            <a:spcAft>
              <a:spcPct val="35000"/>
            </a:spcAft>
          </a:pPr>
          <a:r>
            <a:rPr lang="en-US" sz="1100" kern="1200" dirty="0" smtClean="0"/>
            <a:t>[4</a:t>
          </a:r>
          <a:r>
            <a:rPr lang="en-US" sz="1100" kern="1200" baseline="30000" dirty="0" smtClean="0"/>
            <a:t>th</a:t>
          </a:r>
          <a:r>
            <a:rPr lang="en-US" sz="1100" kern="1200" dirty="0" smtClean="0"/>
            <a:t>  Feb 2017]</a:t>
          </a:r>
          <a:endParaRPr lang="en-US" sz="1100" kern="1200" dirty="0"/>
        </a:p>
      </dsp:txBody>
      <dsp:txXfrm>
        <a:off x="2000374" y="2605622"/>
        <a:ext cx="871606" cy="871606"/>
      </dsp:txXfrm>
    </dsp:sp>
    <dsp:sp modelId="{632FAC15-C4C2-48D0-ACB6-2F02AE6B00A2}">
      <dsp:nvSpPr>
        <dsp:cNvPr id="0" name=""/>
        <dsp:cNvSpPr/>
      </dsp:nvSpPr>
      <dsp:spPr>
        <a:xfrm rot="12600000">
          <a:off x="2944989" y="1823270"/>
          <a:ext cx="372240" cy="28995"/>
        </a:xfrm>
        <a:custGeom>
          <a:avLst/>
          <a:gdLst/>
          <a:ahLst/>
          <a:cxnLst/>
          <a:rect l="0" t="0" r="0" b="0"/>
          <a:pathLst>
            <a:path>
              <a:moveTo>
                <a:pt x="0" y="14497"/>
              </a:moveTo>
              <a:lnTo>
                <a:pt x="372240" y="14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21803" y="1828462"/>
        <a:ext cx="18612" cy="18612"/>
      </dsp:txXfrm>
    </dsp:sp>
    <dsp:sp modelId="{E726FC9D-4145-47F4-B758-9C3E2A7909F4}">
      <dsp:nvSpPr>
        <dsp:cNvPr id="0" name=""/>
        <dsp:cNvSpPr/>
      </dsp:nvSpPr>
      <dsp:spPr>
        <a:xfrm>
          <a:off x="1819859" y="820230"/>
          <a:ext cx="1232636" cy="12326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Mahima</a:t>
          </a:r>
          <a:endParaRPr lang="en-US" sz="1700" kern="1200" dirty="0" smtClean="0"/>
        </a:p>
        <a:p>
          <a:pPr lvl="0" algn="ctr" defTabSz="755650">
            <a:lnSpc>
              <a:spcPct val="90000"/>
            </a:lnSpc>
            <a:spcBef>
              <a:spcPct val="0"/>
            </a:spcBef>
            <a:spcAft>
              <a:spcPct val="35000"/>
            </a:spcAft>
          </a:pPr>
          <a:r>
            <a:rPr lang="en-US" sz="1100" kern="1200" dirty="0" smtClean="0"/>
            <a:t>[4</a:t>
          </a:r>
          <a:r>
            <a:rPr lang="en-US" sz="1100" kern="1200" baseline="30000" dirty="0" smtClean="0"/>
            <a:t>th</a:t>
          </a:r>
          <a:r>
            <a:rPr lang="en-US" sz="1100" kern="1200" dirty="0" smtClean="0"/>
            <a:t> Feb 2017]</a:t>
          </a:r>
          <a:endParaRPr lang="en-US" sz="1100" kern="1200" dirty="0"/>
        </a:p>
      </dsp:txBody>
      <dsp:txXfrm>
        <a:off x="2000374" y="1000745"/>
        <a:ext cx="871606" cy="87160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76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95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87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29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0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92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92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00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04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9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04/02/2017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40245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nnovate.mygov.in/sih201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5325" y="371380"/>
            <a:ext cx="11574049" cy="1545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59159" y="0"/>
            <a:ext cx="10781884" cy="313151"/>
          </a:xfrm>
        </p:spPr>
        <p:txBody>
          <a:bodyPr>
            <a:normAutofit fontScale="90000"/>
          </a:bodyPr>
          <a:lstStyle/>
          <a:p>
            <a:r>
              <a:rPr lang="en-US" sz="2000" dirty="0">
                <a:solidFill>
                  <a:schemeClr val="tx1">
                    <a:lumMod val="95000"/>
                  </a:schemeClr>
                </a:solidFill>
                <a:hlinkClick r:id="rId2"/>
              </a:rPr>
              <a:t>Smart India Hackathon 2017</a:t>
            </a:r>
            <a:endParaRPr lang="en-US" sz="2000" dirty="0">
              <a:solidFill>
                <a:schemeClr val="tx1">
                  <a:lumMod val="95000"/>
                </a:schemeClr>
              </a:solidFill>
            </a:endParaRPr>
          </a:p>
        </p:txBody>
      </p:sp>
      <p:sp>
        <p:nvSpPr>
          <p:cNvPr id="3" name="Subtitle 2"/>
          <p:cNvSpPr>
            <a:spLocks noGrp="1"/>
          </p:cNvSpPr>
          <p:nvPr>
            <p:ph type="subTitle" idx="1"/>
          </p:nvPr>
        </p:nvSpPr>
        <p:spPr>
          <a:xfrm>
            <a:off x="447435" y="431319"/>
            <a:ext cx="7072302" cy="1706126"/>
          </a:xfrm>
        </p:spPr>
        <p:txBody>
          <a:bodyPr>
            <a:normAutofit/>
          </a:bodyPr>
          <a:lstStyle/>
          <a:p>
            <a:pPr algn="just"/>
            <a:r>
              <a:rPr lang="en-US" sz="1200" u="sng" dirty="0" smtClean="0">
                <a:solidFill>
                  <a:schemeClr val="tx1"/>
                </a:solidFill>
              </a:rPr>
              <a:t>Ministry Category</a:t>
            </a:r>
            <a:r>
              <a:rPr lang="en-US" sz="1200" dirty="0" smtClean="0">
                <a:solidFill>
                  <a:schemeClr val="tx1"/>
                </a:solidFill>
              </a:rPr>
              <a:t> : </a:t>
            </a:r>
            <a:r>
              <a:rPr lang="en-US" sz="1200" b="1" dirty="0">
                <a:solidFill>
                  <a:schemeClr val="tx1"/>
                </a:solidFill>
              </a:rPr>
              <a:t>Indian Space Research </a:t>
            </a:r>
            <a:r>
              <a:rPr lang="en-US" sz="1200" b="1" dirty="0" smtClean="0">
                <a:solidFill>
                  <a:schemeClr val="tx1"/>
                </a:solidFill>
              </a:rPr>
              <a:t>Organisation </a:t>
            </a:r>
            <a:r>
              <a:rPr lang="en-US" sz="1200" b="1" dirty="0">
                <a:solidFill>
                  <a:schemeClr val="tx1"/>
                </a:solidFill>
              </a:rPr>
              <a:t>(ISRO</a:t>
            </a:r>
            <a:r>
              <a:rPr lang="en-US" sz="1200" b="1" dirty="0" smtClean="0">
                <a:solidFill>
                  <a:schemeClr val="tx1"/>
                </a:solidFill>
              </a:rPr>
              <a:t>)</a:t>
            </a:r>
          </a:p>
          <a:p>
            <a:pPr algn="just"/>
            <a:endParaRPr lang="en-US" sz="1200" u="sng" dirty="0" smtClean="0">
              <a:solidFill>
                <a:schemeClr val="tx1"/>
              </a:solidFill>
            </a:endParaRPr>
          </a:p>
          <a:p>
            <a:pPr algn="just"/>
            <a:r>
              <a:rPr lang="en-US" sz="1200" u="sng" dirty="0" smtClean="0">
                <a:solidFill>
                  <a:schemeClr val="tx1"/>
                </a:solidFill>
              </a:rPr>
              <a:t>Problem Statement</a:t>
            </a:r>
            <a:r>
              <a:rPr lang="en-US" sz="1200" dirty="0" smtClean="0">
                <a:solidFill>
                  <a:schemeClr val="tx1"/>
                </a:solidFill>
              </a:rPr>
              <a:t> : </a:t>
            </a:r>
            <a:r>
              <a:rPr lang="en-US" sz="1200" b="1" dirty="0"/>
              <a:t>Secure distribution of restricted documents outside the </a:t>
            </a:r>
            <a:r>
              <a:rPr lang="en-US" sz="1200" b="1" dirty="0" smtClean="0"/>
              <a:t>organization</a:t>
            </a:r>
          </a:p>
          <a:p>
            <a:pPr algn="just"/>
            <a:endParaRPr lang="en-US" sz="1200" b="1" dirty="0" smtClean="0">
              <a:solidFill>
                <a:schemeClr val="tx1"/>
              </a:solidFill>
            </a:endParaRPr>
          </a:p>
          <a:p>
            <a:pPr algn="just"/>
            <a:r>
              <a:rPr lang="en-US" sz="1200" u="sng" dirty="0" smtClean="0">
                <a:solidFill>
                  <a:schemeClr val="tx1"/>
                </a:solidFill>
              </a:rPr>
              <a:t>Team Leader Name</a:t>
            </a:r>
            <a:r>
              <a:rPr lang="en-US" sz="1200" dirty="0" smtClean="0">
                <a:solidFill>
                  <a:schemeClr val="tx1"/>
                </a:solidFill>
              </a:rPr>
              <a:t> : </a:t>
            </a:r>
            <a:r>
              <a:rPr lang="en-US" sz="1200" b="1" dirty="0" smtClean="0">
                <a:solidFill>
                  <a:schemeClr val="tx1"/>
                </a:solidFill>
              </a:rPr>
              <a:t>Anup Kumar Panwar</a:t>
            </a:r>
            <a:endParaRPr lang="en-US" sz="1200" dirty="0">
              <a:solidFill>
                <a:schemeClr val="tx1"/>
              </a:solidFill>
            </a:endParaRPr>
          </a:p>
        </p:txBody>
      </p:sp>
      <p:sp>
        <p:nvSpPr>
          <p:cNvPr id="4" name="Subtitle 2"/>
          <p:cNvSpPr txBox="1">
            <a:spLocks/>
          </p:cNvSpPr>
          <p:nvPr/>
        </p:nvSpPr>
        <p:spPr>
          <a:xfrm>
            <a:off x="7252599" y="832748"/>
            <a:ext cx="4584526" cy="19473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r"/>
            <a:r>
              <a:rPr lang="en-US" sz="1500" u="sng" dirty="0" smtClean="0">
                <a:solidFill>
                  <a:schemeClr val="tx1"/>
                </a:solidFill>
              </a:rPr>
              <a:t>Problem Code</a:t>
            </a:r>
            <a:r>
              <a:rPr lang="en-US" sz="1500" dirty="0" smtClean="0">
                <a:solidFill>
                  <a:schemeClr val="tx1"/>
                </a:solidFill>
              </a:rPr>
              <a:t> : </a:t>
            </a:r>
            <a:r>
              <a:rPr lang="en-US" sz="1500" b="1" dirty="0" smtClean="0">
                <a:solidFill>
                  <a:schemeClr val="tx1"/>
                </a:solidFill>
              </a:rPr>
              <a:t>#ISR42</a:t>
            </a:r>
          </a:p>
          <a:p>
            <a:pPr algn="r"/>
            <a:r>
              <a:rPr lang="en-US" sz="1500" u="sng" dirty="0" smtClean="0">
                <a:solidFill>
                  <a:schemeClr val="tx1"/>
                </a:solidFill>
              </a:rPr>
              <a:t>Current AICTE Application No.</a:t>
            </a:r>
            <a:r>
              <a:rPr lang="en-US" sz="1500" dirty="0" smtClean="0">
                <a:solidFill>
                  <a:schemeClr val="tx1"/>
                </a:solidFill>
              </a:rPr>
              <a:t> : </a:t>
            </a:r>
            <a:r>
              <a:rPr lang="en-US" sz="1500" b="1" dirty="0" smtClean="0">
                <a:solidFill>
                  <a:schemeClr val="tx1"/>
                </a:solidFill>
              </a:rPr>
              <a:t>1-3328528908</a:t>
            </a:r>
            <a:endParaRPr lang="en-US" sz="1500" b="1" dirty="0"/>
          </a:p>
        </p:txBody>
      </p:sp>
      <p:sp>
        <p:nvSpPr>
          <p:cNvPr id="7" name="TextBox 6"/>
          <p:cNvSpPr txBox="1"/>
          <p:nvPr/>
        </p:nvSpPr>
        <p:spPr>
          <a:xfrm>
            <a:off x="315325" y="2537346"/>
            <a:ext cx="11574049" cy="2693045"/>
          </a:xfrm>
          <a:prstGeom prst="rect">
            <a:avLst/>
          </a:prstGeom>
          <a:noFill/>
        </p:spPr>
        <p:txBody>
          <a:bodyPr wrap="square" rtlCol="0">
            <a:spAutoFit/>
          </a:bodyPr>
          <a:lstStyle/>
          <a:p>
            <a:pPr algn="just"/>
            <a:r>
              <a:rPr lang="en-US" sz="1300" b="1" u="sng" dirty="0" smtClean="0">
                <a:latin typeface="Arial Black" panose="020B0A04020102020204" pitchFamily="34" charset="0"/>
              </a:rPr>
              <a:t>IDEA</a:t>
            </a:r>
            <a:endParaRPr lang="en-US" sz="1300" b="1" u="sng" dirty="0">
              <a:latin typeface="Arial Black" panose="020B0A04020102020204" pitchFamily="34" charset="0"/>
            </a:endParaRPr>
          </a:p>
          <a:p>
            <a:pPr marL="285750" indent="-285750" algn="just">
              <a:buFont typeface="Arial" panose="020B0604020202020204" pitchFamily="34" charset="0"/>
              <a:buChar char="•"/>
            </a:pPr>
            <a:r>
              <a:rPr lang="en-US" sz="1300" dirty="0"/>
              <a:t>Our idea is to develop </a:t>
            </a:r>
            <a:r>
              <a:rPr lang="en-US" sz="1300" dirty="0" smtClean="0"/>
              <a:t>a PC Software with following features :-  </a:t>
            </a:r>
          </a:p>
          <a:p>
            <a:pPr marL="285750" indent="-285750" algn="just">
              <a:buFont typeface="Arial" panose="020B0604020202020204" pitchFamily="34" charset="0"/>
              <a:buChar char="•"/>
            </a:pPr>
            <a:r>
              <a:rPr lang="en-US" sz="1300" dirty="0" smtClean="0"/>
              <a:t>The creator of the confidential document will upload it on the software and it will automatically encrypt it.</a:t>
            </a:r>
          </a:p>
          <a:p>
            <a:pPr marL="285750" indent="-285750" algn="just">
              <a:buFont typeface="Arial" panose="020B0604020202020204" pitchFamily="34" charset="0"/>
              <a:buChar char="•"/>
            </a:pPr>
            <a:r>
              <a:rPr lang="en-US" sz="1300" dirty="0" smtClean="0"/>
              <a:t>This document can then be opened only through our software .</a:t>
            </a:r>
          </a:p>
          <a:p>
            <a:pPr marL="285750" indent="-285750" algn="just">
              <a:buFont typeface="Arial" panose="020B0604020202020204" pitchFamily="34" charset="0"/>
              <a:buChar char="•"/>
            </a:pPr>
            <a:r>
              <a:rPr lang="en-US" sz="1300" dirty="0" smtClean="0"/>
              <a:t>The software will require login and only those users can access the document who have got a permission from the creator.</a:t>
            </a:r>
          </a:p>
          <a:p>
            <a:pPr marL="285750" indent="-285750" algn="just">
              <a:buFont typeface="Arial" panose="020B0604020202020204" pitchFamily="34" charset="0"/>
              <a:buChar char="•"/>
            </a:pPr>
            <a:r>
              <a:rPr lang="en-US" sz="1300" dirty="0" smtClean="0"/>
              <a:t>Selecting, Copying, Downloading and Taking Screenshots will be disabled in the Software</a:t>
            </a:r>
            <a:r>
              <a:rPr lang="en-US" sz="1300" dirty="0" smtClean="0"/>
              <a:t>.</a:t>
            </a:r>
          </a:p>
          <a:p>
            <a:pPr marL="285750" indent="-285750" algn="just">
              <a:buFont typeface="Arial" panose="020B0604020202020204" pitchFamily="34" charset="0"/>
              <a:buChar char="•"/>
            </a:pPr>
            <a:r>
              <a:rPr lang="en-US" sz="1300" dirty="0" smtClean="0"/>
              <a:t>Only the creator of the file can share it.</a:t>
            </a:r>
            <a:endParaRPr lang="en-US" sz="1300" dirty="0" smtClean="0"/>
          </a:p>
          <a:p>
            <a:pPr marL="285750" indent="-285750" algn="just">
              <a:buFont typeface="Arial" panose="020B0604020202020204" pitchFamily="34" charset="0"/>
              <a:buChar char="•"/>
            </a:pPr>
            <a:r>
              <a:rPr lang="en-US" sz="1300" dirty="0" smtClean="0"/>
              <a:t>And solution for Problem 2 is that we will access the users webcam.</a:t>
            </a:r>
          </a:p>
          <a:p>
            <a:pPr marL="285750" indent="-285750" algn="just">
              <a:buFont typeface="Arial" panose="020B0604020202020204" pitchFamily="34" charset="0"/>
              <a:buChar char="•"/>
            </a:pPr>
            <a:r>
              <a:rPr lang="en-US" sz="1300" dirty="0" smtClean="0"/>
              <a:t>The app will close automatically if there is any illegal activity detected through webcam using image processing and an photo taken through web cam will be sent to server for taking strict action again the culprit.</a:t>
            </a:r>
          </a:p>
          <a:p>
            <a:pPr marL="285750" indent="-285750" algn="just">
              <a:buFont typeface="Arial" panose="020B0604020202020204" pitchFamily="34" charset="0"/>
              <a:buChar char="•"/>
            </a:pPr>
            <a:r>
              <a:rPr lang="en-US" sz="1300" dirty="0" smtClean="0"/>
              <a:t>Moreover, it will also send the logs to server of each user and their activities like when and which document are they reading</a:t>
            </a:r>
            <a:r>
              <a:rPr lang="en-US" sz="1300" dirty="0" smtClean="0"/>
              <a:t>.</a:t>
            </a:r>
          </a:p>
          <a:p>
            <a:pPr marL="285750" indent="-285750" algn="just">
              <a:buFont typeface="Arial" panose="020B0604020202020204" pitchFamily="34" charset="0"/>
              <a:buChar char="•"/>
            </a:pPr>
            <a:r>
              <a:rPr lang="en-US" sz="1300" dirty="0" smtClean="0"/>
              <a:t>There will be  centralized  dashboard which will trace  the flow of every document. </a:t>
            </a:r>
            <a:endParaRPr lang="en-US" sz="1300" dirty="0" smtClean="0"/>
          </a:p>
          <a:p>
            <a:pPr marL="285750" indent="-285750" algn="just">
              <a:buFont typeface="Arial" panose="020B0604020202020204" pitchFamily="34" charset="0"/>
              <a:buChar char="•"/>
            </a:pPr>
            <a:endParaRPr lang="en-US" sz="1300" dirty="0"/>
          </a:p>
        </p:txBody>
      </p:sp>
      <p:sp>
        <p:nvSpPr>
          <p:cNvPr id="8" name="Rounded Rectangle 7"/>
          <p:cNvSpPr/>
          <p:nvPr/>
        </p:nvSpPr>
        <p:spPr>
          <a:xfrm>
            <a:off x="49351" y="2316383"/>
            <a:ext cx="12001500" cy="28451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101599" y="5352048"/>
            <a:ext cx="12001500" cy="1181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15325" y="5518151"/>
            <a:ext cx="11574049" cy="1015663"/>
          </a:xfrm>
          <a:prstGeom prst="rect">
            <a:avLst/>
          </a:prstGeom>
          <a:noFill/>
        </p:spPr>
        <p:txBody>
          <a:bodyPr wrap="square" rtlCol="0">
            <a:spAutoFit/>
          </a:bodyPr>
          <a:lstStyle/>
          <a:p>
            <a:pPr algn="just"/>
            <a:r>
              <a:rPr lang="en-US" sz="1200" b="1" u="sng" dirty="0" smtClean="0"/>
              <a:t>Technology Stack</a:t>
            </a:r>
          </a:p>
          <a:p>
            <a:pPr algn="just"/>
            <a:endParaRPr lang="en-US" sz="1200" dirty="0" smtClean="0"/>
          </a:p>
          <a:p>
            <a:pPr algn="just"/>
            <a:r>
              <a:rPr lang="en-US" sz="1200" dirty="0" smtClean="0"/>
              <a:t>PHP, MySQL DB, Python, AJAX, APACHE server, WAMP/LAMP, JavaScript, OpenCV, scikit-image,  PyPDF2,  PyQT, PyCrypto</a:t>
            </a:r>
            <a:endParaRPr lang="en-US" sz="1200" dirty="0"/>
          </a:p>
          <a:p>
            <a:pPr algn="just"/>
            <a:endParaRPr lang="en-US" sz="1200" dirty="0"/>
          </a:p>
          <a:p>
            <a:pPr algn="just"/>
            <a:endParaRPr lang="en-US" sz="1200" dirty="0"/>
          </a:p>
        </p:txBody>
      </p:sp>
    </p:spTree>
    <p:extLst>
      <p:ext uri="{BB962C8B-B14F-4D97-AF65-F5344CB8AC3E}">
        <p14:creationId xmlns:p14="http://schemas.microsoft.com/office/powerpoint/2010/main" val="1763507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337" y="312821"/>
            <a:ext cx="1467852" cy="369332"/>
          </a:xfrm>
          <a:prstGeom prst="rect">
            <a:avLst/>
          </a:prstGeom>
          <a:noFill/>
        </p:spPr>
        <p:txBody>
          <a:bodyPr wrap="square" rtlCol="0">
            <a:spAutoFit/>
          </a:bodyPr>
          <a:lstStyle/>
          <a:p>
            <a:r>
              <a:rPr lang="en-US" b="1" u="sng" dirty="0" smtClean="0"/>
              <a:t>USE CASE</a:t>
            </a:r>
          </a:p>
        </p:txBody>
      </p:sp>
      <p:sp>
        <p:nvSpPr>
          <p:cNvPr id="4" name="Rounded Rectangle 3"/>
          <p:cNvSpPr/>
          <p:nvPr/>
        </p:nvSpPr>
        <p:spPr>
          <a:xfrm>
            <a:off x="49350" y="6038217"/>
            <a:ext cx="12001500" cy="6944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3076" y="6027003"/>
            <a:ext cx="11574049" cy="1015663"/>
          </a:xfrm>
          <a:prstGeom prst="rect">
            <a:avLst/>
          </a:prstGeom>
          <a:noFill/>
        </p:spPr>
        <p:txBody>
          <a:bodyPr wrap="square" rtlCol="0">
            <a:spAutoFit/>
          </a:bodyPr>
          <a:lstStyle/>
          <a:p>
            <a:pPr algn="just"/>
            <a:r>
              <a:rPr lang="en-US" sz="1200" b="1" u="sng" dirty="0" smtClean="0"/>
              <a:t>DEPENDENCIES</a:t>
            </a:r>
          </a:p>
          <a:p>
            <a:pPr algn="just"/>
            <a:endParaRPr lang="en-US" sz="1200" b="1" u="sng" dirty="0"/>
          </a:p>
          <a:p>
            <a:pPr algn="just"/>
            <a:r>
              <a:rPr lang="en-US" sz="1200" dirty="0" smtClean="0"/>
              <a:t>Internet Connection, A computer,  Webcam, PyQT, 	PyPDF2, Linux	/Windows 10</a:t>
            </a:r>
          </a:p>
          <a:p>
            <a:pPr algn="just"/>
            <a:endParaRPr lang="en-US" sz="1200" dirty="0"/>
          </a:p>
          <a:p>
            <a:pPr algn="just"/>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390" y="-16454"/>
            <a:ext cx="9298358" cy="6043457"/>
          </a:xfrm>
          <a:prstGeom prst="rect">
            <a:avLst/>
          </a:prstGeom>
        </p:spPr>
      </p:pic>
    </p:spTree>
    <p:extLst>
      <p:ext uri="{BB962C8B-B14F-4D97-AF65-F5344CB8AC3E}">
        <p14:creationId xmlns:p14="http://schemas.microsoft.com/office/powerpoint/2010/main" val="2058778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6777" y="1064680"/>
            <a:ext cx="2019300" cy="2667000"/>
          </a:xfrm>
          <a:prstGeom prst="rect">
            <a:avLst/>
          </a:prstGeom>
        </p:spPr>
      </p:pic>
      <p:sp>
        <p:nvSpPr>
          <p:cNvPr id="5" name="TextBox 4"/>
          <p:cNvSpPr txBox="1"/>
          <p:nvPr/>
        </p:nvSpPr>
        <p:spPr>
          <a:xfrm>
            <a:off x="5285984" y="225468"/>
            <a:ext cx="1493679" cy="369332"/>
          </a:xfrm>
          <a:prstGeom prst="rect">
            <a:avLst/>
          </a:prstGeom>
          <a:noFill/>
        </p:spPr>
        <p:txBody>
          <a:bodyPr wrap="none" rtlCol="0">
            <a:spAutoFit/>
          </a:bodyPr>
          <a:lstStyle/>
          <a:p>
            <a:r>
              <a:rPr lang="en-US" b="1" dirty="0" smtClean="0"/>
              <a:t>WIREFRAMES</a:t>
            </a:r>
            <a:endParaRPr lang="en-US" b="1" dirty="0"/>
          </a:p>
        </p:txBody>
      </p:sp>
      <p:grpSp>
        <p:nvGrpSpPr>
          <p:cNvPr id="12" name="Group 11"/>
          <p:cNvGrpSpPr/>
          <p:nvPr/>
        </p:nvGrpSpPr>
        <p:grpSpPr>
          <a:xfrm>
            <a:off x="3537131" y="875746"/>
            <a:ext cx="4359058" cy="2855934"/>
            <a:chOff x="3696661" y="2128703"/>
            <a:chExt cx="4359058" cy="2855934"/>
          </a:xfrm>
        </p:grpSpPr>
        <p:sp>
          <p:nvSpPr>
            <p:cNvPr id="7" name="Rectangle 6"/>
            <p:cNvSpPr/>
            <p:nvPr/>
          </p:nvSpPr>
          <p:spPr>
            <a:xfrm>
              <a:off x="3696661" y="2128703"/>
              <a:ext cx="4359058" cy="2855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stretch>
              <a:fillRect/>
            </a:stretch>
          </p:blipFill>
          <p:spPr>
            <a:xfrm>
              <a:off x="3848733" y="2618457"/>
              <a:ext cx="1781175" cy="1876425"/>
            </a:xfrm>
            <a:prstGeom prst="rect">
              <a:avLst/>
            </a:prstGeom>
          </p:spPr>
        </p:pic>
        <p:pic>
          <p:nvPicPr>
            <p:cNvPr id="8" name="Picture 7"/>
            <p:cNvPicPr>
              <a:picLocks noChangeAspect="1"/>
            </p:cNvPicPr>
            <p:nvPr/>
          </p:nvPicPr>
          <p:blipFill>
            <a:blip r:embed="rId3"/>
            <a:stretch>
              <a:fillRect/>
            </a:stretch>
          </p:blipFill>
          <p:spPr>
            <a:xfrm>
              <a:off x="6088739" y="2618457"/>
              <a:ext cx="1781175" cy="1876425"/>
            </a:xfrm>
            <a:prstGeom prst="rect">
              <a:avLst/>
            </a:prstGeom>
          </p:spPr>
        </p:pic>
        <p:sp>
          <p:nvSpPr>
            <p:cNvPr id="9" name="TextBox 8"/>
            <p:cNvSpPr txBox="1"/>
            <p:nvPr/>
          </p:nvSpPr>
          <p:spPr>
            <a:xfrm>
              <a:off x="4038742" y="2249125"/>
              <a:ext cx="1401156" cy="369332"/>
            </a:xfrm>
            <a:prstGeom prst="rect">
              <a:avLst/>
            </a:prstGeom>
            <a:noFill/>
          </p:spPr>
          <p:txBody>
            <a:bodyPr wrap="square" rtlCol="0">
              <a:spAutoFit/>
            </a:bodyPr>
            <a:lstStyle/>
            <a:p>
              <a:pPr algn="ctr"/>
              <a:r>
                <a:rPr lang="en-US" b="1" dirty="0" smtClean="0"/>
                <a:t>My Files</a:t>
              </a:r>
              <a:endParaRPr lang="en-US" b="1" dirty="0"/>
            </a:p>
          </p:txBody>
        </p:sp>
        <p:sp>
          <p:nvSpPr>
            <p:cNvPr id="10" name="TextBox 9"/>
            <p:cNvSpPr txBox="1"/>
            <p:nvPr/>
          </p:nvSpPr>
          <p:spPr>
            <a:xfrm>
              <a:off x="6191548" y="2249125"/>
              <a:ext cx="1575556" cy="369332"/>
            </a:xfrm>
            <a:prstGeom prst="rect">
              <a:avLst/>
            </a:prstGeom>
            <a:noFill/>
          </p:spPr>
          <p:txBody>
            <a:bodyPr wrap="square" rtlCol="0">
              <a:spAutoFit/>
            </a:bodyPr>
            <a:lstStyle/>
            <a:p>
              <a:pPr algn="ctr"/>
              <a:r>
                <a:rPr lang="en-US" b="1" dirty="0" smtClean="0"/>
                <a:t>Received Files</a:t>
              </a:r>
              <a:endParaRPr lang="en-US" b="1" dirty="0"/>
            </a:p>
          </p:txBody>
        </p:sp>
        <p:pic>
          <p:nvPicPr>
            <p:cNvPr id="3074" name="Picture 2" descr="Image result for shar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964876" y="4681743"/>
              <a:ext cx="190009" cy="2116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elet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19" y="4640497"/>
              <a:ext cx="294104" cy="2941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569242" y="4612850"/>
              <a:ext cx="1124820" cy="263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LOG OUT</a:t>
              </a:r>
              <a:endParaRPr lang="en-US" sz="1600" b="1" dirty="0"/>
            </a:p>
          </p:txBody>
        </p:sp>
      </p:grpSp>
      <p:pic>
        <p:nvPicPr>
          <p:cNvPr id="13" name="Picture 12"/>
          <p:cNvPicPr>
            <a:picLocks noChangeAspect="1"/>
          </p:cNvPicPr>
          <p:nvPr/>
        </p:nvPicPr>
        <p:blipFill>
          <a:blip r:embed="rId6"/>
          <a:stretch>
            <a:fillRect/>
          </a:stretch>
        </p:blipFill>
        <p:spPr>
          <a:xfrm>
            <a:off x="8948889" y="805628"/>
            <a:ext cx="2356743" cy="3185104"/>
          </a:xfrm>
          <a:prstGeom prst="rect">
            <a:avLst/>
          </a:prstGeom>
        </p:spPr>
      </p:pic>
      <p:sp>
        <p:nvSpPr>
          <p:cNvPr id="14" name="TextBox 13"/>
          <p:cNvSpPr txBox="1"/>
          <p:nvPr/>
        </p:nvSpPr>
        <p:spPr>
          <a:xfrm>
            <a:off x="9124741" y="1633214"/>
            <a:ext cx="1888958" cy="1754326"/>
          </a:xfrm>
          <a:prstGeom prst="rect">
            <a:avLst/>
          </a:prstGeom>
          <a:noFill/>
        </p:spPr>
        <p:txBody>
          <a:bodyPr wrap="square" rtlCol="0">
            <a:spAutoFit/>
          </a:bodyPr>
          <a:lstStyle/>
          <a:p>
            <a:pPr algn="just"/>
            <a:r>
              <a:rPr lang="en-US" sz="1200" dirty="0" smtClean="0"/>
              <a:t>Hello World!</a:t>
            </a:r>
          </a:p>
          <a:p>
            <a:pPr algn="just"/>
            <a:r>
              <a:rPr lang="en-US" sz="1200" dirty="0" smtClean="0"/>
              <a:t>This is Highly Confidential Doc. And it can be accessed only through this Software</a:t>
            </a:r>
          </a:p>
          <a:p>
            <a:pPr algn="just"/>
            <a:endParaRPr lang="en-US" sz="1200" dirty="0"/>
          </a:p>
          <a:p>
            <a:pPr algn="just"/>
            <a:r>
              <a:rPr lang="en-US" sz="1200" dirty="0" smtClean="0"/>
              <a:t>(NOTE : Selecting, copying, taking screenshot is disabled)</a:t>
            </a:r>
            <a:endParaRPr lang="en-US" sz="1200" dirty="0"/>
          </a:p>
        </p:txBody>
      </p:sp>
      <p:graphicFrame>
        <p:nvGraphicFramePr>
          <p:cNvPr id="15" name="Table 14"/>
          <p:cNvGraphicFramePr>
            <a:graphicFrameLocks noGrp="1"/>
          </p:cNvGraphicFramePr>
          <p:nvPr>
            <p:extLst>
              <p:ext uri="{D42A27DB-BD31-4B8C-83A1-F6EECF244321}">
                <p14:modId xmlns:p14="http://schemas.microsoft.com/office/powerpoint/2010/main" val="3490691800"/>
              </p:ext>
            </p:extLst>
          </p:nvPr>
        </p:nvGraphicFramePr>
        <p:xfrm>
          <a:off x="1968018" y="5099161"/>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User</a:t>
                      </a:r>
                      <a:endParaRPr lang="en-US" dirty="0"/>
                    </a:p>
                  </a:txBody>
                  <a:tcPr/>
                </a:tc>
                <a:tc>
                  <a:txBody>
                    <a:bodyPr/>
                    <a:lstStyle/>
                    <a:p>
                      <a:r>
                        <a:rPr lang="en-US" dirty="0" smtClean="0"/>
                        <a:t>Document</a:t>
                      </a:r>
                      <a:endParaRPr lang="en-US" dirty="0"/>
                    </a:p>
                  </a:txBody>
                  <a:tcPr/>
                </a:tc>
                <a:tc>
                  <a:txBody>
                    <a:bodyPr/>
                    <a:lstStyle/>
                    <a:p>
                      <a:r>
                        <a:rPr lang="en-US" dirty="0" smtClean="0"/>
                        <a:t>Time</a:t>
                      </a:r>
                    </a:p>
                  </a:txBody>
                  <a:tcPr/>
                </a:tc>
              </a:tr>
              <a:tr h="370840">
                <a:tc>
                  <a:txBody>
                    <a:bodyPr/>
                    <a:lstStyle/>
                    <a:p>
                      <a:r>
                        <a:rPr lang="en-US" dirty="0" smtClean="0"/>
                        <a:t>MS</a:t>
                      </a:r>
                      <a:r>
                        <a:rPr lang="en-US" baseline="0" dirty="0" smtClean="0"/>
                        <a:t> </a:t>
                      </a:r>
                      <a:r>
                        <a:rPr lang="en-US" baseline="0" dirty="0" err="1" smtClean="0"/>
                        <a:t>Kapila</a:t>
                      </a:r>
                      <a:endParaRPr lang="en-US" dirty="0"/>
                    </a:p>
                  </a:txBody>
                  <a:tcPr/>
                </a:tc>
                <a:tc>
                  <a:txBody>
                    <a:bodyPr/>
                    <a:lstStyle/>
                    <a:p>
                      <a:r>
                        <a:rPr lang="en-US" dirty="0" smtClean="0"/>
                        <a:t>The</a:t>
                      </a:r>
                      <a:r>
                        <a:rPr lang="en-US" baseline="0" dirty="0" smtClean="0"/>
                        <a:t> MARS Mission.pdf</a:t>
                      </a:r>
                      <a:endParaRPr lang="en-US" dirty="0"/>
                    </a:p>
                  </a:txBody>
                  <a:tcPr/>
                </a:tc>
                <a:tc>
                  <a:txBody>
                    <a:bodyPr/>
                    <a:lstStyle/>
                    <a:p>
                      <a:r>
                        <a:rPr lang="en-US" dirty="0" smtClean="0"/>
                        <a:t>4</a:t>
                      </a:r>
                      <a:r>
                        <a:rPr lang="en-US" baseline="30000" dirty="0" smtClean="0"/>
                        <a:t>th</a:t>
                      </a:r>
                      <a:r>
                        <a:rPr lang="en-US" baseline="0" dirty="0" smtClean="0"/>
                        <a:t> Feb 2017 12:25:47</a:t>
                      </a:r>
                      <a:endParaRPr lang="en-US" dirty="0" smtClean="0"/>
                    </a:p>
                  </a:txBody>
                  <a:tcPr/>
                </a:tc>
              </a:tr>
              <a:tr h="370840">
                <a:tc>
                  <a:txBody>
                    <a:bodyPr/>
                    <a:lstStyle/>
                    <a:p>
                      <a:r>
                        <a:rPr lang="en-US" dirty="0" err="1" smtClean="0"/>
                        <a:t>Kunal</a:t>
                      </a:r>
                      <a:r>
                        <a:rPr lang="en-US" dirty="0" smtClean="0"/>
                        <a:t> Joshi</a:t>
                      </a:r>
                      <a:endParaRPr lang="en-US" dirty="0"/>
                    </a:p>
                  </a:txBody>
                  <a:tcPr/>
                </a:tc>
                <a:tc>
                  <a:txBody>
                    <a:bodyPr/>
                    <a:lstStyle/>
                    <a:p>
                      <a:r>
                        <a:rPr lang="en-US" dirty="0" smtClean="0"/>
                        <a:t>ISRO</a:t>
                      </a:r>
                      <a:r>
                        <a:rPr lang="en-US" baseline="0" dirty="0" smtClean="0"/>
                        <a:t> Inside.pdf</a:t>
                      </a:r>
                      <a:endParaRPr lang="en-US" dirty="0"/>
                    </a:p>
                  </a:txBody>
                  <a:tcPr/>
                </a:tc>
                <a:tc>
                  <a:txBody>
                    <a:bodyPr/>
                    <a:lstStyle/>
                    <a:p>
                      <a:r>
                        <a:rPr lang="en-US" dirty="0" smtClean="0"/>
                        <a:t>4</a:t>
                      </a:r>
                      <a:r>
                        <a:rPr lang="en-US" baseline="30000" dirty="0" smtClean="0"/>
                        <a:t>th</a:t>
                      </a:r>
                      <a:r>
                        <a:rPr lang="en-US" dirty="0" smtClean="0"/>
                        <a:t> Feb 2017 13:46:25</a:t>
                      </a:r>
                    </a:p>
                  </a:txBody>
                  <a:tcPr/>
                </a:tc>
              </a:tr>
            </a:tbl>
          </a:graphicData>
        </a:graphic>
      </p:graphicFrame>
      <p:sp>
        <p:nvSpPr>
          <p:cNvPr id="16" name="Double Brace 15"/>
          <p:cNvSpPr/>
          <p:nvPr/>
        </p:nvSpPr>
        <p:spPr>
          <a:xfrm>
            <a:off x="818147" y="3731680"/>
            <a:ext cx="1058779" cy="34702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Login</a:t>
            </a:r>
            <a:endParaRPr lang="en-US" dirty="0"/>
          </a:p>
        </p:txBody>
      </p:sp>
      <p:sp>
        <p:nvSpPr>
          <p:cNvPr id="19" name="Double Brace 18"/>
          <p:cNvSpPr/>
          <p:nvPr/>
        </p:nvSpPr>
        <p:spPr>
          <a:xfrm>
            <a:off x="4896853" y="3905192"/>
            <a:ext cx="1600199" cy="34702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User’s Vault</a:t>
            </a:r>
            <a:endParaRPr lang="en-US" dirty="0"/>
          </a:p>
        </p:txBody>
      </p:sp>
      <p:sp>
        <p:nvSpPr>
          <p:cNvPr id="20" name="Double Brace 19"/>
          <p:cNvSpPr/>
          <p:nvPr/>
        </p:nvSpPr>
        <p:spPr>
          <a:xfrm>
            <a:off x="9007021" y="4041613"/>
            <a:ext cx="2240478" cy="34702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Sample Document</a:t>
            </a:r>
            <a:endParaRPr lang="en-US" dirty="0"/>
          </a:p>
        </p:txBody>
      </p:sp>
      <p:sp>
        <p:nvSpPr>
          <p:cNvPr id="21" name="Double Brace 20"/>
          <p:cNvSpPr/>
          <p:nvPr/>
        </p:nvSpPr>
        <p:spPr>
          <a:xfrm>
            <a:off x="4916560" y="6355623"/>
            <a:ext cx="1600199" cy="34702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Activity Logs</a:t>
            </a:r>
            <a:endParaRPr lang="en-US" dirty="0"/>
          </a:p>
        </p:txBody>
      </p:sp>
    </p:spTree>
    <p:extLst>
      <p:ext uri="{BB962C8B-B14F-4D97-AF65-F5344CB8AC3E}">
        <p14:creationId xmlns:p14="http://schemas.microsoft.com/office/powerpoint/2010/main" val="408701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4081" y="360429"/>
            <a:ext cx="5041771" cy="461665"/>
          </a:xfrm>
          <a:prstGeom prst="rect">
            <a:avLst/>
          </a:prstGeom>
          <a:noFill/>
        </p:spPr>
        <p:txBody>
          <a:bodyPr wrap="square" rtlCol="0">
            <a:spAutoFit/>
          </a:bodyPr>
          <a:lstStyle/>
          <a:p>
            <a:pPr algn="ctr"/>
            <a:r>
              <a:rPr lang="en-US" sz="2400" b="1" dirty="0" smtClean="0"/>
              <a:t>Tracking A Document</a:t>
            </a:r>
          </a:p>
        </p:txBody>
      </p:sp>
      <p:graphicFrame>
        <p:nvGraphicFramePr>
          <p:cNvPr id="5" name="Diagram 4"/>
          <p:cNvGraphicFramePr/>
          <p:nvPr>
            <p:extLst>
              <p:ext uri="{D42A27DB-BD31-4B8C-83A1-F6EECF244321}">
                <p14:modId xmlns:p14="http://schemas.microsoft.com/office/powerpoint/2010/main" val="3959536382"/>
              </p:ext>
            </p:extLst>
          </p:nvPr>
        </p:nvGraphicFramePr>
        <p:xfrm>
          <a:off x="2857229" y="1390902"/>
          <a:ext cx="7652084" cy="4477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648951" y="2671009"/>
            <a:ext cx="2851484" cy="369332"/>
          </a:xfrm>
          <a:prstGeom prst="rect">
            <a:avLst/>
          </a:prstGeom>
          <a:noFill/>
        </p:spPr>
        <p:txBody>
          <a:bodyPr wrap="square" rtlCol="0">
            <a:spAutoFit/>
          </a:bodyPr>
          <a:lstStyle/>
          <a:p>
            <a:r>
              <a:rPr lang="en-US" dirty="0" smtClean="0"/>
              <a:t>DOCUMENT 1</a:t>
            </a:r>
            <a:endParaRPr lang="en-US" dirty="0"/>
          </a:p>
        </p:txBody>
      </p:sp>
      <p:sp>
        <p:nvSpPr>
          <p:cNvPr id="7" name="TextBox 6"/>
          <p:cNvSpPr txBox="1"/>
          <p:nvPr/>
        </p:nvSpPr>
        <p:spPr>
          <a:xfrm>
            <a:off x="1223209" y="3882193"/>
            <a:ext cx="2851484" cy="1077218"/>
          </a:xfrm>
          <a:prstGeom prst="rect">
            <a:avLst/>
          </a:prstGeom>
          <a:noFill/>
        </p:spPr>
        <p:txBody>
          <a:bodyPr wrap="square" rtlCol="0">
            <a:spAutoFit/>
          </a:bodyPr>
          <a:lstStyle/>
          <a:p>
            <a:pPr algn="just"/>
            <a:r>
              <a:rPr lang="en-US" sz="1600" dirty="0" smtClean="0"/>
              <a:t>If someone’s account is compromised then he can check if any undesirable document sharing has occurred or not</a:t>
            </a:r>
            <a:endParaRPr lang="en-US" sz="1600" dirty="0"/>
          </a:p>
        </p:txBody>
      </p:sp>
    </p:spTree>
    <p:extLst>
      <p:ext uri="{BB962C8B-B14F-4D97-AF65-F5344CB8AC3E}">
        <p14:creationId xmlns:p14="http://schemas.microsoft.com/office/powerpoint/2010/main" val="265440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reviews.123rf.com/images/lisafx/lisafx0612/lisafx061200045/685437-A-man-with-a-camera-phone-taking-pictures-of-a-coworker-s-computer-screen-behind-her-back-Isolated-o-Stock-Ph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83" y="0"/>
            <a:ext cx="3923130" cy="5889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ricksdailytips.com/wp-content/uploads/2013/07/laptop-webc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697" y="2267260"/>
            <a:ext cx="3505852" cy="27677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reviews.123rf.com/images/lisafx/lisafx0612/lisafx061200045/685437-A-man-with-a-camera-phone-taking-pictures-of-a-coworker-s-computer-screen-behind-her-back-Isolated-o-Stock-Photo.jpg"/>
          <p:cNvPicPr>
            <a:picLocks noChangeAspect="1" noChangeArrowheads="1"/>
          </p:cNvPicPr>
          <p:nvPr/>
        </p:nvPicPr>
        <p:blipFill rotWithShape="1">
          <a:blip r:embed="rId2">
            <a:extLst>
              <a:ext uri="{28A0092B-C50C-407E-A947-70E740481C1C}">
                <a14:useLocalDpi xmlns:a14="http://schemas.microsoft.com/office/drawing/2010/main" val="0"/>
              </a:ext>
            </a:extLst>
          </a:blip>
          <a:srcRect b="34201"/>
          <a:stretch/>
        </p:blipFill>
        <p:spPr bwMode="auto">
          <a:xfrm flipH="1">
            <a:off x="6826684" y="2494243"/>
            <a:ext cx="2505206" cy="14989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19190" y="0"/>
            <a:ext cx="6112702" cy="1077218"/>
          </a:xfrm>
          <a:prstGeom prst="rect">
            <a:avLst/>
          </a:prstGeom>
          <a:noFill/>
        </p:spPr>
        <p:txBody>
          <a:bodyPr wrap="squar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The Webcam is always active and checks for illegal Activities</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7340252" y="2756181"/>
            <a:ext cx="939452" cy="7761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7465017" y="1165375"/>
            <a:ext cx="2580362" cy="15908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“Illegal Photography detected”</a:t>
            </a:r>
          </a:p>
          <a:p>
            <a:pPr algn="ctr"/>
            <a:endParaRPr lang="en-US" sz="1400" b="1" dirty="0" smtClean="0"/>
          </a:p>
          <a:p>
            <a:pPr algn="ctr"/>
            <a:r>
              <a:rPr lang="en-US" sz="1400" b="1" dirty="0" smtClean="0"/>
              <a:t>Account Suspended!</a:t>
            </a:r>
            <a:endParaRPr lang="en-US" sz="1400" b="1" dirty="0"/>
          </a:p>
        </p:txBody>
      </p:sp>
      <p:sp>
        <p:nvSpPr>
          <p:cNvPr id="11" name="TextBox 10"/>
          <p:cNvSpPr txBox="1"/>
          <p:nvPr/>
        </p:nvSpPr>
        <p:spPr>
          <a:xfrm>
            <a:off x="10455443" y="6488668"/>
            <a:ext cx="3056021" cy="369332"/>
          </a:xfrm>
          <a:prstGeom prst="rect">
            <a:avLst/>
          </a:prstGeom>
          <a:noFill/>
        </p:spPr>
        <p:txBody>
          <a:bodyPr wrap="square" rtlCol="0">
            <a:spAutoFit/>
          </a:bodyPr>
          <a:lstStyle/>
          <a:p>
            <a:r>
              <a:rPr lang="en-US" dirty="0" smtClean="0"/>
              <a:t>Coming Soon…</a:t>
            </a:r>
            <a:endParaRPr lang="en-US" dirty="0"/>
          </a:p>
        </p:txBody>
      </p:sp>
    </p:spTree>
    <p:extLst>
      <p:ext uri="{BB962C8B-B14F-4D97-AF65-F5344CB8AC3E}">
        <p14:creationId xmlns:p14="http://schemas.microsoft.com/office/powerpoint/2010/main" val="1504301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1413</TotalTime>
  <Words>409</Words>
  <Application>Microsoft Office PowerPoint</Application>
  <PresentationFormat>Widescreen</PresentationFormat>
  <Paragraphs>68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Wingdings 3</vt:lpstr>
      <vt:lpstr>Office Theme</vt:lpstr>
      <vt:lpstr>Smart India Hackathon 2017</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2017</dc:title>
  <dc:creator>Anup</dc:creator>
  <cp:lastModifiedBy>Anup</cp:lastModifiedBy>
  <cp:revision>152</cp:revision>
  <dcterms:created xsi:type="dcterms:W3CDTF">2017-01-16T14:06:58Z</dcterms:created>
  <dcterms:modified xsi:type="dcterms:W3CDTF">2017-02-04T12:06:31Z</dcterms:modified>
</cp:coreProperties>
</file>