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4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31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8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77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25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8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4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6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2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5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32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3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3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89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1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11781-0AF8-4D60-ADDB-CF24437EEF55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D1FC88-AAA7-40C7-80E3-BB0D8AB49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9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5385-1124-4A92-B7E4-73950EB0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Topic Modelling</a:t>
            </a:r>
            <a:endParaRPr lang="en-IN" sz="6000" b="1" i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75C6-04C1-4EE6-B8A1-F9FA21CB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000" b="1" i="0" u="none" strike="noStrike" cap="none" dirty="0">
                <a:latin typeface="Arial Narrow" panose="020B0606020202030204" pitchFamily="34" charset="0"/>
                <a:ea typeface="Verdana"/>
                <a:cs typeface="Times New Roman" panose="02020603050405020304" pitchFamily="18" charset="0"/>
                <a:sym typeface="Verdana"/>
              </a:rPr>
              <a:t>Navnath Satre, </a:t>
            </a:r>
          </a:p>
          <a:p>
            <a:r>
              <a:rPr lang="en-US" sz="4000" b="1" i="0" u="none" strike="noStrike" cap="none" dirty="0">
                <a:latin typeface="Arial Narrow" panose="020B0606020202030204" pitchFamily="34" charset="0"/>
                <a:ea typeface="Verdana"/>
                <a:cs typeface="Times New Roman" panose="02020603050405020304" pitchFamily="18" charset="0"/>
                <a:sym typeface="Verdana"/>
              </a:rPr>
              <a:t>Vaibhav Bhasker Bansode</a:t>
            </a:r>
          </a:p>
          <a:p>
            <a:r>
              <a:rPr lang="en-US" sz="4000" b="1" i="0" u="none" strike="noStrike" cap="none" dirty="0">
                <a:latin typeface="Arial Narrow" panose="020B0606020202030204" pitchFamily="34" charset="0"/>
                <a:ea typeface="Verdana"/>
                <a:cs typeface="Times New Roman" panose="02020603050405020304" pitchFamily="18" charset="0"/>
                <a:sym typeface="Verdana"/>
              </a:rPr>
              <a:t> Sandeep Khandelwal</a:t>
            </a:r>
          </a:p>
          <a:p>
            <a:r>
              <a:rPr lang="en-US" sz="4000" b="1" i="0" u="none" strike="noStrike" cap="none" dirty="0">
                <a:latin typeface="Arial Narrow" panose="020B0606020202030204" pitchFamily="34" charset="0"/>
                <a:ea typeface="Verdana"/>
                <a:cs typeface="Times New Roman" panose="02020603050405020304" pitchFamily="18" charset="0"/>
                <a:sym typeface="Verdana"/>
              </a:rPr>
              <a:t> Anup Meshram,</a:t>
            </a:r>
          </a:p>
          <a:p>
            <a:r>
              <a:rPr lang="en-US" sz="4000" b="1" i="0" u="none" strike="noStrike" cap="none" dirty="0">
                <a:latin typeface="Arial Narrow" panose="020B0606020202030204" pitchFamily="34" charset="0"/>
                <a:ea typeface="Verdana"/>
                <a:cs typeface="Times New Roman" panose="02020603050405020304" pitchFamily="18" charset="0"/>
                <a:sym typeface="Verdana"/>
              </a:rPr>
              <a:t>Daroga Ajahar Madar</a:t>
            </a:r>
          </a:p>
          <a:p>
            <a:pPr marL="457200" lvl="1" indent="0">
              <a:buNone/>
            </a:pPr>
            <a:r>
              <a:rPr lang="en-US" sz="4700" b="1" dirty="0">
                <a:latin typeface="Arial Black" panose="020B0A04020102020204" pitchFamily="34" charset="0"/>
                <a:ea typeface="Verdana"/>
                <a:cs typeface="Times New Roman" panose="02020603050405020304" pitchFamily="18" charset="0"/>
              </a:rPr>
              <a:t>												    Mentored By</a:t>
            </a:r>
            <a:br>
              <a:rPr lang="en-US" sz="4700" b="1" dirty="0">
                <a:latin typeface="Arial Black" panose="020B0A04020102020204" pitchFamily="34" charset="0"/>
                <a:ea typeface="Verdana"/>
                <a:cs typeface="Times New Roman" panose="02020603050405020304" pitchFamily="18" charset="0"/>
              </a:rPr>
            </a:br>
            <a:r>
              <a:rPr lang="en-US" sz="4700" b="1" dirty="0">
                <a:latin typeface="Arial Black" panose="020B0A04020102020204" pitchFamily="34" charset="0"/>
                <a:ea typeface="Verdana"/>
                <a:cs typeface="Times New Roman" panose="02020603050405020304" pitchFamily="18" charset="0"/>
              </a:rPr>
              <a:t>					   							 Mrs. Bhanu Priya</a:t>
            </a:r>
            <a:endParaRPr lang="en-US" sz="4700" b="1" i="0" u="none" strike="noStrike" cap="none" dirty="0">
              <a:latin typeface="Arial Narrow" panose="020B0606020202030204" pitchFamily="34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endParaRPr lang="en-US" b="1" dirty="0">
              <a:latin typeface="Arial Narrow" panose="020B0606020202030204" pitchFamily="34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18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A28C-BDFD-4F57-ACF1-0E710E10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03D1F-CDA8-45FE-B383-E2E45AB29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113" y="2544417"/>
            <a:ext cx="9289774" cy="3525079"/>
          </a:xfrm>
        </p:spPr>
      </p:pic>
    </p:spTree>
    <p:extLst>
      <p:ext uri="{BB962C8B-B14F-4D97-AF65-F5344CB8AC3E}">
        <p14:creationId xmlns:p14="http://schemas.microsoft.com/office/powerpoint/2010/main" val="124951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62C7-454A-4028-9C17-26B1A06D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C9116-D9A2-4051-B9EF-E313F731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2" y="2478157"/>
            <a:ext cx="9717155" cy="364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1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1E4C-BC9F-4793-9DA0-CA9C2E5C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3F8C3E-9013-4AAE-8760-1B65BBECF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463"/>
            <a:ext cx="5608981" cy="33178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3CFD5E-2C5A-4422-A171-34EAEAEF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2" y="2557463"/>
            <a:ext cx="4094922" cy="35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4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949ED6-FF8E-4F72-9447-3C59105049E8}"/>
              </a:ext>
            </a:extLst>
          </p:cNvPr>
          <p:cNvSpPr txBox="1"/>
          <p:nvPr/>
        </p:nvSpPr>
        <p:spPr>
          <a:xfrm>
            <a:off x="1232454" y="1491279"/>
            <a:ext cx="946205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Challenges faced?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Extraction of </a:t>
            </a:r>
            <a:r>
              <a:rPr lang="en-US" sz="1800" dirty="0"/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Model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To increase the Model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How did you overcome?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By using Twitter Developer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Did research and </a:t>
            </a:r>
            <a:r>
              <a:rPr lang="en-US" dirty="0" err="1"/>
              <a:t>finalise</a:t>
            </a:r>
            <a:r>
              <a:rPr lang="en-US" dirty="0"/>
              <a:t> </a:t>
            </a:r>
            <a:r>
              <a:rPr lang="en-US" sz="1800" dirty="0"/>
              <a:t>LDA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We tuned hyperparameters  </a:t>
            </a:r>
          </a:p>
        </p:txBody>
      </p:sp>
    </p:spTree>
    <p:extLst>
      <p:ext uri="{BB962C8B-B14F-4D97-AF65-F5344CB8AC3E}">
        <p14:creationId xmlns:p14="http://schemas.microsoft.com/office/powerpoint/2010/main" val="340712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3447BF-A558-4774-9814-84023BDF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166877"/>
          </a:xfrm>
        </p:spPr>
        <p:txBody>
          <a:bodyPr>
            <a:no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56033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1D1BD2-8194-47C7-A150-5EA01198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Topic Modelling?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DB2245-3F32-4FA1-971E-F5CA0BED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99311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Topic modelling, in the context of Natural Language Processing, is described as a method of uncovering hidden structure in a collection of texts.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Topic modelling is a form of unsupervised learning that identifies hidden relationships in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Topic modelling works in an exploratory manner, looking for the themes (or topics) that lie within a set of text data. There is no prior knowledge about the themes required in order for topic modelling to 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53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E52C-F400-4D2A-8D29-0BD51529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Topic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E460-992B-4506-BDD0-9DB5B872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Topic modelling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an ‘unsupervised’ machine learning technique, in other words, one that doesn’t require training.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Topic classification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‘supervised’ machine learning technique, one that needs training before being able to automatically analyse texts.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39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BDDE-03C4-4A5D-B03D-A0C3284B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40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echniques for Topic Modelling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3EDC-2B83-4080-AD93-0B86770B7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Latent Semantic Analysis (LSA) (Latent Semantic Indexing)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Probabilistic Latent Semantic Analysis (</a:t>
            </a:r>
            <a:r>
              <a:rPr lang="en-IN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pLSA</a:t>
            </a:r>
            <a:r>
              <a:rPr lang="en-I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Latent Dirichlet Analysis (LDA)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Non-Negative Metric Function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Correlated Topic Model (CTM)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43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DC03-69B3-4661-A481-7BD5CEF2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33416"/>
          </a:xfrm>
        </p:spPr>
        <p:txBody>
          <a:bodyPr/>
          <a:lstStyle/>
          <a:p>
            <a:r>
              <a:rPr lang="en-US" dirty="0"/>
              <a:t>Collecting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5783-21B1-4886-9510-8DE1AD33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85391"/>
            <a:ext cx="9601196" cy="3490477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Extraction of the textual data from  web source of  "Twitter“.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Fetching the data from twitter using API and Access tokens.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02BF5-54AA-4E1E-BE63-CFC75D191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1" y="3429000"/>
            <a:ext cx="9425606" cy="27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7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8A3C-BAF1-4426-9FF2-B1E0D80E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Hashtags &amp; Relationship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396B71-5959-4293-B4E6-F0EE44C97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30" y="2557463"/>
            <a:ext cx="9329531" cy="3318405"/>
          </a:xfrm>
        </p:spPr>
      </p:pic>
    </p:spTree>
    <p:extLst>
      <p:ext uri="{BB962C8B-B14F-4D97-AF65-F5344CB8AC3E}">
        <p14:creationId xmlns:p14="http://schemas.microsoft.com/office/powerpoint/2010/main" val="107655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2D25-A4A4-4FCC-A15F-D39FAE41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Data Cleaning &amp;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9160-5390-4E51-AA53-830772B6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627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to preprocess text data: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the text into lowercase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text into words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the stop loss words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the Punctuation, any symbols and special characters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word (I'll be using Lemmatization for normalization)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07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1175-FF9A-4AFE-B1F3-1A7E043D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Word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6B9F8-5747-4095-9074-BEB2302D8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39" y="2557463"/>
            <a:ext cx="9846365" cy="3317875"/>
          </a:xfrm>
        </p:spPr>
      </p:pic>
    </p:spTree>
    <p:extLst>
      <p:ext uri="{BB962C8B-B14F-4D97-AF65-F5344CB8AC3E}">
        <p14:creationId xmlns:p14="http://schemas.microsoft.com/office/powerpoint/2010/main" val="192250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66D5-C7C7-4F2B-80AB-3EFE34D9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5EBE-476E-4C47-BF2D-7DC0C04E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Helvetica Neue"/>
              </a:rPr>
              <a:t>Implementation of LDA</a:t>
            </a:r>
          </a:p>
          <a:p>
            <a:pPr lvl="1"/>
            <a:r>
              <a:rPr lang="en-IN" b="1" dirty="0">
                <a:solidFill>
                  <a:srgbClr val="000000"/>
                </a:solidFill>
                <a:latin typeface="Helvetica Neue"/>
              </a:rPr>
              <a:t>Input Parameter :-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Corpus ,Document-term matrix , vocabulary using both TF-IDF and Count Vectorizer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Using GridSearchCV we had tune the model and find the hyper-parameters.</a:t>
            </a:r>
          </a:p>
          <a:p>
            <a:pPr lvl="1"/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IN" sz="1600" b="1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IN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B20EB-7EE6-4757-A3FA-C2052FFB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5" y="4399722"/>
            <a:ext cx="8975032" cy="9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5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</TotalTime>
  <Words>370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Arial Narrow</vt:lpstr>
      <vt:lpstr>Garamond</vt:lpstr>
      <vt:lpstr>Helvetica Neue</vt:lpstr>
      <vt:lpstr>Symbol</vt:lpstr>
      <vt:lpstr>Times New Roman</vt:lpstr>
      <vt:lpstr>Organic</vt:lpstr>
      <vt:lpstr>Topic Modelling</vt:lpstr>
      <vt:lpstr>What is Topic Modelling?</vt:lpstr>
      <vt:lpstr>Types of Topic Modelling</vt:lpstr>
      <vt:lpstr>Techniques for Topic Modelling</vt:lpstr>
      <vt:lpstr>Collecting Data</vt:lpstr>
      <vt:lpstr>Hashtags &amp; Relationship</vt:lpstr>
      <vt:lpstr>Data Cleaning &amp; Pre-Processing</vt:lpstr>
      <vt:lpstr>Word Cloud</vt:lpstr>
      <vt:lpstr>Model Building </vt:lpstr>
      <vt:lpstr>Final Output</vt:lpstr>
      <vt:lpstr>Visualization</vt:lpstr>
      <vt:lpstr>Deployment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</dc:creator>
  <cp:lastModifiedBy>Sandy</cp:lastModifiedBy>
  <cp:revision>24</cp:revision>
  <dcterms:created xsi:type="dcterms:W3CDTF">2021-06-27T14:11:12Z</dcterms:created>
  <dcterms:modified xsi:type="dcterms:W3CDTF">2021-07-19T11:22:28Z</dcterms:modified>
</cp:coreProperties>
</file>